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15"/>
    <p:restoredTop sz="96275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b="1"/>
              <a:t>Python 00</a:t>
            </a:r>
            <a:r>
              <a:rPr lang="ko-KR" altLang="en-US" b="1"/>
              <a:t>7</a:t>
            </a:r>
            <a:endParaRPr lang="ko-KR" altLang="en-US" b="1"/>
          </a:p>
          <a:p>
            <a:pPr>
              <a:defRPr lang="ko-KR" altLang="en-US"/>
            </a:pPr>
            <a:r>
              <a:rPr lang="ko-KR" altLang="en-US" sz="3000"/>
              <a:t>임미선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함수의 특이사항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③ 전역변수, 지역변수 3</a:t>
            </a:r>
            <a:endParaRPr lang="ko-KR" altLang="en-US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852626"/>
            <a:ext cx="5038077" cy="4819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함수의 특이사항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④</a:t>
            </a:r>
            <a:r>
              <a:rPr lang="en-US" altLang="ko-KR"/>
              <a:t> docstring</a:t>
            </a:r>
            <a:endParaRPr lang="en-US" altLang="ko-KR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975" y="844904"/>
            <a:ext cx="5750417" cy="4103877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577048" y="1171759"/>
            <a:ext cx="5113907" cy="80453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정리하기</a:t>
            </a:r>
            <a:endParaRPr lang="ko-KR" altLang="en-US" sz="1400" b="1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2919" y="864714"/>
            <a:ext cx="5905685" cy="2963502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92790" y="3871404"/>
            <a:ext cx="5988081" cy="1760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함수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함수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702177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인수 1</a:t>
            </a:r>
            <a:endParaRPr lang="ko-KR" altLang="en-US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946" y="850843"/>
            <a:ext cx="3695700" cy="2867025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289" y="4100743"/>
            <a:ext cx="4412711" cy="2340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함수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③ 인수 2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599421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④ </a:t>
            </a:r>
            <a:r>
              <a:rPr lang="en-US" altLang="ko-KR"/>
              <a:t>return</a:t>
            </a:r>
            <a:r>
              <a:rPr lang="ko-KR" altLang="en-US"/>
              <a:t> 값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724" y="815912"/>
            <a:ext cx="5063046" cy="2677788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319" y="4068792"/>
            <a:ext cx="4774152" cy="2387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함수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⑤ </a:t>
            </a:r>
            <a:r>
              <a:rPr lang="en-US" altLang="ko-KR"/>
              <a:t>return</a:t>
            </a:r>
            <a:r>
              <a:rPr lang="ko-KR" altLang="en-US"/>
              <a:t> 값이 없는 예제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147400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⑥ </a:t>
            </a:r>
            <a:r>
              <a:rPr lang="en-US" altLang="ko-KR"/>
              <a:t>pass</a:t>
            </a:r>
            <a:endParaRPr lang="en-US" altLang="ko-KR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091" y="835241"/>
            <a:ext cx="4200525" cy="2209800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6363" y="3590925"/>
            <a:ext cx="6610350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함수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⑦ 함수 값을 채우면서 코딩하기</a:t>
            </a: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760" y="4594037"/>
            <a:ext cx="3044762" cy="2102916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687" y="867422"/>
            <a:ext cx="4456312" cy="3676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변수의 범위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가변인수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312012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리스트로 값 전달</a:t>
            </a:r>
            <a:endParaRPr lang="ko-KR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538" y="802181"/>
            <a:ext cx="4298364" cy="2385743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723" y="3761405"/>
            <a:ext cx="4980558" cy="2572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변수의 범위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③ 디폴트 값 처리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923615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④ 키워드 인수</a:t>
            </a:r>
            <a:endParaRPr lang="ko-KR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248" y="823172"/>
            <a:ext cx="7248525" cy="2085975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106" y="3294633"/>
            <a:ext cx="6619874" cy="2876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변수의 범위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⑤ 키워드 가변 인수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3061675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⑥ 가변, 키워드 가변을 섞어서 사용하기</a:t>
            </a:r>
            <a:endParaRPr lang="ko-KR" altLang="en-US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359" y="805278"/>
            <a:ext cx="3922821" cy="2211044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638" y="3438525"/>
            <a:ext cx="2591760" cy="3190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2339719" cy="2933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함수의 특이사항</a:t>
            </a:r>
            <a:endParaRPr lang="ko-KR" altLang="en-US" sz="1400" b="1"/>
          </a:p>
        </p:txBody>
      </p:sp>
      <p:sp>
        <p:nvSpPr>
          <p:cNvPr id="13" name=""/>
          <p:cNvSpPr txBox="1"/>
          <p:nvPr/>
        </p:nvSpPr>
        <p:spPr>
          <a:xfrm>
            <a:off x="0" y="426336"/>
            <a:ext cx="5976748" cy="3669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① 전역변수, 지역변수 1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0" y="2858881"/>
            <a:ext cx="6300216" cy="36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② 전역변수, 지역변수 2 </a:t>
            </a:r>
            <a:endParaRPr lang="ko-KR" altLang="en-US"/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rcRect r="1070"/>
          <a:stretch>
            <a:fillRect/>
          </a:stretch>
        </p:blipFill>
        <p:spPr>
          <a:xfrm>
            <a:off x="168675" y="925127"/>
            <a:ext cx="5126114" cy="1752600"/>
          </a:xfrm>
          <a:prstGeom prst="rect">
            <a:avLst/>
          </a:prstGeom>
        </p:spPr>
      </p:pic>
      <p:sp>
        <p:nvSpPr>
          <p:cNvPr id="48" name=""/>
          <p:cNvSpPr/>
          <p:nvPr/>
        </p:nvSpPr>
        <p:spPr>
          <a:xfrm>
            <a:off x="919209" y="2522737"/>
            <a:ext cx="1562839" cy="184951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rcRect r="9840"/>
          <a:stretch>
            <a:fillRect/>
          </a:stretch>
        </p:blipFill>
        <p:spPr>
          <a:xfrm>
            <a:off x="154064" y="3211562"/>
            <a:ext cx="3557911" cy="3369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</ep:Words>
  <ep:PresentationFormat>화면 슬라이드 쇼(4:3)</ep:PresentationFormat>
  <ep:Paragraphs>31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Python 007 임미선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2022-05-04T08:17:39.782</dcterms:created>
  <dc:creator>TM</dc:creator>
  <cp:lastModifiedBy>TM</cp:lastModifiedBy>
  <dcterms:modified xsi:type="dcterms:W3CDTF">2022-05-04T10:26:50.302</dcterms:modified>
  <cp:revision>26</cp:revision>
  <dc:title>Python 007 임미선</dc:title>
</cp:coreProperties>
</file>