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8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심화학습</a:t>
            </a:r>
            <a:endParaRPr lang="ko-KR" altLang="en-US" sz="1400" b="1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45" y="1014320"/>
            <a:ext cx="5781674" cy="4467225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129465" y="559686"/>
            <a:ext cx="7095706" cy="36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트와이스 성적표에서 </a:t>
            </a:r>
            <a:r>
              <a:rPr lang="en-US" altLang="ko-KR"/>
              <a:t>score</a:t>
            </a:r>
            <a:r>
              <a:rPr lang="ko-KR" altLang="en-US"/>
              <a:t> 리스트를 임의로 생성된 값으로 테스트 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318672" y="1112298"/>
            <a:ext cx="1377887" cy="194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300177" y="2749119"/>
            <a:ext cx="5668761" cy="14981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1317410" y="4076330"/>
            <a:ext cx="1377887" cy="194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튜플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값 조회</a:t>
            </a: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0" y="2234514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값을 대입 또는 변경하거나 구조를 지우는 것은 불가능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503" y="823913"/>
            <a:ext cx="4610100" cy="1400175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451" y="2621134"/>
            <a:ext cx="3517962" cy="1903438"/>
          </a:xfrm>
          <a:prstGeom prst="rect">
            <a:avLst/>
          </a:prstGeom>
        </p:spPr>
      </p:pic>
      <p:sp>
        <p:nvSpPr>
          <p:cNvPr id="63" name=""/>
          <p:cNvSpPr txBox="1"/>
          <p:nvPr/>
        </p:nvSpPr>
        <p:spPr>
          <a:xfrm>
            <a:off x="0" y="4624827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함수의 리턴 값을 여러 개 정의할 경우 튜플로 전달됨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880" y="5028784"/>
            <a:ext cx="4524375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1368" y="493537"/>
            <a:ext cx="5881919" cy="587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리스트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061675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for</a:t>
            </a:r>
            <a:r>
              <a:rPr lang="ko-KR" altLang="en-US"/>
              <a:t> 반복문에서의 리스트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348" y="908684"/>
            <a:ext cx="4814697" cy="2012435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48" y="3429000"/>
            <a:ext cx="3950589" cy="284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리스트의 표현방식 1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303374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리스트의 표현방식 2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" y="889634"/>
            <a:ext cx="3578070" cy="1326353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79" y="2692431"/>
            <a:ext cx="4362450" cy="1143000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0" y="3944633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다중 리스트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934" y="4318801"/>
            <a:ext cx="3105150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 컴프리헨션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6522355" cy="2956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① 1부터 10으로 리스트를 구성하여 요소 하나하나에 3을 곱한것을 구함</a:t>
            </a:r>
            <a:endParaRPr lang="ko-KR" altLang="en-US" sz="1400"/>
          </a:p>
        </p:txBody>
      </p:sp>
      <p:sp>
        <p:nvSpPr>
          <p:cNvPr id="15" name=""/>
          <p:cNvSpPr txBox="1"/>
          <p:nvPr/>
        </p:nvSpPr>
        <p:spPr>
          <a:xfrm>
            <a:off x="0" y="1609806"/>
            <a:ext cx="9144000" cy="295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/>
              <a:t>② 1부터 10중 2로 나누어 나머지가 0인(짝수인) 숫자로 리스트를 구성하여 요소 하나하나에 3을 곱한것을 구함</a:t>
            </a:r>
            <a:endParaRPr lang="ko-KR" altLang="en-US" sz="1400"/>
          </a:p>
        </p:txBody>
      </p:sp>
      <p:sp>
        <p:nvSpPr>
          <p:cNvPr id="49" name=""/>
          <p:cNvSpPr txBox="1"/>
          <p:nvPr/>
        </p:nvSpPr>
        <p:spPr>
          <a:xfrm>
            <a:off x="0" y="3245337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함수 정의 </a:t>
            </a:r>
            <a:r>
              <a:rPr lang="en-US" altLang="ko-KR"/>
              <a:t>pass</a:t>
            </a:r>
            <a:endParaRPr lang="en-US" altLang="ko-KR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082" y="829091"/>
            <a:ext cx="3118559" cy="556423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152" y="2119543"/>
            <a:ext cx="4428847" cy="540103"/>
          </a:xfrm>
          <a:prstGeom prst="rect">
            <a:avLst/>
          </a:prstGeom>
        </p:spPr>
      </p:pic>
      <p:sp>
        <p:nvSpPr>
          <p:cNvPr id="55" name=""/>
          <p:cNvSpPr txBox="1"/>
          <p:nvPr/>
        </p:nvSpPr>
        <p:spPr>
          <a:xfrm>
            <a:off x="0" y="2826335"/>
            <a:ext cx="2339719" cy="2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리스트 연습</a:t>
            </a:r>
            <a:endParaRPr lang="ko-KR" altLang="en-US" sz="1400" b="1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5321" y="3597583"/>
            <a:ext cx="4214305" cy="3160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연습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함수 작성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524" y="833945"/>
            <a:ext cx="4867559" cy="5190109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5750" y="3549218"/>
            <a:ext cx="3524250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삽입, 삭제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append, del, clear</a:t>
            </a:r>
            <a:r>
              <a:rPr lang="ko-KR" altLang="en-US"/>
              <a:t>을 이용한 삽입, 삭제</a:t>
            </a: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005" y="930536"/>
            <a:ext cx="4590712" cy="4784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</a:t>
            </a:r>
            <a:r>
              <a:rPr lang="en-US" altLang="ko-KR"/>
              <a:t>insert</a:t>
            </a:r>
            <a:r>
              <a:rPr lang="ko-KR" altLang="en-US"/>
              <a:t>()를 이용한 삽입</a:t>
            </a:r>
            <a:endParaRPr lang="ko-KR" altLang="en-US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14" y="903811"/>
            <a:ext cx="3629025" cy="1628775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0" y="2603954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</a:t>
            </a:r>
            <a:r>
              <a:rPr lang="en-US" altLang="ko-KR"/>
              <a:t>list[n:m]</a:t>
            </a:r>
            <a:r>
              <a:rPr lang="ko-KR" altLang="en-US"/>
              <a:t>을 이용한 삽입</a:t>
            </a: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721" y="3093452"/>
            <a:ext cx="4851092" cy="1187818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317410" y="4095380"/>
            <a:ext cx="1377887" cy="194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0" y="4374680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두 개의 리스트 병합(</a:t>
            </a:r>
            <a:r>
              <a:rPr lang="en-US" altLang="ko-KR"/>
              <a:t>list.extend, +</a:t>
            </a:r>
            <a:r>
              <a:rPr lang="ko-KR" altLang="en-US"/>
              <a:t> 연산 이용)</a:t>
            </a: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231" y="4806796"/>
            <a:ext cx="2746159" cy="1586143"/>
          </a:xfrm>
          <a:prstGeom prst="rect">
            <a:avLst/>
          </a:prstGeom>
        </p:spPr>
      </p:pic>
      <p:sp>
        <p:nvSpPr>
          <p:cNvPr id="63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삽입, 삭제</a:t>
            </a:r>
            <a:endParaRPr lang="ko-KR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리스트 삭제</a:t>
            </a:r>
            <a:endParaRPr lang="ko-KR" altLang="en-US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52" y="817253"/>
            <a:ext cx="3119391" cy="2775134"/>
          </a:xfrm>
          <a:prstGeom prst="rect">
            <a:avLst/>
          </a:prstGeom>
        </p:spPr>
      </p:pic>
      <p:sp>
        <p:nvSpPr>
          <p:cNvPr id="6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삽입, 삭제</a:t>
            </a:r>
            <a:endParaRPr lang="ko-KR" altLang="en-US" sz="1400" b="1"/>
          </a:p>
        </p:txBody>
      </p:sp>
      <p:sp>
        <p:nvSpPr>
          <p:cNvPr id="65" name=""/>
          <p:cNvSpPr txBox="1"/>
          <p:nvPr/>
        </p:nvSpPr>
        <p:spPr>
          <a:xfrm>
            <a:off x="0" y="3722910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⑥ </a:t>
            </a:r>
            <a:r>
              <a:rPr lang="en-US" altLang="ko-KR"/>
              <a:t>list.pop(n)</a:t>
            </a:r>
            <a:r>
              <a:rPr lang="ko-KR" altLang="en-US"/>
              <a:t>을 이용한 삭제</a:t>
            </a: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340" y="4142497"/>
            <a:ext cx="4401660" cy="1845056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557" y="5969956"/>
            <a:ext cx="2820972" cy="690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검색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</a:t>
            </a:r>
            <a:r>
              <a:rPr lang="en-US" altLang="ko-KR"/>
              <a:t>list.index() , list.count()</a:t>
            </a:r>
            <a:r>
              <a:rPr lang="ko-KR" altLang="en-US"/>
              <a:t>를 이용한 검색 </a:t>
            </a:r>
            <a:endParaRPr lang="ko-KR" altLang="en-US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78" y="865341"/>
            <a:ext cx="3693851" cy="1284356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0" y="2234514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리스트의 최대값, 최소값, 크기(개수)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84" y="2677727"/>
            <a:ext cx="4449516" cy="1115410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0" y="4078641"/>
            <a:ext cx="2339719" cy="30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리스트</a:t>
            </a:r>
            <a:r>
              <a:rPr lang="en-US" altLang="ko-KR" sz="1400" b="1"/>
              <a:t> </a:t>
            </a:r>
            <a:r>
              <a:rPr lang="ko-KR" altLang="en-US" sz="1400" b="1"/>
              <a:t>정렬</a:t>
            </a:r>
            <a:endParaRPr lang="ko-KR" altLang="en-US" sz="1400" b="1"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904" y="4514433"/>
            <a:ext cx="4224661" cy="1197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화면 슬라이드 쇼(4:3)</ep:PresentationFormat>
  <ep:Paragraphs>36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Python 008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2022-05-04T10:27:17.398</dcterms:created>
  <dc:creator>TM</dc:creator>
  <cp:lastModifiedBy>TM</cp:lastModifiedBy>
  <dcterms:modified xsi:type="dcterms:W3CDTF">2022-05-04T12:01:59.801</dcterms:modified>
  <cp:revision>23</cp:revision>
  <dc:title>Python 008 임미선</dc:title>
</cp:coreProperties>
</file>