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115"/>
    <p:restoredTop sz="96275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b="1"/>
              <a:t>Python 00</a:t>
            </a:r>
            <a:r>
              <a:rPr lang="ko-KR" altLang="en-US" b="1"/>
              <a:t>9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sz="3000"/>
              <a:t>임미선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딕셔너리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딕셔너리의 정의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2413594"/>
            <a:ext cx="6300216" cy="3673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② </a:t>
            </a:r>
            <a:r>
              <a:rPr lang="en-US" altLang="ko-KR"/>
              <a:t>keys(), values(), items(</a:t>
            </a:r>
            <a:r>
              <a:rPr lang="ko-KR" altLang="en-US"/>
              <a:t>)의 활용</a:t>
            </a:r>
            <a:endParaRPr lang="ko-KR" altLang="en-US"/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206" y="867155"/>
            <a:ext cx="5095875" cy="1409700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680" y="2840355"/>
            <a:ext cx="4457319" cy="1771285"/>
          </a:xfrm>
          <a:prstGeom prst="rect">
            <a:avLst/>
          </a:prstGeom>
        </p:spPr>
      </p:pic>
      <p:sp>
        <p:nvSpPr>
          <p:cNvPr id="50" name=""/>
          <p:cNvSpPr txBox="1"/>
          <p:nvPr/>
        </p:nvSpPr>
        <p:spPr>
          <a:xfrm>
            <a:off x="0" y="4685517"/>
            <a:ext cx="6300216" cy="36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③ </a:t>
            </a:r>
            <a:r>
              <a:rPr lang="en-US" altLang="ko-KR"/>
              <a:t>get(</a:t>
            </a:r>
            <a:r>
              <a:rPr lang="ko-KR" altLang="en-US"/>
              <a:t>) 해당 키의 값 검색</a:t>
            </a:r>
            <a:endParaRPr lang="ko-KR" altLang="en-US"/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4206" y="5136642"/>
            <a:ext cx="5852542" cy="1181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딕셔너리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④ 문장에서 각각이 쓰인 글자에 대한 계수</a:t>
            </a:r>
            <a:endParaRPr lang="ko-KR" altLang="en-US"/>
          </a:p>
        </p:txBody>
      </p:sp>
      <p:sp>
        <p:nvSpPr>
          <p:cNvPr id="50" name=""/>
          <p:cNvSpPr txBox="1"/>
          <p:nvPr/>
        </p:nvSpPr>
        <p:spPr>
          <a:xfrm>
            <a:off x="0" y="3581400"/>
            <a:ext cx="6300216" cy="36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⑤ 앞에 출력된 내용을 가나다 순으로 다시 처리</a:t>
            </a:r>
            <a:endParaRPr lang="ko-KR" altLang="en-US"/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93241"/>
            <a:ext cx="9144000" cy="2501571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rcRect r="1010"/>
          <a:stretch>
            <a:fillRect/>
          </a:stretch>
        </p:blipFill>
        <p:spPr>
          <a:xfrm>
            <a:off x="0" y="4024295"/>
            <a:ext cx="9051524" cy="16272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집합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집합의 정의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2330088"/>
            <a:ext cx="6300216" cy="3673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② 원소 추가, 제거</a:t>
            </a:r>
            <a:endParaRPr lang="ko-KR" altLang="en-US"/>
          </a:p>
        </p:txBody>
      </p:sp>
      <p:sp>
        <p:nvSpPr>
          <p:cNvPr id="50" name=""/>
          <p:cNvSpPr txBox="1"/>
          <p:nvPr/>
        </p:nvSpPr>
        <p:spPr>
          <a:xfrm>
            <a:off x="0" y="4412806"/>
            <a:ext cx="3156041" cy="36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③ 집합의 연산 1</a:t>
            </a:r>
            <a:endParaRPr lang="ko-KR" altLang="en-US"/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697" y="871815"/>
            <a:ext cx="5373579" cy="1353420"/>
          </a:xfrm>
          <a:prstGeom prst="rect">
            <a:avLst/>
          </a:prstGeom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8805" y="2729575"/>
            <a:ext cx="2368118" cy="1605503"/>
          </a:xfrm>
          <a:prstGeom prst="rect">
            <a:avLst/>
          </a:prstGeom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1277" y="4852109"/>
            <a:ext cx="3558466" cy="1450759"/>
          </a:xfrm>
          <a:prstGeom prst="rect">
            <a:avLst/>
          </a:prstGeom>
        </p:spPr>
      </p:pic>
      <p:sp>
        <p:nvSpPr>
          <p:cNvPr id="56" name=""/>
          <p:cNvSpPr txBox="1"/>
          <p:nvPr/>
        </p:nvSpPr>
        <p:spPr>
          <a:xfrm>
            <a:off x="4217262" y="4377757"/>
            <a:ext cx="3156041" cy="36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④ 집합의 연산 2</a:t>
            </a:r>
            <a:endParaRPr lang="ko-KR" altLang="en-US"/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399812" y="4774614"/>
            <a:ext cx="3257365" cy="1819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컬렉션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컬렉션으로 변환 1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1949273"/>
            <a:ext cx="6300216" cy="3673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② 컬렉션으로 변환 2</a:t>
            </a:r>
            <a:endParaRPr lang="ko-KR" altLang="en-US"/>
          </a:p>
        </p:txBody>
      </p:sp>
      <p:sp>
        <p:nvSpPr>
          <p:cNvPr id="50" name=""/>
          <p:cNvSpPr txBox="1"/>
          <p:nvPr/>
        </p:nvSpPr>
        <p:spPr>
          <a:xfrm>
            <a:off x="0" y="3649788"/>
            <a:ext cx="6300216" cy="36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③ 컬렉션으로 변환 3</a:t>
            </a:r>
            <a:endParaRPr lang="ko-KR" altLang="en-US"/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698" y="870936"/>
            <a:ext cx="3842459" cy="995169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2005" y="2365437"/>
            <a:ext cx="5241894" cy="1191339"/>
          </a:xfrm>
          <a:prstGeom prst="rect">
            <a:avLst/>
          </a:prstGeom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4119" y="4035683"/>
            <a:ext cx="3778004" cy="25818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컬렉션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④ 함수인자에 컬렉션 값을 차례로 대입 (</a:t>
            </a:r>
            <a:r>
              <a:rPr lang="en-US" altLang="ko-KR"/>
              <a:t>filter)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0" y="3061675"/>
            <a:ext cx="6300216" cy="3673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⑤ 함수인자에 컬렉션 값을 차례로 대입</a:t>
            </a:r>
            <a:r>
              <a:rPr lang="en-US" altLang="ko-KR"/>
              <a:t> (map)</a:t>
            </a:r>
            <a:endParaRPr lang="en-US" altLang="ko-KR"/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090" y="788725"/>
            <a:ext cx="5238750" cy="2228850"/>
          </a:xfrm>
          <a:prstGeom prst="rect">
            <a:avLst/>
          </a:prstGeom>
        </p:spPr>
      </p:pic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4383" y="3525775"/>
            <a:ext cx="4686300" cy="2562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컬렉션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⑥ 함수인자에 컬렉션 값을 차례로 대입 (</a:t>
            </a:r>
            <a:r>
              <a:rPr lang="en-US" altLang="ko-KR"/>
              <a:t>lamda)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0" y="3730275"/>
            <a:ext cx="6300216" cy="3673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</a:t>
            </a:r>
            <a:r>
              <a:rPr lang="en-US" altLang="ko-KR"/>
              <a:t>copy 1</a:t>
            </a:r>
            <a:r>
              <a:rPr lang="ko-KR" altLang="en-US"/>
              <a:t> </a:t>
            </a:r>
            <a:endParaRPr lang="ko-KR" altLang="en-US"/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391" y="842223"/>
            <a:ext cx="3990975" cy="2047875"/>
          </a:xfrm>
          <a:prstGeom prst="rect">
            <a:avLst/>
          </a:prstGeom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3"/>
          <a:srcRect t="1840" b="3070"/>
          <a:stretch>
            <a:fillRect/>
          </a:stretch>
        </p:blipFill>
        <p:spPr>
          <a:xfrm>
            <a:off x="200303" y="4200617"/>
            <a:ext cx="6274292" cy="1433794"/>
          </a:xfrm>
          <a:prstGeom prst="rect">
            <a:avLst/>
          </a:prstGeom>
        </p:spPr>
      </p:pic>
      <p:sp>
        <p:nvSpPr>
          <p:cNvPr id="59" name=""/>
          <p:cNvSpPr txBox="1"/>
          <p:nvPr/>
        </p:nvSpPr>
        <p:spPr>
          <a:xfrm>
            <a:off x="0" y="3278578"/>
            <a:ext cx="1453515" cy="3009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400" b="1"/>
              <a:t>컬렉션 주의사항</a:t>
            </a:r>
            <a:endParaRPr lang="ko-KR" altLang="en-US" sz="1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컬렉션</a:t>
            </a:r>
            <a:r>
              <a:rPr lang="en-US" altLang="ko-KR" sz="1400" b="1"/>
              <a:t> </a:t>
            </a:r>
            <a:r>
              <a:rPr lang="ko-KR" altLang="en-US" sz="1400" b="1"/>
              <a:t>주의사항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② </a:t>
            </a:r>
            <a:r>
              <a:rPr lang="en-US" altLang="ko-KR"/>
              <a:t>copy 2</a:t>
            </a:r>
            <a:endParaRPr lang="en-US" altLang="ko-KR"/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186" y="838431"/>
            <a:ext cx="3907283" cy="1109098"/>
          </a:xfrm>
          <a:prstGeom prst="rect">
            <a:avLst/>
          </a:prstGeom>
        </p:spPr>
      </p:pic>
      <p:sp>
        <p:nvSpPr>
          <p:cNvPr id="58" name=""/>
          <p:cNvSpPr txBox="1"/>
          <p:nvPr/>
        </p:nvSpPr>
        <p:spPr>
          <a:xfrm>
            <a:off x="0" y="2169318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③ </a:t>
            </a:r>
            <a:r>
              <a:rPr lang="en-US" altLang="ko-KR"/>
              <a:t>deepcopy 1</a:t>
            </a:r>
            <a:endParaRPr lang="en-US" altLang="ko-KR"/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577" y="2610820"/>
            <a:ext cx="4226326" cy="2097334"/>
          </a:xfrm>
          <a:prstGeom prst="rect">
            <a:avLst/>
          </a:prstGeom>
        </p:spPr>
      </p:pic>
      <p:sp>
        <p:nvSpPr>
          <p:cNvPr id="60" name=""/>
          <p:cNvSpPr txBox="1"/>
          <p:nvPr/>
        </p:nvSpPr>
        <p:spPr>
          <a:xfrm>
            <a:off x="0" y="4828181"/>
            <a:ext cx="5976749" cy="366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④ </a:t>
            </a:r>
            <a:r>
              <a:rPr lang="en-US" altLang="ko-KR"/>
              <a:t>deepcopy 2</a:t>
            </a:r>
            <a:endParaRPr lang="en-US" altLang="ko-KR"/>
          </a:p>
        </p:txBody>
      </p:sp>
      <p:pic>
        <p:nvPicPr>
          <p:cNvPr id="6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3349" y="5262471"/>
            <a:ext cx="4438650" cy="1419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정리하기</a:t>
            </a:r>
            <a:endParaRPr lang="ko-KR" altLang="en-US" sz="1400" b="1"/>
          </a:p>
        </p:txBody>
      </p:sp>
      <p:pic>
        <p:nvPicPr>
          <p:cNvPr id="6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6198" y="1547539"/>
            <a:ext cx="5911603" cy="3762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114</ep:Words>
  <ep:PresentationFormat>화면 슬라이드 쇼(4:3)</ep:PresentationFormat>
  <ep:Paragraphs>30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Python 009 임미선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2022-05-04T12:05:45.549</dcterms:created>
  <dc:creator>TM</dc:creator>
  <cp:lastModifiedBy>TM</cp:lastModifiedBy>
  <dcterms:modified xsi:type="dcterms:W3CDTF">2022-05-04T13:06:34.176</dcterms:modified>
  <cp:revision>17</cp:revision>
  <dc:title>Python 009 임미선</dc:title>
</cp:coreProperties>
</file>