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</a:t>
            </a:r>
            <a:r>
              <a:rPr lang="ko-KR" altLang="en-US" b="1"/>
              <a:t>10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1701" y="1278078"/>
            <a:ext cx="6120598" cy="4301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문자열 다루기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문자열의 성격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738010"/>
            <a:ext cx="6300215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문자열 자르기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115" y="836675"/>
            <a:ext cx="6650578" cy="1480648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713" y="3278939"/>
            <a:ext cx="5597001" cy="2702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문자열 함수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찾기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061675"/>
            <a:ext cx="6300215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검사</a:t>
            </a: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236" y="834408"/>
            <a:ext cx="4399764" cy="2114754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347" y="3478977"/>
            <a:ext cx="3467100" cy="1400175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0" y="4969825"/>
            <a:ext cx="6300215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대소문자 바꾸기</a:t>
            </a:r>
            <a:endParaRPr lang="ko-KR" alt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8549" y="5429113"/>
            <a:ext cx="3777725" cy="965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문자열 함수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공백 제거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839733"/>
            <a:ext cx="6300215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⑤ 구분자로 문자열 나누기 1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157" y="896228"/>
            <a:ext cx="4417843" cy="1838840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981" y="3272209"/>
            <a:ext cx="5583406" cy="297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문자열 함수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⑥ 구분자로 문자열 나누기 2</a:t>
            </a:r>
            <a:endParaRPr lang="ko-KR" altLang="en-US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59" y="911688"/>
            <a:ext cx="6286316" cy="5211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문자열 함수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⑦ 구분자 연습</a:t>
            </a:r>
            <a:endParaRPr lang="ko-KR" altLang="en-US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13332"/>
            <a:ext cx="9144000" cy="3640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포멧팅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포멧팅 정의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748" y="787893"/>
            <a:ext cx="6957225" cy="5010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포멧팅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포멧팅 문자표현</a:t>
            </a:r>
            <a:endParaRPr lang="ko-KR" altLang="en-US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177" y="865342"/>
            <a:ext cx="3416053" cy="2831728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0" y="377839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숫자에 콤마 찍기</a:t>
            </a:r>
            <a:endParaRPr lang="ko-KR" altLang="en-US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365" y="4238208"/>
            <a:ext cx="5930006" cy="1660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포멧팅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포멧팅 실습</a:t>
            </a:r>
            <a:endParaRPr lang="ko-KR" altLang="en-US"/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997" y="841806"/>
            <a:ext cx="8052970" cy="5253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</ep:Words>
  <ep:PresentationFormat>화면 슬라이드 쇼(4:3)</ep:PresentationFormat>
  <ep:Paragraphs>24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Python 010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2022-05-04T13:06:56.161</dcterms:created>
  <dc:creator>TM</dc:creator>
  <cp:lastModifiedBy>TM</cp:lastModifiedBy>
  <dcterms:modified xsi:type="dcterms:W3CDTF">2022-05-04T14:19:57.664</dcterms:modified>
  <cp:revision>14</cp:revision>
  <dc:title>Python 010 임미선</dc:title>
</cp:coreProperties>
</file>