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</a:t>
            </a:r>
            <a:r>
              <a:rPr lang="ko-KR" altLang="en-US" b="1"/>
              <a:t>11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표준 라이브러리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import</a:t>
            </a:r>
            <a:r>
              <a:rPr lang="ko-KR" altLang="en-US"/>
              <a:t> 라이브러리명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1890342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from</a:t>
            </a:r>
            <a:r>
              <a:rPr lang="ko-KR" altLang="en-US"/>
              <a:t> 라이브러리명 </a:t>
            </a:r>
            <a:r>
              <a:rPr lang="en-US" altLang="ko-KR"/>
              <a:t>import</a:t>
            </a:r>
            <a:r>
              <a:rPr lang="ko-KR" altLang="en-US"/>
              <a:t> 함수명</a:t>
            </a: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187" y="822988"/>
            <a:ext cx="3141995" cy="1022224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684" y="2290411"/>
            <a:ext cx="3852732" cy="1025940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0" y="3336704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import</a:t>
            </a:r>
            <a:r>
              <a:rPr lang="ko-KR" altLang="en-US"/>
              <a:t> 라이브러리명 </a:t>
            </a:r>
            <a:r>
              <a:rPr lang="en-US" altLang="ko-KR"/>
              <a:t>as</a:t>
            </a:r>
            <a:r>
              <a:rPr lang="ko-KR" altLang="en-US"/>
              <a:t> 단축명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8458" y="3747457"/>
            <a:ext cx="3276600" cy="579534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0" y="4351745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help()</a:t>
            </a:r>
            <a:r>
              <a:rPr lang="ko-KR" altLang="en-US"/>
              <a:t> 활용</a:t>
            </a: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8086" y="4708466"/>
            <a:ext cx="3797779" cy="1958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 b="1"/>
              <a:t>math</a:t>
            </a:r>
            <a:r>
              <a:rPr lang="ko-KR" altLang="en-US" sz="1400" b="1"/>
              <a:t> 모듈 사용 예제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</a:t>
            </a:r>
            <a:r>
              <a:rPr lang="en-US" altLang="ko-KR"/>
              <a:t> sin</a:t>
            </a:r>
            <a:r>
              <a:rPr lang="ko-KR" altLang="en-US"/>
              <a:t> 함수 값을 1도에서 360도까지 구하기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rcRect t="180"/>
          <a:stretch>
            <a:fillRect/>
          </a:stretch>
        </p:blipFill>
        <p:spPr>
          <a:xfrm>
            <a:off x="272181" y="883758"/>
            <a:ext cx="3208127" cy="2965150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0" y="4025301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mathplotlib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sp>
        <p:nvSpPr>
          <p:cNvPr id="63" name=""/>
          <p:cNvSpPr txBox="1"/>
          <p:nvPr/>
        </p:nvSpPr>
        <p:spPr>
          <a:xfrm>
            <a:off x="0" y="4415694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</a:t>
            </a:r>
            <a:r>
              <a:rPr lang="en-US" altLang="ko-KR"/>
              <a:t> cmd</a:t>
            </a:r>
            <a:r>
              <a:rPr lang="ko-KR" altLang="en-US"/>
              <a:t> 창에서</a:t>
            </a:r>
            <a:r>
              <a:rPr lang="en-US" altLang="ko-KR"/>
              <a:t> mathplotlib</a:t>
            </a:r>
            <a:r>
              <a:rPr lang="ko-KR" altLang="en-US"/>
              <a:t> 설치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904" y="4835645"/>
            <a:ext cx="4972050" cy="1733550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2339016" y="4844270"/>
            <a:ext cx="1788183" cy="2246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②</a:t>
            </a:r>
            <a:r>
              <a:rPr lang="ko-KR" altLang="en-US"/>
              <a:t> 그래프 그리기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mathplotlib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835" y="907031"/>
            <a:ext cx="4133490" cy="1008571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2164" y="164258"/>
            <a:ext cx="3451822" cy="2578250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4449882" y="1294860"/>
            <a:ext cx="453785" cy="4133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0" y="3429000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평균, 표준편차, 분산 구하기</a:t>
            </a: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0" y="3002664"/>
            <a:ext cx="2339719" cy="30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statistics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722" y="3855331"/>
            <a:ext cx="3676650" cy="1019175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0" y="4893334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조화평균 구하기</a:t>
            </a:r>
            <a:endParaRPr lang="ko-KR" altLang="en-US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751" y="5348779"/>
            <a:ext cx="537210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시간 구하기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time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sp>
        <p:nvSpPr>
          <p:cNvPr id="69" name=""/>
          <p:cNvSpPr txBox="1"/>
          <p:nvPr/>
        </p:nvSpPr>
        <p:spPr>
          <a:xfrm>
            <a:off x="0" y="197567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시간 출력</a:t>
            </a: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809" y="833707"/>
            <a:ext cx="5857336" cy="976222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787" y="2433547"/>
            <a:ext cx="6290813" cy="1196140"/>
          </a:xfrm>
          <a:prstGeom prst="rect">
            <a:avLst/>
          </a:prstGeom>
        </p:spPr>
      </p:pic>
      <p:sp>
        <p:nvSpPr>
          <p:cNvPr id="76" name=""/>
          <p:cNvSpPr txBox="1"/>
          <p:nvPr/>
        </p:nvSpPr>
        <p:spPr>
          <a:xfrm>
            <a:off x="0" y="3833363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시간차 계산</a:t>
            </a:r>
            <a:endParaRPr lang="ko-KR" altLang="en-US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918" y="4377546"/>
            <a:ext cx="4425081" cy="1794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sleep()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time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rcRect b="1970"/>
          <a:stretch>
            <a:fillRect/>
          </a:stretch>
        </p:blipFill>
        <p:spPr>
          <a:xfrm>
            <a:off x="194903" y="893193"/>
            <a:ext cx="4443503" cy="2787948"/>
          </a:xfrm>
          <a:prstGeom prst="rect">
            <a:avLst/>
          </a:prstGeom>
        </p:spPr>
      </p:pic>
      <p:sp>
        <p:nvSpPr>
          <p:cNvPr id="79" name=""/>
          <p:cNvSpPr txBox="1"/>
          <p:nvPr/>
        </p:nvSpPr>
        <p:spPr>
          <a:xfrm>
            <a:off x="0" y="4131334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datetime </a:t>
            </a:r>
            <a:r>
              <a:rPr lang="ko-KR" altLang="en-US" sz="1400" b="1"/>
              <a:t>모듈</a:t>
            </a:r>
            <a:endParaRPr lang="ko-KR" altLang="en-US" sz="1400" b="1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868" y="5123641"/>
            <a:ext cx="7243853" cy="878428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0" y="4595410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시간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난수 발생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random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631" y="957262"/>
            <a:ext cx="5593690" cy="1267903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525" y="2452874"/>
            <a:ext cx="5174412" cy="3917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예제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sys</a:t>
            </a:r>
            <a:r>
              <a:rPr lang="ko-KR" altLang="en-US" sz="1400" b="1"/>
              <a:t> 모듈</a:t>
            </a:r>
            <a:endParaRPr lang="ko-KR" altLang="en-US" sz="1400" b="1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rcRect r="800"/>
          <a:stretch>
            <a:fillRect/>
          </a:stretch>
        </p:blipFill>
        <p:spPr>
          <a:xfrm>
            <a:off x="186007" y="817173"/>
            <a:ext cx="5599980" cy="1208208"/>
          </a:xfrm>
          <a:prstGeom prst="rect">
            <a:avLst/>
          </a:prstGeom>
        </p:spPr>
      </p:pic>
      <p:sp>
        <p:nvSpPr>
          <p:cNvPr id="79" name=""/>
          <p:cNvSpPr txBox="1"/>
          <p:nvPr/>
        </p:nvSpPr>
        <p:spPr>
          <a:xfrm>
            <a:off x="0" y="2201173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b="1"/>
              <a:t>built-in </a:t>
            </a:r>
            <a:r>
              <a:rPr lang="ko-KR" altLang="en-US" sz="1400" b="1"/>
              <a:t>모듈</a:t>
            </a:r>
            <a:endParaRPr lang="ko-KR" altLang="en-US" sz="1400" b="1"/>
          </a:p>
        </p:txBody>
      </p:sp>
      <p:sp>
        <p:nvSpPr>
          <p:cNvPr id="80" name=""/>
          <p:cNvSpPr txBox="1"/>
          <p:nvPr/>
        </p:nvSpPr>
        <p:spPr>
          <a:xfrm>
            <a:off x="0" y="2555623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os</a:t>
            </a:r>
            <a:endParaRPr lang="en-US" altLang="ko-KR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 b="1260"/>
          <a:stretch>
            <a:fillRect/>
          </a:stretch>
        </p:blipFill>
        <p:spPr>
          <a:xfrm>
            <a:off x="166237" y="2940439"/>
            <a:ext cx="4145172" cy="1196378"/>
          </a:xfrm>
          <a:prstGeom prst="rect">
            <a:avLst/>
          </a:prstGeom>
        </p:spPr>
      </p:pic>
      <p:sp>
        <p:nvSpPr>
          <p:cNvPr id="82" name=""/>
          <p:cNvSpPr txBox="1"/>
          <p:nvPr/>
        </p:nvSpPr>
        <p:spPr>
          <a:xfrm>
            <a:off x="0" y="4298877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urllib</a:t>
            </a:r>
            <a:endParaRPr lang="en-US" altLang="ko-KR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245" y="4717795"/>
            <a:ext cx="4330640" cy="19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0" y="0"/>
            <a:ext cx="2339719" cy="2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rcRect t="960"/>
          <a:stretch>
            <a:fillRect/>
          </a:stretch>
        </p:blipFill>
        <p:spPr>
          <a:xfrm>
            <a:off x="1661843" y="1679285"/>
            <a:ext cx="6161776" cy="3724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화면 슬라이드 쇼(4:3)</ep:PresentationFormat>
  <ep:Paragraphs>32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011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2022-05-05T01:58:41.815</dcterms:created>
  <dc:creator>TM</dc:creator>
  <cp:lastModifiedBy>TM</cp:lastModifiedBy>
  <dcterms:modified xsi:type="dcterms:W3CDTF">2022-05-05T03:12:35.240</dcterms:modified>
  <cp:revision>21</cp:revision>
  <dc:title>Python 011 임미선</dc:title>
</cp:coreProperties>
</file>