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063"/>
    <p:restoredTop sz="96391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</a:t>
            </a:r>
            <a:r>
              <a:rPr lang="ko-KR" altLang="en-US" b="1"/>
              <a:t>12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파일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파일 다루기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580904"/>
            <a:ext cx="6300215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</a:t>
            </a:r>
            <a:r>
              <a:rPr lang="en-US" altLang="ko-KR"/>
              <a:t> </a:t>
            </a:r>
            <a:r>
              <a:rPr lang="ko-KR" altLang="en-US"/>
              <a:t>파일</a:t>
            </a:r>
            <a:r>
              <a:rPr lang="en-US" altLang="ko-KR"/>
              <a:t> </a:t>
            </a:r>
            <a:r>
              <a:rPr lang="ko-KR" altLang="en-US"/>
              <a:t>쓰기</a:t>
            </a:r>
            <a:endParaRPr lang="ko-KR" altLang="en-US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" y="889031"/>
            <a:ext cx="4352925" cy="1666875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452" y="2694047"/>
            <a:ext cx="4049383" cy="592256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6468" y="3965041"/>
            <a:ext cx="5242524" cy="2591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파일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파일 읽기</a:t>
            </a:r>
            <a:endParaRPr lang="ko-KR" altLang="en-US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273" y="949624"/>
            <a:ext cx="4714934" cy="472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데이터베이스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테이블 생성, 삭제</a:t>
            </a: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583" y="906672"/>
            <a:ext cx="6142007" cy="44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데이터베이스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데이터 삽입(</a:t>
            </a:r>
            <a:r>
              <a:rPr lang="en-US" altLang="ko-KR"/>
              <a:t>insert)</a:t>
            </a:r>
            <a:endParaRPr lang="en-US" altLang="ko-KR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208" y="3573312"/>
            <a:ext cx="2741603" cy="2928308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rcRect b="1930"/>
          <a:stretch>
            <a:fillRect/>
          </a:stretch>
        </p:blipFill>
        <p:spPr>
          <a:xfrm>
            <a:off x="149794" y="824451"/>
            <a:ext cx="8556866" cy="2504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데이터베이스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데이터 선택(</a:t>
            </a:r>
            <a:r>
              <a:rPr lang="en-US" altLang="ko-KR"/>
              <a:t>select)</a:t>
            </a:r>
            <a:endParaRPr lang="en-US" altLang="ko-KR"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74" y="973257"/>
            <a:ext cx="6488501" cy="4489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2982" y="513541"/>
            <a:ext cx="5738036" cy="5830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화면 슬라이드 쇼(4:3)</ep:PresentationFormat>
  <ep:Paragraphs>14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Python 012 임미선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2022-05-05T03:12:38.783</dcterms:created>
  <dc:creator>TM</dc:creator>
  <cp:lastModifiedBy>TM</cp:lastModifiedBy>
  <dcterms:modified xsi:type="dcterms:W3CDTF">2022-05-05T08:18:13.455</dcterms:modified>
  <cp:revision>12</cp:revision>
  <dc:title>Python 012 임미선</dc:title>
</cp:coreProperties>
</file>