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</a:t>
            </a:r>
            <a:r>
              <a:rPr lang="ko-KR" altLang="en-US" b="1"/>
              <a:t>13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elevator class</a:t>
            </a:r>
            <a:endParaRPr lang="en-US" altLang="ko-KR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459" y="771525"/>
            <a:ext cx="5095875" cy="531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self</a:t>
            </a:r>
            <a:endParaRPr lang="en-US" altLang="ko-KR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50" y="832675"/>
            <a:ext cx="4698111" cy="5192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생성자(__</a:t>
            </a:r>
            <a:r>
              <a:rPr lang="en-US" altLang="ko-KR"/>
              <a:t>init__)</a:t>
            </a:r>
            <a:endParaRPr lang="en-US" altLang="ko-KR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179" y="1300540"/>
            <a:ext cx="6015990" cy="930530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434353" y="1476404"/>
            <a:ext cx="5699963" cy="7298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9" name=""/>
          <p:cNvSpPr/>
          <p:nvPr/>
        </p:nvSpPr>
        <p:spPr>
          <a:xfrm>
            <a:off x="182412" y="890497"/>
            <a:ext cx="1159174" cy="332476"/>
          </a:xfrm>
          <a:prstGeom prst="rect">
            <a:avLst/>
          </a:prstGeom>
          <a:solidFill>
            <a:schemeClr val="accent4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100" b="1"/>
              <a:t>class</a:t>
            </a:r>
            <a:r>
              <a:rPr lang="ko-KR" altLang="en-US" sz="1100" b="1"/>
              <a:t> 선언 부분</a:t>
            </a:r>
            <a:endParaRPr lang="ko-KR" altLang="en-US" sz="1100" b="1"/>
          </a:p>
        </p:txBody>
      </p:sp>
      <p:sp>
        <p:nvSpPr>
          <p:cNvPr id="70" name=""/>
          <p:cNvSpPr/>
          <p:nvPr/>
        </p:nvSpPr>
        <p:spPr>
          <a:xfrm>
            <a:off x="173606" y="2412521"/>
            <a:ext cx="1159174" cy="332476"/>
          </a:xfrm>
          <a:prstGeom prst="rect">
            <a:avLst/>
          </a:prstGeom>
          <a:solidFill>
            <a:schemeClr val="accent4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/>
              <a:t>class</a:t>
            </a:r>
            <a:r>
              <a:rPr lang="ko-KR" altLang="en-US" sz="1100" b="1"/>
              <a:t> 호출 부분</a:t>
            </a:r>
            <a:endParaRPr lang="ko-KR" altLang="en-US" sz="1100" b="1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5493" y="2833417"/>
            <a:ext cx="5121574" cy="935672"/>
          </a:xfrm>
          <a:prstGeom prst="rect">
            <a:avLst/>
          </a:prstGeom>
        </p:spPr>
      </p:pic>
      <p:sp>
        <p:nvSpPr>
          <p:cNvPr id="72" name=""/>
          <p:cNvSpPr txBox="1"/>
          <p:nvPr/>
        </p:nvSpPr>
        <p:spPr>
          <a:xfrm>
            <a:off x="0" y="4011330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상속된 클래스 정의 예시</a:t>
            </a:r>
            <a:endParaRPr lang="ko-KR" altLang="en-US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206" y="4442155"/>
            <a:ext cx="4787840" cy="1507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상속된 클래스 호출과 기존 클래스 호출</a:t>
            </a:r>
            <a:endParaRPr lang="ko-KR" altLang="en-US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06" y="851409"/>
            <a:ext cx="3705225" cy="2333625"/>
          </a:xfrm>
          <a:prstGeom prst="rect">
            <a:avLst/>
          </a:prstGeom>
        </p:spPr>
      </p:pic>
      <p:sp>
        <p:nvSpPr>
          <p:cNvPr id="68" name=""/>
          <p:cNvSpPr txBox="1"/>
          <p:nvPr/>
        </p:nvSpPr>
        <p:spPr>
          <a:xfrm>
            <a:off x="0" y="3293172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⑥ 정보 은닉(</a:t>
            </a:r>
            <a:r>
              <a:rPr lang="en-US" altLang="ko-KR"/>
              <a:t>getter, setter)</a:t>
            </a:r>
            <a:endParaRPr lang="en-US" altLang="ko-KR"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67" y="3730294"/>
            <a:ext cx="3769204" cy="257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⑦ 정보 은닉(</a:t>
            </a:r>
            <a:r>
              <a:rPr lang="en-US" altLang="ko-KR"/>
              <a:t>property)</a:t>
            </a:r>
            <a:endParaRPr lang="en-US" altLang="ko-KR"/>
          </a:p>
        </p:txBody>
      </p:sp>
      <p:sp>
        <p:nvSpPr>
          <p:cNvPr id="68" name=""/>
          <p:cNvSpPr txBox="1"/>
          <p:nvPr/>
        </p:nvSpPr>
        <p:spPr>
          <a:xfrm>
            <a:off x="0" y="3245547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⑧ 정보 은닉(데코레이터(@))</a:t>
            </a:r>
            <a:endParaRPr lang="ko-KR" altLang="en-US"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23" y="892294"/>
            <a:ext cx="4051539" cy="2280263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rcRect t="1290"/>
          <a:stretch>
            <a:fillRect/>
          </a:stretch>
        </p:blipFill>
        <p:spPr>
          <a:xfrm>
            <a:off x="228689" y="3757525"/>
            <a:ext cx="3420912" cy="2575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메소드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3882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클래스 메소드</a:t>
            </a: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99" y="788238"/>
            <a:ext cx="3584455" cy="1495450"/>
          </a:xfrm>
          <a:prstGeom prst="rect">
            <a:avLst/>
          </a:prstGeom>
        </p:spPr>
      </p:pic>
      <p:sp>
        <p:nvSpPr>
          <p:cNvPr id="67" name=""/>
          <p:cNvSpPr txBox="1"/>
          <p:nvPr/>
        </p:nvSpPr>
        <p:spPr>
          <a:xfrm>
            <a:off x="0" y="2418678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정적 메소드</a:t>
            </a:r>
            <a:endParaRPr lang="ko-KR" altLang="en-US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rcRect b="1880"/>
          <a:stretch>
            <a:fillRect/>
          </a:stretch>
        </p:blipFill>
        <p:spPr>
          <a:xfrm>
            <a:off x="212874" y="2857498"/>
            <a:ext cx="3235895" cy="1739283"/>
          </a:xfrm>
          <a:prstGeom prst="rect">
            <a:avLst/>
          </a:prstGeom>
        </p:spPr>
      </p:pic>
      <p:sp>
        <p:nvSpPr>
          <p:cNvPr id="69" name=""/>
          <p:cNvSpPr txBox="1"/>
          <p:nvPr/>
        </p:nvSpPr>
        <p:spPr>
          <a:xfrm>
            <a:off x="0" y="476362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연산자 메소드</a:t>
            </a:r>
            <a:endParaRPr lang="ko-KR" altLang="en-US"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559" y="5130650"/>
            <a:ext cx="4124325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유틸리티 클래스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3882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Decimal (</a:t>
            </a:r>
            <a:r>
              <a:rPr lang="ko-KR" altLang="en-US"/>
              <a:t>문자형을 숫자형으로 바꾸는데 사용함)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0" y="3429000"/>
            <a:ext cx="6452998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Fraction</a:t>
            </a:r>
            <a:r>
              <a:rPr lang="ko-KR" altLang="en-US"/>
              <a:t> (분수를 나타내주고 분수계산이 가능한 클래스)</a:t>
            </a: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085" y="809895"/>
            <a:ext cx="4799162" cy="2526319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290" y="3877844"/>
            <a:ext cx="4080833" cy="2366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3743" y="812868"/>
            <a:ext cx="6176514" cy="5232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</ep:Words>
  <ep:PresentationFormat>화면 슬라이드 쇼(4:3)</ep:PresentationFormat>
  <ep:Paragraphs>25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Python 013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2022-05-05T06:16:56.818</dcterms:created>
  <dc:creator>TM</dc:creator>
  <cp:lastModifiedBy>TM</cp:lastModifiedBy>
  <dcterms:modified xsi:type="dcterms:W3CDTF">2022-05-05T07:25:30.754</dcterms:modified>
  <cp:revision>16</cp:revision>
  <dc:title>Python 013 임미선</dc:title>
</cp:coreProperties>
</file>