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220"/>
    <p:restoredTop sz="96391"/>
  </p:normalViewPr>
  <p:slideViewPr>
    <p:cSldViewPr snapToGrid="0">
      <p:cViewPr varScale="1">
        <p:scale>
          <a:sx n="103" d="100"/>
          <a:sy n="103" d="100"/>
        </p:scale>
        <p:origin x="0" y="0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python.org/downloads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001</a:t>
            </a:r>
            <a:endParaRPr lang="en-US" altLang="ko-KR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4235" y="286813"/>
            <a:ext cx="5695530" cy="6284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Python </a:t>
            </a:r>
            <a:r>
              <a:rPr lang="ko-KR" altLang="en-US" sz="1400" b="1"/>
              <a:t>설치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107441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ko-KR" altLang="en-US">
                <a:hlinkClick r:id="rId2"/>
              </a:rPr>
              <a:t>https://www.python.org/downloads/</a:t>
            </a:r>
            <a:r>
              <a:rPr lang="ko-KR" altLang="en-US"/>
              <a:t> 주소로 들어가기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579" y="1219200"/>
            <a:ext cx="2654236" cy="2571118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3193595" y="2208690"/>
            <a:ext cx="3528441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Downloads - Windows </a:t>
            </a:r>
            <a:r>
              <a:rPr lang="ko-KR" altLang="en-US"/>
              <a:t>클릭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1807915" y="1854049"/>
            <a:ext cx="792099" cy="299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1821602" y="2635284"/>
            <a:ext cx="1254477" cy="21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4872" y="4167096"/>
            <a:ext cx="3619500" cy="1704975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637912" y="4207372"/>
            <a:ext cx="1892560" cy="225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813616" y="5566766"/>
            <a:ext cx="2253216" cy="24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4095048" y="4857935"/>
            <a:ext cx="5193001" cy="35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Python </a:t>
            </a:r>
            <a:r>
              <a:rPr lang="ko-KR" altLang="en-US"/>
              <a:t>3.8</a:t>
            </a:r>
            <a:r>
              <a:rPr lang="en-US" altLang="ko-KR"/>
              <a:t>.8rc1</a:t>
            </a:r>
            <a:r>
              <a:rPr lang="ko-KR" altLang="en-US"/>
              <a:t>  - </a:t>
            </a:r>
            <a:r>
              <a:rPr lang="en-US" altLang="ko-KR"/>
              <a:t>Windows installer</a:t>
            </a:r>
            <a:r>
              <a:rPr lang="ko-KR" altLang="en-US"/>
              <a:t>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Python </a:t>
            </a:r>
            <a:r>
              <a:rPr lang="ko-KR" altLang="en-US" sz="1400" b="1"/>
              <a:t>설치</a:t>
            </a:r>
            <a:endParaRPr lang="ko-KR" altLang="en-US" sz="14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r="440"/>
          <a:stretch>
            <a:fillRect/>
          </a:stretch>
        </p:blipFill>
        <p:spPr>
          <a:xfrm>
            <a:off x="291114" y="578827"/>
            <a:ext cx="4280886" cy="2629062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1428395" y="2944893"/>
            <a:ext cx="1272972" cy="17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4751623" y="1573193"/>
            <a:ext cx="3454459" cy="63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</a:t>
            </a:r>
            <a:r>
              <a:rPr lang="en-US" altLang="ko-KR"/>
              <a:t>Add Python 3.8 to PATH</a:t>
            </a:r>
            <a:r>
              <a:rPr lang="ko-KR" altLang="en-US"/>
              <a:t>를 체크하고 설치한다.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991" y="3771160"/>
            <a:ext cx="4221008" cy="2572077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4738399" y="4536855"/>
            <a:ext cx="4184492" cy="36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다음과 같은 창이</a:t>
            </a:r>
            <a:r>
              <a:rPr lang="en-US" altLang="ko-KR"/>
              <a:t> </a:t>
            </a:r>
            <a:r>
              <a:rPr lang="ko-KR" altLang="en-US"/>
              <a:t>뜨면 설치 완료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3027656" y="3234801"/>
            <a:ext cx="480874" cy="610340"/>
          </a:xfrm>
          <a:prstGeom prst="downArrow">
            <a:avLst>
              <a:gd name="adj1" fmla="val 50000"/>
              <a:gd name="adj2" fmla="val 484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820593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pip</a:t>
            </a:r>
            <a:r>
              <a:rPr lang="ko-KR" altLang="en-US" sz="1400" b="1"/>
              <a:t>을 사용해</a:t>
            </a:r>
            <a:r>
              <a:rPr lang="en-US" altLang="ko-KR" sz="1400" b="1"/>
              <a:t> jupyter</a:t>
            </a:r>
            <a:r>
              <a:rPr lang="ko-KR" altLang="en-US" sz="1400" b="1"/>
              <a:t> 설치하기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403363" y="2315371"/>
            <a:ext cx="7160439" cy="3638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cmd</a:t>
            </a:r>
            <a:r>
              <a:rPr lang="ko-KR" altLang="en-US"/>
              <a:t> 창을 열어 </a:t>
            </a:r>
            <a:r>
              <a:rPr lang="en-US" altLang="ko-KR"/>
              <a:t>"pip install jupyter"</a:t>
            </a:r>
            <a:r>
              <a:rPr lang="ko-KR" altLang="en-US"/>
              <a:t>를 입력한다.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96018" y="5782691"/>
            <a:ext cx="5849578" cy="359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다음과 같은 창이 뜨면 </a:t>
            </a:r>
            <a:r>
              <a:rPr lang="en-US" altLang="ko-KR"/>
              <a:t>jupyter</a:t>
            </a:r>
            <a:r>
              <a:rPr lang="ko-KR" altLang="en-US"/>
              <a:t> 설치가 완료된 것</a:t>
            </a: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598" y="670541"/>
            <a:ext cx="3981450" cy="1362075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1544174" y="1386862"/>
            <a:ext cx="1578142" cy="23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899" y="3000050"/>
            <a:ext cx="5657850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026" y="906493"/>
            <a:ext cx="3428260" cy="130090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0"/>
            <a:ext cx="2820593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대화식 모드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4250351" y="1399860"/>
            <a:ext cx="4709833" cy="3617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IDLE</a:t>
            </a:r>
            <a:r>
              <a:rPr lang="ko-KR" altLang="en-US"/>
              <a:t>을 클릭하면 대화식 모드가 실행된다.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31282" y="3061335"/>
            <a:ext cx="263142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간단한 사용 예시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369732" y="896741"/>
            <a:ext cx="2475156" cy="336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2643880" y="4372252"/>
            <a:ext cx="5280364" cy="832282"/>
          </a:xfrm>
          <a:prstGeom prst="wedgeRoundRectCallout">
            <a:avLst>
              <a:gd name="adj1" fmla="val -62560"/>
              <a:gd name="adj2" fmla="val -163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&gt;&gt;&gt; 프롬프트는 명령을 대기하고 있다는 뜻이다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150" y="3734679"/>
            <a:ext cx="840593" cy="2014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154" y="669246"/>
            <a:ext cx="2889404" cy="217713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0"/>
            <a:ext cx="2820593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스크립트 모드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3344088" y="1760515"/>
            <a:ext cx="5532868" cy="3616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File - New File</a:t>
            </a:r>
            <a:r>
              <a:rPr lang="ko-KR" altLang="en-US"/>
              <a:t>을 클릭해 새 편집기를 생성한다.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96015" y="3429000"/>
            <a:ext cx="263142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간단한 사용 예시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360485" y="1063197"/>
            <a:ext cx="431443" cy="244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490034" y="4210234"/>
            <a:ext cx="5280364" cy="832282"/>
          </a:xfrm>
          <a:prstGeom prst="wedgeRoundRectCallout">
            <a:avLst>
              <a:gd name="adj1" fmla="val -58592"/>
              <a:gd name="adj2" fmla="val -28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스크립트 모드는 텍스트 파일에 일련의 명령을 작성하여 한꺼번에 순차적으로 실행하는 방식이다.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374171" y="1335816"/>
            <a:ext cx="2780327" cy="244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7704" y="3947677"/>
            <a:ext cx="252412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820593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소스 디렉토리 생성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3464306" y="1279640"/>
            <a:ext cx="5532868" cy="3662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바탕화면에 새 폴더를 만들고 </a:t>
            </a:r>
            <a:r>
              <a:rPr lang="en-US" altLang="ko-KR"/>
              <a:t>txt</a:t>
            </a:r>
            <a:r>
              <a:rPr lang="ko-KR" altLang="en-US"/>
              <a:t> 파일을 생성한다.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669653" y="3248977"/>
            <a:ext cx="4554922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txt</a:t>
            </a:r>
            <a:r>
              <a:rPr lang="ko-KR" altLang="en-US"/>
              <a:t> 파일의 확장명을 </a:t>
            </a:r>
            <a:r>
              <a:rPr lang="en-US" altLang="ko-KR"/>
              <a:t>bat</a:t>
            </a:r>
            <a:r>
              <a:rPr lang="ko-KR" altLang="en-US"/>
              <a:t>으로 바꾼다.</a:t>
            </a: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33" y="838987"/>
            <a:ext cx="2973372" cy="1243840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203446" y="4538830"/>
            <a:ext cx="6145502" cy="36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"jupyter notebook</a:t>
            </a:r>
            <a:r>
              <a:rPr lang="ko-KR" altLang="en-US"/>
              <a:t> 경로명"을 입력 후 저장한다.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932" y="2543914"/>
            <a:ext cx="3195314" cy="145125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9100" y="5107157"/>
            <a:ext cx="5381625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-1" y="0"/>
            <a:ext cx="3856321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jupyter notebook</a:t>
            </a:r>
            <a:r>
              <a:rPr lang="ko-KR" altLang="en-US" sz="1400" b="1"/>
              <a:t>을 실행하여 소스파일 만들기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3636584" y="1122429"/>
            <a:ext cx="3859060" cy="638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bat</a:t>
            </a:r>
            <a:r>
              <a:rPr lang="ko-KR" altLang="en-US"/>
              <a:t> 파일을 클릭하면 다음과 같이 </a:t>
            </a:r>
            <a:r>
              <a:rPr lang="en-US" altLang="ko-KR"/>
              <a:t>jupyter notebook</a:t>
            </a:r>
            <a:r>
              <a:rPr lang="ko-KR" altLang="en-US"/>
              <a:t>이 실행된다.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669653" y="3248977"/>
            <a:ext cx="4554922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new - Python 3</a:t>
            </a:r>
            <a:r>
              <a:rPr lang="ko-KR" altLang="en-US"/>
              <a:t>을 클릭한다.</a:t>
            </a: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5005221" y="5093683"/>
            <a:ext cx="3741134" cy="64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새로운 소스파일이 만들어진것을 확인할 수 있다.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r="26530"/>
          <a:stretch>
            <a:fillRect/>
          </a:stretch>
        </p:blipFill>
        <p:spPr>
          <a:xfrm>
            <a:off x="231189" y="658473"/>
            <a:ext cx="3209648" cy="1620446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641" y="2447925"/>
            <a:ext cx="1990725" cy="196215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9361" y="4558314"/>
            <a:ext cx="4539355" cy="1647554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1900113" y="2547339"/>
            <a:ext cx="440691" cy="18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827672" y="2963758"/>
            <a:ext cx="1494914" cy="309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-1" y="0"/>
            <a:ext cx="3856321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실습하기</a:t>
            </a:r>
            <a:endParaRPr lang="ko-KR" altLang="en-US" sz="1400" b="1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1325" y="742950"/>
            <a:ext cx="318135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187</ep:Words>
  <ep:PresentationFormat>화면 슬라이드 쇼(4:3)</ep:PresentationFormat>
  <ep:Paragraphs>30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Python 001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2022-05-03T08:08:16.703</dcterms:created>
  <dc:creator>임미선</dc:creator>
  <cp:lastModifiedBy>TM</cp:lastModifiedBy>
  <dcterms:modified xsi:type="dcterms:W3CDTF">2022-05-03T13:18:26.030</dcterms:modified>
  <cp:revision>12</cp:revision>
  <dc:title>Python 001 임미선</dc:title>
</cp:coreProperties>
</file>