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15"/>
    <p:restoredTop sz="96275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  <p:guide pos="-3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b="1"/>
              <a:t>Python 00</a:t>
            </a:r>
            <a:r>
              <a:rPr lang="ko-KR" altLang="en-US" b="1"/>
              <a:t>2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3000"/>
              <a:t>임미선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주의사항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연산자를</a:t>
            </a:r>
            <a:r>
              <a:rPr lang="en-US" altLang="ko-KR"/>
              <a:t> </a:t>
            </a:r>
            <a:r>
              <a:rPr lang="ko-KR" altLang="en-US"/>
              <a:t>띄어쓰는 것은 상관 없음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449508"/>
            <a:ext cx="3528441" cy="367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첫 칸을 비우면 안 됨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0" y="4081137"/>
            <a:ext cx="7162735" cy="3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블록의 인식은 칸을 들여쓰는 방식이며 시작은 콜론(:)으로 표시함</a:t>
            </a:r>
            <a:endParaRPr lang="ko-KR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rcRect l="1500" t="2510" b="33210"/>
          <a:stretch>
            <a:fillRect/>
          </a:stretch>
        </p:blipFill>
        <p:spPr>
          <a:xfrm>
            <a:off x="235027" y="981305"/>
            <a:ext cx="2182150" cy="1136353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rcRect t="3530"/>
          <a:stretch>
            <a:fillRect/>
          </a:stretch>
        </p:blipFill>
        <p:spPr>
          <a:xfrm>
            <a:off x="239142" y="3063539"/>
            <a:ext cx="3274380" cy="883412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8394" y="4704473"/>
            <a:ext cx="3890731" cy="1403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주의사항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④ 여러 명령어를 사용할 때는 세미콜론(</a:t>
            </a:r>
            <a:r>
              <a:rPr lang="en-US" altLang="ko-KR"/>
              <a:t>;)</a:t>
            </a:r>
            <a:r>
              <a:rPr lang="ko-KR" altLang="en-US"/>
              <a:t>을 사용함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449508"/>
            <a:ext cx="5923562" cy="3584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⑤ 대문자와 소문자를 구분하여 사용하여야 함</a:t>
            </a:r>
            <a:endParaRPr lang="ko-KR" altLang="en-US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rcRect b="4700"/>
          <a:stretch>
            <a:fillRect/>
          </a:stretch>
        </p:blipFill>
        <p:spPr>
          <a:xfrm>
            <a:off x="225826" y="1100369"/>
            <a:ext cx="2403999" cy="937216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rcRect b="5760"/>
          <a:stretch>
            <a:fillRect/>
          </a:stretch>
        </p:blipFill>
        <p:spPr>
          <a:xfrm>
            <a:off x="192720" y="3016374"/>
            <a:ext cx="4948560" cy="1656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출력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10372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대화형에서는 </a:t>
            </a:r>
            <a:r>
              <a:rPr lang="en-US" altLang="ko-KR"/>
              <a:t>print</a:t>
            </a:r>
            <a:r>
              <a:rPr lang="ko-KR" altLang="en-US"/>
              <a:t> 문장이 없어도 출력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200771"/>
            <a:ext cx="7255212" cy="3646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스크립트 형식에서는 </a:t>
            </a:r>
            <a:r>
              <a:rPr lang="en-US" altLang="ko-KR"/>
              <a:t>print</a:t>
            </a:r>
            <a:r>
              <a:rPr lang="ko-KR" altLang="en-US"/>
              <a:t> 문장이 없으면 출력되지 않는다.</a:t>
            </a:r>
            <a:endParaRPr lang="ko-KR" altLang="en-US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rcRect t="21570"/>
          <a:stretch>
            <a:fillRect/>
          </a:stretch>
        </p:blipFill>
        <p:spPr>
          <a:xfrm>
            <a:off x="171818" y="2663556"/>
            <a:ext cx="5101331" cy="1530888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0" y="4368760"/>
            <a:ext cx="7162734" cy="366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구분문자와 마지막 문자 예제 1</a:t>
            </a:r>
            <a:endParaRPr lang="ko-KR" altLang="en-US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330" y="4839556"/>
            <a:ext cx="6991350" cy="1704975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rcRect t="1580" b="3160"/>
          <a:stretch>
            <a:fillRect/>
          </a:stretch>
        </p:blipFill>
        <p:spPr>
          <a:xfrm>
            <a:off x="203076" y="882727"/>
            <a:ext cx="2819400" cy="1116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출력</a:t>
            </a:r>
            <a:endParaRPr lang="ko-KR" altLang="en-US" sz="1400" b="1"/>
          </a:p>
        </p:txBody>
      </p:sp>
      <p:sp>
        <p:nvSpPr>
          <p:cNvPr id="29" name=""/>
          <p:cNvSpPr txBox="1"/>
          <p:nvPr/>
        </p:nvSpPr>
        <p:spPr>
          <a:xfrm>
            <a:off x="0" y="414291"/>
            <a:ext cx="7162734" cy="366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 구분문자와 마지막 문자 예제 2</a:t>
            </a:r>
            <a:endParaRPr lang="ko-KR" altLang="en-US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rcRect r="6260"/>
          <a:stretch>
            <a:fillRect/>
          </a:stretch>
        </p:blipFill>
        <p:spPr>
          <a:xfrm>
            <a:off x="184950" y="854291"/>
            <a:ext cx="6785869" cy="2171700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0" y="3246110"/>
            <a:ext cx="7162734" cy="365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⑤ 많이쓰는 사용 예</a:t>
            </a:r>
            <a:endParaRPr lang="ko-KR" altLang="en-US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866" y="3748643"/>
            <a:ext cx="7459370" cy="1549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/>
              <a:t>입력</a:t>
            </a:r>
            <a:endParaRPr lang="ko-KR" altLang="en-US" sz="1400" b="1"/>
          </a:p>
        </p:txBody>
      </p:sp>
      <p:sp>
        <p:nvSpPr>
          <p:cNvPr id="34" name=""/>
          <p:cNvSpPr txBox="1"/>
          <p:nvPr/>
        </p:nvSpPr>
        <p:spPr>
          <a:xfrm>
            <a:off x="0" y="4277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① 기본 사용 예</a:t>
            </a: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062" y="886149"/>
            <a:ext cx="4926922" cy="1298629"/>
          </a:xfrm>
          <a:prstGeom prst="rect">
            <a:avLst/>
          </a:prstGeom>
        </p:spPr>
      </p:pic>
      <p:sp>
        <p:nvSpPr>
          <p:cNvPr id="37" name=""/>
          <p:cNvSpPr txBox="1"/>
          <p:nvPr/>
        </p:nvSpPr>
        <p:spPr>
          <a:xfrm>
            <a:off x="0" y="2360447"/>
            <a:ext cx="9144000" cy="365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입력으로 받는 값은 문자형이며 숫자형으로 바꾸는 함수로 </a:t>
            </a:r>
            <a:r>
              <a:rPr lang="en-US" altLang="ko-KR"/>
              <a:t>int()</a:t>
            </a:r>
            <a:r>
              <a:rPr lang="ko-KR" altLang="en-US"/>
              <a:t>를 사용하여야 함</a:t>
            </a: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143" y="2837157"/>
            <a:ext cx="4712563" cy="1520181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0" y="4547314"/>
            <a:ext cx="9144000" cy="367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사용 예제</a:t>
            </a: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570" y="5022345"/>
            <a:ext cx="4241584" cy="1548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/>
              <a:t>변수의 사용법</a:t>
            </a:r>
            <a:endParaRPr lang="ko-KR" altLang="en-US" sz="1400" b="1"/>
          </a:p>
        </p:txBody>
      </p:sp>
      <p:sp>
        <p:nvSpPr>
          <p:cNvPr id="34" name=""/>
          <p:cNvSpPr txBox="1"/>
          <p:nvPr/>
        </p:nvSpPr>
        <p:spPr>
          <a:xfrm>
            <a:off x="0" y="427705"/>
            <a:ext cx="9144000" cy="36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① 변수에 값을 저장해서 넣어둘 수 있음</a:t>
            </a: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rcRect b="1130"/>
          <a:stretch>
            <a:fillRect/>
          </a:stretch>
        </p:blipFill>
        <p:spPr>
          <a:xfrm>
            <a:off x="160815" y="917544"/>
            <a:ext cx="3181350" cy="1619805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0" y="2660808"/>
            <a:ext cx="9144000" cy="36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변수에 값을 지정할 때 형태가 결정되며, </a:t>
            </a:r>
            <a:r>
              <a:rPr lang="en-US" altLang="ko-KR"/>
              <a:t>type(</a:t>
            </a:r>
            <a:r>
              <a:rPr lang="ko-KR" altLang="en-US"/>
              <a:t>)함수로 변수의 형태를 알 수 있다.</a:t>
            </a:r>
            <a:endParaRPr lang="ko-KR" altLang="en-US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rcRect b="2430"/>
          <a:stretch>
            <a:fillRect/>
          </a:stretch>
        </p:blipFill>
        <p:spPr>
          <a:xfrm>
            <a:off x="168860" y="3181165"/>
            <a:ext cx="6438900" cy="1115257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0" y="4464085"/>
            <a:ext cx="9144000" cy="36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변수를 더 이상 사용하지 않을 때 </a:t>
            </a:r>
            <a:r>
              <a:rPr lang="en-US" altLang="ko-KR"/>
              <a:t>del</a:t>
            </a:r>
            <a:r>
              <a:rPr lang="ko-KR" altLang="en-US"/>
              <a:t>로 변수의 메모리 공간을 반환한다.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1970" y="4905975"/>
            <a:ext cx="3974329" cy="1317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/>
              <a:t>변수의 명명법</a:t>
            </a:r>
            <a:endParaRPr lang="ko-KR" altLang="en-US" sz="1400" b="1"/>
          </a:p>
        </p:txBody>
      </p:sp>
      <p:sp>
        <p:nvSpPr>
          <p:cNvPr id="34" name=""/>
          <p:cNvSpPr txBox="1"/>
          <p:nvPr/>
        </p:nvSpPr>
        <p:spPr>
          <a:xfrm>
            <a:off x="0" y="427705"/>
            <a:ext cx="9144000" cy="36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① 파이썬에서 사용하는 단어는 변수명으로 사용할 수 없다.</a:t>
            </a: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0" y="4556561"/>
            <a:ext cx="9144001" cy="366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변수명은 알기 쉬운 이름으로 작성하며, 한글 변수명도 가능하다.</a:t>
            </a:r>
            <a:endParaRPr lang="ko-KR" altLang="en-US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703" y="838246"/>
            <a:ext cx="5334000" cy="1685925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5072340"/>
            <a:ext cx="9014532" cy="628645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0" y="2836466"/>
            <a:ext cx="9144000" cy="365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칸을 띄우면 변수명이 될 수 없다.</a:t>
            </a:r>
            <a:endParaRPr lang="ko-KR" alt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rcRect l="930" t="2880" b="17250"/>
          <a:stretch>
            <a:fillRect/>
          </a:stretch>
        </p:blipFill>
        <p:spPr>
          <a:xfrm>
            <a:off x="0" y="3429000"/>
            <a:ext cx="4828620" cy="626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정리하기</a:t>
            </a:r>
            <a:endParaRPr lang="ko-KR" altLang="en-US" sz="1400" b="1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5962" y="266700"/>
            <a:ext cx="5172075" cy="632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177</ep:Words>
  <ep:PresentationFormat>화면 슬라이드 쇼(4:3)</ep:PresentationFormat>
  <ep:Paragraphs>31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Python 002 임미선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2022-05-03T10:37:41.321</dcterms:created>
  <dc:creator>TM</dc:creator>
  <cp:lastModifiedBy>TM</cp:lastModifiedBy>
  <dcterms:modified xsi:type="dcterms:W3CDTF">2022-05-03T13:17:32.756</dcterms:modified>
  <cp:revision>23</cp:revision>
  <dc:title>Python 002 임미선</dc:title>
</cp:coreProperties>
</file>