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wmf" ContentType="image/x-wmf"/>
  <Override PartName="/ppt/media/image3.wmf" ContentType="image/x-wmf"/>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43434000" cy="324612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CEB9E36E-B039-4564-99D6-133D3C5512BF}"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PlaceHolder 1"/>
          <p:cNvSpPr>
            <a:spLocks noGrp="1"/>
          </p:cNvSpPr>
          <p:nvPr>
            <p:ph type="body"/>
          </p:nvPr>
        </p:nvSpPr>
        <p:spPr>
          <a:xfrm>
            <a:off x="685800" y="4343400"/>
            <a:ext cx="5486040" cy="4114440"/>
          </a:xfrm>
          <a:prstGeom prst="rect">
            <a:avLst/>
          </a:prstGeom>
        </p:spPr>
        <p:txBody>
          <a:bodyPr/>
          <a:p>
            <a:endParaRPr/>
          </a:p>
        </p:txBody>
      </p:sp>
      <p:sp>
        <p:nvSpPr>
          <p:cNvPr id="54" name="TextShape 2"/>
          <p:cNvSpPr txBox="1"/>
          <p:nvPr/>
        </p:nvSpPr>
        <p:spPr>
          <a:xfrm>
            <a:off x="3884760" y="8685360"/>
            <a:ext cx="2971440" cy="456840"/>
          </a:xfrm>
          <a:prstGeom prst="rect">
            <a:avLst/>
          </a:prstGeom>
        </p:spPr>
        <p:txBody>
          <a:bodyPr anchor="b"/>
          <a:p>
            <a:pPr>
              <a:lnSpc>
                <a:spcPct val="100000"/>
              </a:lnSpc>
            </a:pPr>
            <a:fld id="{A01D253E-C220-48E4-9C8B-681910CBE1BC}" type="slidenum">
              <a:rPr lang="en-US" sz="1200">
                <a:latin typeface="+mn-lt"/>
                <a:ea typeface="ＭＳ Ｐゴシック"/>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27" name="PlaceHolder 2"/>
          <p:cNvSpPr>
            <a:spLocks noGrp="1"/>
          </p:cNvSpPr>
          <p:nvPr>
            <p:ph type="body"/>
          </p:nvPr>
        </p:nvSpPr>
        <p:spPr>
          <a:xfrm>
            <a:off x="2171520" y="7595640"/>
            <a:ext cx="39090240" cy="8980200"/>
          </a:xfrm>
          <a:prstGeom prst="rect">
            <a:avLst/>
          </a:prstGeom>
        </p:spPr>
        <p:txBody>
          <a:bodyPr lIns="0" rIns="0" tIns="0" bIns="0"/>
          <a:p>
            <a:endParaRPr/>
          </a:p>
        </p:txBody>
      </p:sp>
      <p:sp>
        <p:nvSpPr>
          <p:cNvPr id="28" name="PlaceHolder 3"/>
          <p:cNvSpPr>
            <a:spLocks noGrp="1"/>
          </p:cNvSpPr>
          <p:nvPr>
            <p:ph type="body"/>
          </p:nvPr>
        </p:nvSpPr>
        <p:spPr>
          <a:xfrm>
            <a:off x="2171520" y="17429400"/>
            <a:ext cx="39090240" cy="89802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30" name="PlaceHolder 2"/>
          <p:cNvSpPr>
            <a:spLocks noGrp="1"/>
          </p:cNvSpPr>
          <p:nvPr>
            <p:ph type="body"/>
          </p:nvPr>
        </p:nvSpPr>
        <p:spPr>
          <a:xfrm>
            <a:off x="2171520" y="7595640"/>
            <a:ext cx="19075680" cy="8980200"/>
          </a:xfrm>
          <a:prstGeom prst="rect">
            <a:avLst/>
          </a:prstGeom>
        </p:spPr>
        <p:txBody>
          <a:bodyPr lIns="0" rIns="0" tIns="0" bIns="0"/>
          <a:p>
            <a:endParaRPr/>
          </a:p>
        </p:txBody>
      </p:sp>
      <p:sp>
        <p:nvSpPr>
          <p:cNvPr id="31" name="PlaceHolder 3"/>
          <p:cNvSpPr>
            <a:spLocks noGrp="1"/>
          </p:cNvSpPr>
          <p:nvPr>
            <p:ph type="body"/>
          </p:nvPr>
        </p:nvSpPr>
        <p:spPr>
          <a:xfrm>
            <a:off x="22201200" y="7595640"/>
            <a:ext cx="19075680" cy="8980200"/>
          </a:xfrm>
          <a:prstGeom prst="rect">
            <a:avLst/>
          </a:prstGeom>
        </p:spPr>
        <p:txBody>
          <a:bodyPr lIns="0" rIns="0" tIns="0" bIns="0"/>
          <a:p>
            <a:endParaRPr/>
          </a:p>
        </p:txBody>
      </p:sp>
      <p:sp>
        <p:nvSpPr>
          <p:cNvPr id="32" name="PlaceHolder 4"/>
          <p:cNvSpPr>
            <a:spLocks noGrp="1"/>
          </p:cNvSpPr>
          <p:nvPr>
            <p:ph type="body"/>
          </p:nvPr>
        </p:nvSpPr>
        <p:spPr>
          <a:xfrm>
            <a:off x="22201200" y="17429400"/>
            <a:ext cx="19075680" cy="8980200"/>
          </a:xfrm>
          <a:prstGeom prst="rect">
            <a:avLst/>
          </a:prstGeom>
        </p:spPr>
        <p:txBody>
          <a:bodyPr lIns="0" rIns="0" tIns="0" bIns="0"/>
          <a:p>
            <a:endParaRPr/>
          </a:p>
        </p:txBody>
      </p:sp>
      <p:sp>
        <p:nvSpPr>
          <p:cNvPr id="33" name="PlaceHolder 5"/>
          <p:cNvSpPr>
            <a:spLocks noGrp="1"/>
          </p:cNvSpPr>
          <p:nvPr>
            <p:ph type="body"/>
          </p:nvPr>
        </p:nvSpPr>
        <p:spPr>
          <a:xfrm>
            <a:off x="2171520" y="17429400"/>
            <a:ext cx="19075680" cy="89802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35" name="PlaceHolder 2"/>
          <p:cNvSpPr>
            <a:spLocks noGrp="1"/>
          </p:cNvSpPr>
          <p:nvPr>
            <p:ph type="body"/>
          </p:nvPr>
        </p:nvSpPr>
        <p:spPr>
          <a:xfrm>
            <a:off x="2171520" y="7595640"/>
            <a:ext cx="39090240" cy="18826920"/>
          </a:xfrm>
          <a:prstGeom prst="rect">
            <a:avLst/>
          </a:prstGeom>
        </p:spPr>
        <p:txBody>
          <a:bodyPr lIns="0" rIns="0" tIns="0" bIns="0"/>
          <a:p>
            <a:endParaRPr/>
          </a:p>
        </p:txBody>
      </p:sp>
      <p:sp>
        <p:nvSpPr>
          <p:cNvPr id="36" name="PlaceHolder 3"/>
          <p:cNvSpPr>
            <a:spLocks noGrp="1"/>
          </p:cNvSpPr>
          <p:nvPr>
            <p:ph type="body"/>
          </p:nvPr>
        </p:nvSpPr>
        <p:spPr>
          <a:xfrm>
            <a:off x="2171520" y="7595640"/>
            <a:ext cx="39090240" cy="18826920"/>
          </a:xfrm>
          <a:prstGeom prst="rect">
            <a:avLst/>
          </a:prstGeom>
        </p:spPr>
        <p:txBody>
          <a:bodyPr lIns="0" rIns="0" tIns="0" bIns="0"/>
          <a:p>
            <a:endParaRPr/>
          </a:p>
        </p:txBody>
      </p:sp>
      <p:pic>
        <p:nvPicPr>
          <p:cNvPr id="37" name="" descr=""/>
          <p:cNvPicPr/>
          <p:nvPr/>
        </p:nvPicPr>
        <p:blipFill>
          <a:blip r:embed="rId2"/>
          <a:stretch>
            <a:fillRect/>
          </a:stretch>
        </p:blipFill>
        <p:spPr>
          <a:xfrm>
            <a:off x="9918360" y="7595280"/>
            <a:ext cx="23596200" cy="18826920"/>
          </a:xfrm>
          <a:prstGeom prst="rect">
            <a:avLst/>
          </a:prstGeom>
          <a:ln>
            <a:noFill/>
          </a:ln>
        </p:spPr>
      </p:pic>
      <p:pic>
        <p:nvPicPr>
          <p:cNvPr id="38" name="" descr=""/>
          <p:cNvPicPr/>
          <p:nvPr/>
        </p:nvPicPr>
        <p:blipFill>
          <a:blip r:embed="rId3"/>
          <a:stretch>
            <a:fillRect/>
          </a:stretch>
        </p:blipFill>
        <p:spPr>
          <a:xfrm>
            <a:off x="9918360" y="7595280"/>
            <a:ext cx="23596200" cy="18826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6" name="PlaceHolder 2"/>
          <p:cNvSpPr>
            <a:spLocks noGrp="1"/>
          </p:cNvSpPr>
          <p:nvPr>
            <p:ph type="subTitle"/>
          </p:nvPr>
        </p:nvSpPr>
        <p:spPr>
          <a:xfrm>
            <a:off x="2171520" y="7595640"/>
            <a:ext cx="39090240" cy="188272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8" name="PlaceHolder 2"/>
          <p:cNvSpPr>
            <a:spLocks noGrp="1"/>
          </p:cNvSpPr>
          <p:nvPr>
            <p:ph type="body"/>
          </p:nvPr>
        </p:nvSpPr>
        <p:spPr>
          <a:xfrm>
            <a:off x="2171520" y="7595640"/>
            <a:ext cx="39090240" cy="1882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10" name="PlaceHolder 2"/>
          <p:cNvSpPr>
            <a:spLocks noGrp="1"/>
          </p:cNvSpPr>
          <p:nvPr>
            <p:ph type="body"/>
          </p:nvPr>
        </p:nvSpPr>
        <p:spPr>
          <a:xfrm>
            <a:off x="2171520" y="7595640"/>
            <a:ext cx="19075680" cy="18826920"/>
          </a:xfrm>
          <a:prstGeom prst="rect">
            <a:avLst/>
          </a:prstGeom>
        </p:spPr>
        <p:txBody>
          <a:bodyPr lIns="0" rIns="0" tIns="0" bIns="0"/>
          <a:p>
            <a:endParaRPr/>
          </a:p>
        </p:txBody>
      </p:sp>
      <p:sp>
        <p:nvSpPr>
          <p:cNvPr id="11" name="PlaceHolder 3"/>
          <p:cNvSpPr>
            <a:spLocks noGrp="1"/>
          </p:cNvSpPr>
          <p:nvPr>
            <p:ph type="body"/>
          </p:nvPr>
        </p:nvSpPr>
        <p:spPr>
          <a:xfrm>
            <a:off x="22201200" y="7595640"/>
            <a:ext cx="19075680" cy="188269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71520" y="1294920"/>
            <a:ext cx="39090240" cy="54208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71520" y="1294920"/>
            <a:ext cx="39090240" cy="25128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15" name="PlaceHolder 2"/>
          <p:cNvSpPr>
            <a:spLocks noGrp="1"/>
          </p:cNvSpPr>
          <p:nvPr>
            <p:ph type="body"/>
          </p:nvPr>
        </p:nvSpPr>
        <p:spPr>
          <a:xfrm>
            <a:off x="2171520" y="7595640"/>
            <a:ext cx="19075680" cy="8980200"/>
          </a:xfrm>
          <a:prstGeom prst="rect">
            <a:avLst/>
          </a:prstGeom>
        </p:spPr>
        <p:txBody>
          <a:bodyPr lIns="0" rIns="0" tIns="0" bIns="0"/>
          <a:p>
            <a:endParaRPr/>
          </a:p>
        </p:txBody>
      </p:sp>
      <p:sp>
        <p:nvSpPr>
          <p:cNvPr id="16" name="PlaceHolder 3"/>
          <p:cNvSpPr>
            <a:spLocks noGrp="1"/>
          </p:cNvSpPr>
          <p:nvPr>
            <p:ph type="body"/>
          </p:nvPr>
        </p:nvSpPr>
        <p:spPr>
          <a:xfrm>
            <a:off x="2171520" y="17429400"/>
            <a:ext cx="19075680" cy="8980200"/>
          </a:xfrm>
          <a:prstGeom prst="rect">
            <a:avLst/>
          </a:prstGeom>
        </p:spPr>
        <p:txBody>
          <a:bodyPr lIns="0" rIns="0" tIns="0" bIns="0"/>
          <a:p>
            <a:endParaRPr/>
          </a:p>
        </p:txBody>
      </p:sp>
      <p:sp>
        <p:nvSpPr>
          <p:cNvPr id="17" name="PlaceHolder 4"/>
          <p:cNvSpPr>
            <a:spLocks noGrp="1"/>
          </p:cNvSpPr>
          <p:nvPr>
            <p:ph type="body"/>
          </p:nvPr>
        </p:nvSpPr>
        <p:spPr>
          <a:xfrm>
            <a:off x="22201200" y="7595640"/>
            <a:ext cx="19075680" cy="18826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19" name="PlaceHolder 2"/>
          <p:cNvSpPr>
            <a:spLocks noGrp="1"/>
          </p:cNvSpPr>
          <p:nvPr>
            <p:ph type="body"/>
          </p:nvPr>
        </p:nvSpPr>
        <p:spPr>
          <a:xfrm>
            <a:off x="2171520" y="7595640"/>
            <a:ext cx="19075680" cy="18826920"/>
          </a:xfrm>
          <a:prstGeom prst="rect">
            <a:avLst/>
          </a:prstGeom>
        </p:spPr>
        <p:txBody>
          <a:bodyPr lIns="0" rIns="0" tIns="0" bIns="0"/>
          <a:p>
            <a:endParaRPr/>
          </a:p>
        </p:txBody>
      </p:sp>
      <p:sp>
        <p:nvSpPr>
          <p:cNvPr id="20" name="PlaceHolder 3"/>
          <p:cNvSpPr>
            <a:spLocks noGrp="1"/>
          </p:cNvSpPr>
          <p:nvPr>
            <p:ph type="body"/>
          </p:nvPr>
        </p:nvSpPr>
        <p:spPr>
          <a:xfrm>
            <a:off x="22201200" y="7595640"/>
            <a:ext cx="19075680" cy="8980200"/>
          </a:xfrm>
          <a:prstGeom prst="rect">
            <a:avLst/>
          </a:prstGeom>
        </p:spPr>
        <p:txBody>
          <a:bodyPr lIns="0" rIns="0" tIns="0" bIns="0"/>
          <a:p>
            <a:endParaRPr/>
          </a:p>
        </p:txBody>
      </p:sp>
      <p:sp>
        <p:nvSpPr>
          <p:cNvPr id="21" name="PlaceHolder 4"/>
          <p:cNvSpPr>
            <a:spLocks noGrp="1"/>
          </p:cNvSpPr>
          <p:nvPr>
            <p:ph type="body"/>
          </p:nvPr>
        </p:nvSpPr>
        <p:spPr>
          <a:xfrm>
            <a:off x="22201200" y="17429400"/>
            <a:ext cx="19075680" cy="89802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71520" y="1294920"/>
            <a:ext cx="39090240" cy="5420880"/>
          </a:xfrm>
          <a:prstGeom prst="rect">
            <a:avLst/>
          </a:prstGeom>
        </p:spPr>
        <p:txBody>
          <a:bodyPr lIns="0" rIns="0" tIns="0" bIns="0" anchor="ctr"/>
          <a:p>
            <a:endParaRPr/>
          </a:p>
        </p:txBody>
      </p:sp>
      <p:sp>
        <p:nvSpPr>
          <p:cNvPr id="23" name="PlaceHolder 2"/>
          <p:cNvSpPr>
            <a:spLocks noGrp="1"/>
          </p:cNvSpPr>
          <p:nvPr>
            <p:ph type="body"/>
          </p:nvPr>
        </p:nvSpPr>
        <p:spPr>
          <a:xfrm>
            <a:off x="2171520" y="7595640"/>
            <a:ext cx="19075680" cy="8980200"/>
          </a:xfrm>
          <a:prstGeom prst="rect">
            <a:avLst/>
          </a:prstGeom>
        </p:spPr>
        <p:txBody>
          <a:bodyPr lIns="0" rIns="0" tIns="0" bIns="0"/>
          <a:p>
            <a:endParaRPr/>
          </a:p>
        </p:txBody>
      </p:sp>
      <p:sp>
        <p:nvSpPr>
          <p:cNvPr id="24" name="PlaceHolder 3"/>
          <p:cNvSpPr>
            <a:spLocks noGrp="1"/>
          </p:cNvSpPr>
          <p:nvPr>
            <p:ph type="body"/>
          </p:nvPr>
        </p:nvSpPr>
        <p:spPr>
          <a:xfrm>
            <a:off x="22201200" y="7595640"/>
            <a:ext cx="19075680" cy="8980200"/>
          </a:xfrm>
          <a:prstGeom prst="rect">
            <a:avLst/>
          </a:prstGeom>
        </p:spPr>
        <p:txBody>
          <a:bodyPr lIns="0" rIns="0" tIns="0" bIns="0"/>
          <a:p>
            <a:endParaRPr/>
          </a:p>
        </p:txBody>
      </p:sp>
      <p:sp>
        <p:nvSpPr>
          <p:cNvPr id="25" name="PlaceHolder 4"/>
          <p:cNvSpPr>
            <a:spLocks noGrp="1"/>
          </p:cNvSpPr>
          <p:nvPr>
            <p:ph type="body"/>
          </p:nvPr>
        </p:nvSpPr>
        <p:spPr>
          <a:xfrm>
            <a:off x="2171520" y="17429400"/>
            <a:ext cx="39090240" cy="89802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2171880" y="30087360"/>
            <a:ext cx="10134360" cy="1727280"/>
          </a:xfrm>
          <a:prstGeom prst="rect">
            <a:avLst/>
          </a:prstGeom>
        </p:spPr>
        <p:txBody>
          <a:bodyPr lIns="433440" rIns="433440" tIns="216720" bIns="216720" anchor="ctr"/>
          <a:p>
            <a:pPr>
              <a:lnSpc>
                <a:spcPct val="100000"/>
              </a:lnSpc>
            </a:pPr>
            <a:r>
              <a:rPr lang="en-US" sz="5600">
                <a:solidFill>
                  <a:srgbClr val="8b8b8b"/>
                </a:solidFill>
                <a:latin typeface="Calibri"/>
              </a:rPr>
              <a:t>3/7/16</a:t>
            </a:r>
            <a:endParaRPr/>
          </a:p>
        </p:txBody>
      </p:sp>
      <p:sp>
        <p:nvSpPr>
          <p:cNvPr id="1" name="PlaceHolder 2"/>
          <p:cNvSpPr>
            <a:spLocks noGrp="1"/>
          </p:cNvSpPr>
          <p:nvPr>
            <p:ph type="ftr"/>
          </p:nvPr>
        </p:nvSpPr>
        <p:spPr>
          <a:xfrm>
            <a:off x="14839920" y="30087360"/>
            <a:ext cx="13753800" cy="1727280"/>
          </a:xfrm>
          <a:prstGeom prst="rect">
            <a:avLst/>
          </a:prstGeom>
        </p:spPr>
        <p:txBody>
          <a:bodyPr lIns="433440" rIns="433440" tIns="216720" bIns="216720" anchor="ctr"/>
          <a:p>
            <a:endParaRPr/>
          </a:p>
        </p:txBody>
      </p:sp>
      <p:sp>
        <p:nvSpPr>
          <p:cNvPr id="2" name="PlaceHolder 3"/>
          <p:cNvSpPr>
            <a:spLocks noGrp="1"/>
          </p:cNvSpPr>
          <p:nvPr>
            <p:ph type="sldNum"/>
          </p:nvPr>
        </p:nvSpPr>
        <p:spPr>
          <a:xfrm>
            <a:off x="31127760" y="30087360"/>
            <a:ext cx="10134360" cy="1727280"/>
          </a:xfrm>
          <a:prstGeom prst="rect">
            <a:avLst/>
          </a:prstGeom>
        </p:spPr>
        <p:txBody>
          <a:bodyPr lIns="433440" rIns="433440" tIns="216720" bIns="216720" anchor="ctr"/>
          <a:p>
            <a:pPr>
              <a:lnSpc>
                <a:spcPct val="100000"/>
              </a:lnSpc>
            </a:pPr>
            <a:fld id="{8BED79E1-6E6E-43BB-A29D-6FBC7EFC5B49}" type="slidenum">
              <a:rPr lang="en-US" sz="5600">
                <a:solidFill>
                  <a:srgbClr val="8b8b8b"/>
                </a:solidFill>
                <a:latin typeface="Calibri"/>
              </a:rPr>
              <a:t>&lt;number&gt;</a:t>
            </a:fld>
            <a:endParaRPr/>
          </a:p>
        </p:txBody>
      </p:sp>
      <p:sp>
        <p:nvSpPr>
          <p:cNvPr id="3" name="PlaceHolder 4"/>
          <p:cNvSpPr>
            <a:spLocks noGrp="1"/>
          </p:cNvSpPr>
          <p:nvPr>
            <p:ph type="title"/>
          </p:nvPr>
        </p:nvSpPr>
        <p:spPr>
          <a:xfrm>
            <a:off x="2171520" y="1294920"/>
            <a:ext cx="39090240" cy="5420520"/>
          </a:xfrm>
          <a:prstGeom prst="rect">
            <a:avLst/>
          </a:prstGeom>
        </p:spPr>
        <p:txBody>
          <a:bodyPr lIns="0" rIns="0" tIns="0" bIns="0" anchor="ctr"/>
          <a:p>
            <a:r>
              <a:rPr lang="en-US" sz="8500">
                <a:latin typeface="Arial"/>
              </a:rPr>
              <a:t>Click to edit the title text format</a:t>
            </a:r>
            <a:endParaRPr/>
          </a:p>
        </p:txBody>
      </p:sp>
      <p:sp>
        <p:nvSpPr>
          <p:cNvPr id="4" name="PlaceHolder 5"/>
          <p:cNvSpPr>
            <a:spLocks noGrp="1"/>
          </p:cNvSpPr>
          <p:nvPr>
            <p:ph type="body"/>
          </p:nvPr>
        </p:nvSpPr>
        <p:spPr>
          <a:xfrm>
            <a:off x="2171520" y="7595640"/>
            <a:ext cx="39090240" cy="18826920"/>
          </a:xfrm>
          <a:prstGeom prst="rect">
            <a:avLst/>
          </a:prstGeom>
        </p:spPr>
        <p:txBody>
          <a:bodyPr lIns="0" rIns="0" tIns="0" bIns="0"/>
          <a:p>
            <a:pPr>
              <a:buSzPct val="45000"/>
              <a:buFont typeface="StarSymbol"/>
              <a:buChar char=""/>
            </a:pPr>
            <a:r>
              <a:rPr lang="en-US" sz="15200">
                <a:latin typeface="Calibri"/>
              </a:rPr>
              <a:t>Click to edit the outline text format</a:t>
            </a:r>
            <a:endParaRPr/>
          </a:p>
          <a:p>
            <a:pPr lvl="1">
              <a:buSzPct val="75000"/>
              <a:buFont typeface="StarSymbol"/>
              <a:buChar char=""/>
            </a:pPr>
            <a:r>
              <a:rPr lang="en-US" sz="11400">
                <a:latin typeface="Calibri"/>
              </a:rPr>
              <a:t>Second Outline Level</a:t>
            </a:r>
            <a:endParaRPr/>
          </a:p>
          <a:p>
            <a:pPr lvl="2">
              <a:buSzPct val="45000"/>
              <a:buFont typeface="StarSymbol"/>
              <a:buChar char=""/>
            </a:pPr>
            <a:r>
              <a:rPr lang="en-US" sz="9500">
                <a:latin typeface="Calibri"/>
              </a:rPr>
              <a:t>Third Outline Level</a:t>
            </a:r>
            <a:endParaRPr/>
          </a:p>
          <a:p>
            <a:pPr lvl="3">
              <a:buSzPct val="75000"/>
              <a:buFont typeface="StarSymbol"/>
              <a:buChar char=""/>
            </a:pPr>
            <a:r>
              <a:rPr lang="en-US" sz="95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29183040" y="28974600"/>
            <a:ext cx="13794840" cy="3041640"/>
          </a:xfrm>
          <a:prstGeom prst="roundRect">
            <a:avLst>
              <a:gd name="adj" fmla="val 16667"/>
            </a:avLst>
          </a:prstGeom>
          <a:solidFill>
            <a:srgbClr val="ffffff"/>
          </a:solidFill>
          <a:ln w="57240">
            <a:solidFill>
              <a:srgbClr val="000000"/>
            </a:solidFill>
            <a:round/>
          </a:ln>
        </p:spPr>
      </p:sp>
      <p:sp>
        <p:nvSpPr>
          <p:cNvPr id="45" name="CustomShape 2"/>
          <p:cNvSpPr/>
          <p:nvPr/>
        </p:nvSpPr>
        <p:spPr>
          <a:xfrm>
            <a:off x="507960" y="11823840"/>
            <a:ext cx="13794840" cy="20192760"/>
          </a:xfrm>
          <a:prstGeom prst="roundRect">
            <a:avLst>
              <a:gd name="adj" fmla="val 16667"/>
            </a:avLst>
          </a:prstGeom>
          <a:solidFill>
            <a:srgbClr val="ffffff"/>
          </a:solidFill>
          <a:ln w="57240">
            <a:solidFill>
              <a:srgbClr val="000000"/>
            </a:solidFill>
            <a:round/>
          </a:ln>
        </p:spPr>
      </p:sp>
      <p:sp>
        <p:nvSpPr>
          <p:cNvPr id="46" name="CustomShape 3"/>
          <p:cNvSpPr/>
          <p:nvPr/>
        </p:nvSpPr>
        <p:spPr>
          <a:xfrm>
            <a:off x="507960" y="5546880"/>
            <a:ext cx="13794840" cy="5864040"/>
          </a:xfrm>
          <a:prstGeom prst="roundRect">
            <a:avLst>
              <a:gd name="adj" fmla="val 16667"/>
            </a:avLst>
          </a:prstGeom>
          <a:solidFill>
            <a:srgbClr val="ffffff"/>
          </a:solidFill>
          <a:ln w="57240">
            <a:solidFill>
              <a:srgbClr val="000000"/>
            </a:solidFill>
            <a:round/>
          </a:ln>
        </p:spPr>
      </p:sp>
      <p:sp>
        <p:nvSpPr>
          <p:cNvPr id="47" name="CustomShape 4"/>
          <p:cNvSpPr/>
          <p:nvPr/>
        </p:nvSpPr>
        <p:spPr>
          <a:xfrm>
            <a:off x="0" y="507240"/>
            <a:ext cx="43433640" cy="5880600"/>
          </a:xfrm>
          <a:prstGeom prst="rect">
            <a:avLst/>
          </a:prstGeom>
          <a:noFill/>
          <a:ln w="9360">
            <a:noFill/>
          </a:ln>
        </p:spPr>
        <p:txBody>
          <a:bodyPr lIns="105480" rIns="105480" tIns="52560" bIns="52560"/>
          <a:p>
            <a:pPr algn="ctr">
              <a:lnSpc>
                <a:spcPct val="100000"/>
              </a:lnSpc>
            </a:pPr>
            <a:r>
              <a:rPr b="1" lang="en-US" sz="9000">
                <a:solidFill>
                  <a:srgbClr val="000000"/>
                </a:solidFill>
                <a:latin typeface="Times New Roman"/>
                <a:ea typeface="Arial Black"/>
              </a:rPr>
              <a:t>Sensitivity in predicted relative binding free energies </a:t>
            </a:r>
            <a:endParaRPr/>
          </a:p>
          <a:p>
            <a:pPr algn="ctr">
              <a:lnSpc>
                <a:spcPct val="100000"/>
              </a:lnSpc>
            </a:pPr>
            <a:r>
              <a:rPr b="1" lang="en-US" sz="9000">
                <a:solidFill>
                  <a:srgbClr val="000000"/>
                </a:solidFill>
                <a:latin typeface="Times New Roman"/>
                <a:ea typeface="Arial Black"/>
              </a:rPr>
              <a:t>from incremental ligand changes within a model binding site</a:t>
            </a:r>
            <a:endParaRPr/>
          </a:p>
          <a:p>
            <a:pPr algn="ctr">
              <a:lnSpc>
                <a:spcPct val="100000"/>
              </a:lnSpc>
            </a:pPr>
            <a:endParaRPr/>
          </a:p>
          <a:p>
            <a:pPr algn="ctr">
              <a:lnSpc>
                <a:spcPct val="100000"/>
              </a:lnSpc>
            </a:pPr>
            <a:r>
              <a:rPr b="1" lang="en-US" sz="6000">
                <a:solidFill>
                  <a:srgbClr val="000000"/>
                </a:solidFill>
                <a:latin typeface="Times New Roman"/>
                <a:ea typeface="Arial Black"/>
              </a:rPr>
              <a:t>Nathan M. Lim, Lingle Wang,  David L. Mobley</a:t>
            </a:r>
            <a:endParaRPr/>
          </a:p>
          <a:p>
            <a:pPr algn="ctr">
              <a:lnSpc>
                <a:spcPct val="100000"/>
              </a:lnSpc>
            </a:pPr>
            <a:r>
              <a:rPr b="1" lang="en-US" sz="6000">
                <a:solidFill>
                  <a:srgbClr val="000000"/>
                </a:solidFill>
                <a:latin typeface="Times New Roman"/>
                <a:ea typeface="Arial Black"/>
              </a:rPr>
              <a:t>Department of Chemistry and Department of Pharmaceutical Sciences </a:t>
            </a:r>
            <a:endParaRPr/>
          </a:p>
          <a:p>
            <a:pPr algn="ctr">
              <a:lnSpc>
                <a:spcPct val="100000"/>
              </a:lnSpc>
            </a:pPr>
            <a:r>
              <a:rPr b="1" lang="en-US" sz="6000">
                <a:solidFill>
                  <a:srgbClr val="000000"/>
                </a:solidFill>
                <a:latin typeface="Times New Roman"/>
                <a:ea typeface="Arial Black"/>
              </a:rPr>
              <a:t>University of California, Irvine </a:t>
            </a:r>
            <a:endParaRPr/>
          </a:p>
        </p:txBody>
      </p:sp>
      <p:pic>
        <p:nvPicPr>
          <p:cNvPr id="48" name="Picture 4" descr=""/>
          <p:cNvPicPr/>
          <p:nvPr/>
        </p:nvPicPr>
        <p:blipFill>
          <a:blip r:embed="rId1"/>
          <a:stretch>
            <a:fillRect/>
          </a:stretch>
        </p:blipFill>
        <p:spPr>
          <a:xfrm>
            <a:off x="306360" y="1354680"/>
            <a:ext cx="3126600" cy="3183480"/>
          </a:xfrm>
          <a:prstGeom prst="rect">
            <a:avLst/>
          </a:prstGeom>
          <a:ln>
            <a:noFill/>
          </a:ln>
        </p:spPr>
      </p:pic>
      <p:sp>
        <p:nvSpPr>
          <p:cNvPr id="49" name="CustomShape 5"/>
          <p:cNvSpPr/>
          <p:nvPr/>
        </p:nvSpPr>
        <p:spPr>
          <a:xfrm>
            <a:off x="864720" y="5730480"/>
            <a:ext cx="12983400" cy="5452200"/>
          </a:xfrm>
          <a:prstGeom prst="rect">
            <a:avLst/>
          </a:prstGeom>
          <a:noFill/>
          <a:ln>
            <a:noFill/>
          </a:ln>
        </p:spPr>
        <p:txBody>
          <a:bodyPr lIns="90000" rIns="90000" tIns="45000" bIns="45000"/>
          <a:p>
            <a:pPr>
              <a:lnSpc>
                <a:spcPct val="100000"/>
              </a:lnSpc>
            </a:pPr>
            <a:r>
              <a:rPr b="1" lang="en-US" sz="3200">
                <a:solidFill>
                  <a:srgbClr val="000000"/>
                </a:solidFill>
                <a:latin typeface="Times New Roman"/>
                <a:ea typeface="ＭＳ Ｐゴシック"/>
              </a:rPr>
              <a:t>     </a:t>
            </a:r>
            <a:r>
              <a:rPr b="1" lang="en-US" sz="3200">
                <a:solidFill>
                  <a:srgbClr val="000000"/>
                </a:solidFill>
                <a:latin typeface="Times New Roman"/>
                <a:ea typeface="ＭＳ Ｐゴシック"/>
              </a:rPr>
              <a:t>ABSTRACT </a:t>
            </a:r>
            <a:r>
              <a:rPr lang="en-US" sz="3200">
                <a:solidFill>
                  <a:srgbClr val="000000"/>
                </a:solidFill>
                <a:latin typeface="Times New Roman"/>
                <a:ea typeface="ＭＳ Ｐゴシック"/>
              </a:rPr>
              <a:t> Despite innovations in sampling techniques for molecular dynamics (MD), reliable prediction of protein-ligand binding free energies from MD remains a challenging problem, even in well studied model binding sites like the apolar cavity of T4 Lysozyme L99A [Boyce2009]. In this study, we model recent experimental results that show the progressive opening of the binding pocket in response to a series of homologous ligands [Merski2015]. Even while using enhanced sampling techniques, we demonstrate that the predicted relative binding free energies (RBFE) are still highly sensitive to the initial protein conformational state. Particularly, we highlight the importance of sufficient sampling of protein conformational changes and possible techniques for addressing the issue.   </a:t>
            </a:r>
            <a:endParaRPr/>
          </a:p>
        </p:txBody>
      </p:sp>
      <p:sp>
        <p:nvSpPr>
          <p:cNvPr id="50" name="CustomShape 6"/>
          <p:cNvSpPr/>
          <p:nvPr/>
        </p:nvSpPr>
        <p:spPr>
          <a:xfrm>
            <a:off x="14792400" y="5584680"/>
            <a:ext cx="13874400" cy="26431560"/>
          </a:xfrm>
          <a:prstGeom prst="roundRect">
            <a:avLst>
              <a:gd name="adj" fmla="val 16667"/>
            </a:avLst>
          </a:prstGeom>
          <a:solidFill>
            <a:srgbClr val="ffffff"/>
          </a:solidFill>
          <a:ln w="57240">
            <a:solidFill>
              <a:srgbClr val="000000"/>
            </a:solidFill>
            <a:round/>
          </a:ln>
        </p:spPr>
      </p:sp>
      <p:sp>
        <p:nvSpPr>
          <p:cNvPr id="51" name="CustomShape 7"/>
          <p:cNvSpPr/>
          <p:nvPr/>
        </p:nvSpPr>
        <p:spPr>
          <a:xfrm>
            <a:off x="29103480" y="5384880"/>
            <a:ext cx="13874400" cy="23105880"/>
          </a:xfrm>
          <a:prstGeom prst="roundRect">
            <a:avLst>
              <a:gd name="adj" fmla="val 16667"/>
            </a:avLst>
          </a:prstGeom>
          <a:solidFill>
            <a:srgbClr val="ffffff"/>
          </a:solidFill>
          <a:ln w="57240">
            <a:solidFill>
              <a:srgbClr val="000000"/>
            </a:solidFill>
            <a:round/>
          </a:ln>
        </p:spPr>
      </p:sp>
      <p:pic>
        <p:nvPicPr>
          <p:cNvPr id="52" name="Picture 16" descr=""/>
          <p:cNvPicPr/>
          <p:nvPr/>
        </p:nvPicPr>
        <p:blipFill>
          <a:blip r:embed="rId2"/>
          <a:srcRect l="20939" t="43221" r="67002" b="14248"/>
          <a:stretch>
            <a:fillRect/>
          </a:stretch>
        </p:blipFill>
        <p:spPr>
          <a:xfrm rot="5400000">
            <a:off x="34570080" y="19921320"/>
            <a:ext cx="2850120" cy="13014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