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2" autoAdjust="0"/>
    <p:restoredTop sz="94608" autoAdjust="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DF706-F05C-4532-99FE-E98F2FD16F62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A83BD-F477-4969-BFFC-5458A48FBE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A83BD-F477-4969-BFFC-5458A48FBEC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5238-6222-4100-9CC2-98E95380F6C4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E7201-88E5-4B3F-844F-8E76BEF12B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5238-6222-4100-9CC2-98E95380F6C4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E7201-88E5-4B3F-844F-8E76BEF12B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5238-6222-4100-9CC2-98E95380F6C4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E7201-88E5-4B3F-844F-8E76BEF12B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5238-6222-4100-9CC2-98E95380F6C4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E7201-88E5-4B3F-844F-8E76BEF12B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5238-6222-4100-9CC2-98E95380F6C4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E7201-88E5-4B3F-844F-8E76BEF12B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5238-6222-4100-9CC2-98E95380F6C4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E7201-88E5-4B3F-844F-8E76BEF12B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5238-6222-4100-9CC2-98E95380F6C4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E7201-88E5-4B3F-844F-8E76BEF12B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5238-6222-4100-9CC2-98E95380F6C4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E7201-88E5-4B3F-844F-8E76BEF12B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5238-6222-4100-9CC2-98E95380F6C4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E7201-88E5-4B3F-844F-8E76BEF12B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5238-6222-4100-9CC2-98E95380F6C4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E7201-88E5-4B3F-844F-8E76BEF12B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5238-6222-4100-9CC2-98E95380F6C4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E7201-88E5-4B3F-844F-8E76BEF12B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D5238-6222-4100-9CC2-98E95380F6C4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201-88E5-4B3F-844F-8E76BEF12BD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Dot Glasses: Empowering Clear Vision for All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I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32" y="1428736"/>
            <a:ext cx="4447244" cy="31783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</Words>
  <Application>Microsoft Office PowerPoint</Application>
  <PresentationFormat>On-screen Show (4:3)</PresentationFormat>
  <Paragraphs>2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Dot Glasses: Empowering Clear Vision for All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 Glasses: Empowering Clear Vision for All</dc:title>
  <dc:creator>schal</dc:creator>
  <cp:lastModifiedBy>schal</cp:lastModifiedBy>
  <cp:revision>1</cp:revision>
  <dcterms:created xsi:type="dcterms:W3CDTF">2024-05-27T20:47:02Z</dcterms:created>
  <dcterms:modified xsi:type="dcterms:W3CDTF">2024-05-27T21:01:42Z</dcterms:modified>
</cp:coreProperties>
</file>