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e71dea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e71dea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ff193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ff193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ff1937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ff1937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e71dea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e71dea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e71dea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e71dea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4ff193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4ff193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e71dea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e71dea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e71dea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e71dea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e71dea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e71dea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7709355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7709355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7709355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7709355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7709355a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7709355a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e71dea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e71dea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e71dea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e71dea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eterinarian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Colin Gamroth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Jenny Xie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List all staff with dog specialty 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LNAME, FNAME, STAFFID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STAFF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SPECIALTY =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'dogs'</a:t>
            </a:r>
            <a:endParaRPr sz="14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LNAME;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50" y="2849710"/>
            <a:ext cx="3961375" cy="1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Find the customer and last appointment of the animal named Flames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45465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FNAME, LNAME, LASTAPPOINT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CUSTOMERID =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CUSTOMERID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ANIMALNAME =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'Flames'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50" y="3809025"/>
            <a:ext cx="4110550" cy="8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Find the name and specialty of the staff for Boxer’s appointment 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54575" y="1591475"/>
            <a:ext cx="6508200" cy="25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FNAME, LNAME, SPECIALTY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STAFF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STAFFID =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STAFFID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APPOINTMENT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ANIMALID =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ANIMALID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 </a:t>
            </a: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ANIMALNAME =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'Boxer'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75" y="3578075"/>
            <a:ext cx="3896025" cy="10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Listing all appointments in 2020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25" y="3189025"/>
            <a:ext cx="29146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1458025" y="1421650"/>
            <a:ext cx="26874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CUSTOMERID, LNAME, FNAME, LASTAPPOINT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LASTAPPOINT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'_______20%'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CUSTOMERID;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List the breeds of animals with their name, ID, and species that had an appointment in May 2020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400" y="2571750"/>
            <a:ext cx="34766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724400" y="1884150"/>
            <a:ext cx="49602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BREED, ANIMALNAME, ANIMALID, SPECIES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ANIMALID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ANIMALID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APPOINTMENT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DATEAPPOINT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'___MAY-20%'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BREED;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56229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designed a database for appointments at a veterinarian hospital with the entities staff, animal, appointment, and customer. This database tracks the appointments/animal patients that arrive at the veterinarian.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&amp; Constraints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customer can make multiple appointments but they can not be at the same time and date.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Staff can only work at a single location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animal must be registered to a customer to be able to be tracked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customer must have at least one animal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animal can only be registered to one customer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open from 9:00 am to 5:00 pm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- </a:t>
            </a:r>
            <a:r>
              <a:rPr lang="en"/>
              <a:t>Version</a:t>
            </a:r>
            <a:r>
              <a:rPr lang="en"/>
              <a:t> 1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63" y="1307850"/>
            <a:ext cx="56638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119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- Final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10725"/>
            <a:ext cx="7178026" cy="4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Representation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800" y="1138775"/>
            <a:ext cx="677029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Schema.sql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199025"/>
            <a:ext cx="352332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200" y="1199025"/>
            <a:ext cx="26614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Data.sql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50463" l="0" r="0" t="0"/>
          <a:stretch/>
        </p:blipFill>
        <p:spPr>
          <a:xfrm>
            <a:off x="1297500" y="879225"/>
            <a:ext cx="5038725" cy="8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4">
            <a:alphaModFix/>
          </a:blip>
          <a:srcRect b="16296" l="0" r="0" t="0"/>
          <a:stretch/>
        </p:blipFill>
        <p:spPr>
          <a:xfrm>
            <a:off x="1297500" y="1843250"/>
            <a:ext cx="5766599" cy="1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5">
            <a:alphaModFix/>
          </a:blip>
          <a:srcRect b="28186" l="0" r="0" t="0"/>
          <a:stretch/>
        </p:blipFill>
        <p:spPr>
          <a:xfrm>
            <a:off x="1297500" y="3071973"/>
            <a:ext cx="3370425" cy="6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8913" y="3871425"/>
            <a:ext cx="50958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List Staff by Job Title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JOBTITLE, LNAME, FNAME, STAFFID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STAFF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JOBTITLE;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50" y="1896800"/>
            <a:ext cx="3238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