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12.jpeg" ContentType="image/jpe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456921-BD28-4039-BA91-7CE139E796A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1;p13" descr="Side view of hands writing in a notebook at a cafe"/>
          <p:cNvPicPr/>
          <p:nvPr/>
        </p:nvPicPr>
        <p:blipFill>
          <a:blip r:embed="rId2"/>
          <a:srcRect l="9048" t="12063" r="54345" b="26443"/>
          <a:stretch/>
        </p:blipFill>
        <p:spPr>
          <a:xfrm>
            <a:off x="0" y="0"/>
            <a:ext cx="4571640" cy="51433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800" y="0"/>
            <a:ext cx="4568400" cy="5143320"/>
          </a:xfrm>
          <a:prstGeom prst="rect">
            <a:avLst/>
          </a:prstGeom>
          <a:solidFill>
            <a:srgbClr val="178d7d">
              <a:alpha val="6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42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</p:spPr>
        <p:txBody>
          <a:bodyPr tIns="91440" bIns="91440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04F146E-9893-48CB-A2D0-BE8CB156C8F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61;p14" descr=""/>
          <p:cNvPicPr/>
          <p:nvPr/>
        </p:nvPicPr>
        <p:blipFill>
          <a:blip r:embed="rId2"/>
          <a:srcRect l="31879" t="8097" r="25709" b="0"/>
          <a:stretch/>
        </p:blipFill>
        <p:spPr>
          <a:xfrm>
            <a:off x="0" y="0"/>
            <a:ext cx="4574880" cy="51433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rgbClr val="178d7d">
              <a:alpha val="6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" name="Group 2"/>
          <p:cNvGrpSpPr/>
          <p:nvPr/>
        </p:nvGrpSpPr>
        <p:grpSpPr>
          <a:xfrm>
            <a:off x="830520" y="1191600"/>
            <a:ext cx="745200" cy="45360"/>
            <a:chOff x="830520" y="1191600"/>
            <a:chExt cx="745200" cy="45360"/>
          </a:xfrm>
        </p:grpSpPr>
        <p:sp>
          <p:nvSpPr>
            <p:cNvPr id="86" name="CustomShape 3"/>
            <p:cNvSpPr/>
            <p:nvPr/>
          </p:nvSpPr>
          <p:spPr>
            <a:xfrm rot="16200000">
              <a:off x="1366560" y="1027800"/>
              <a:ext cx="45360" cy="37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"/>
            <p:cNvSpPr/>
            <p:nvPr/>
          </p:nvSpPr>
          <p:spPr>
            <a:xfrm rot="16200000">
              <a:off x="995400" y="1026360"/>
              <a:ext cx="45360" cy="375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</p:spPr>
        <p:txBody>
          <a:bodyPr tIns="91440" bIns="91440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8135250-53D0-4378-95CB-8D1CBCA8548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516320" y="253440"/>
            <a:ext cx="6815520" cy="1119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5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Image Caption Generator with       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14120" y="2896200"/>
            <a:ext cx="392688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</a:t>
            </a:r>
            <a:r>
              <a:rPr b="1" lang="e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Submitted By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Md Shamihul Islam Khan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Reg No: 2016331078,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CSE, SUST 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	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305800" y="1411920"/>
            <a:ext cx="450972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CNN and LSTM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5382720" y="2896200"/>
            <a:ext cx="3166920" cy="15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1" lang="en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Submitted To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Dr. Md Forhad Rabbi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Associate Professor,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191919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CSE, SUST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50;p24" descr=""/>
          <p:cNvPicPr/>
          <p:nvPr/>
        </p:nvPicPr>
        <p:blipFill>
          <a:blip r:embed="rId1"/>
          <a:stretch/>
        </p:blipFill>
        <p:spPr>
          <a:xfrm>
            <a:off x="2255040" y="1418760"/>
            <a:ext cx="5193720" cy="37242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0" y="0"/>
            <a:ext cx="9143640" cy="131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2860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8288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Visual Representation of the Final Model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980200" y="4932720"/>
            <a:ext cx="7352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9043200" y="1264680"/>
            <a:ext cx="7352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0" y="0"/>
            <a:ext cx="9143640" cy="131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2860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6576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Results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172" name="Google Shape;159;p25" descr=""/>
          <p:cNvPicPr/>
          <p:nvPr/>
        </p:nvPicPr>
        <p:blipFill>
          <a:blip r:embed="rId1"/>
          <a:stretch/>
        </p:blipFill>
        <p:spPr>
          <a:xfrm>
            <a:off x="76320" y="1552320"/>
            <a:ext cx="4686480" cy="3514680"/>
          </a:xfrm>
          <a:prstGeom prst="rect">
            <a:avLst/>
          </a:prstGeom>
          <a:ln>
            <a:noFill/>
          </a:ln>
        </p:spPr>
      </p:pic>
      <p:pic>
        <p:nvPicPr>
          <p:cNvPr id="173" name="Google Shape;160;p25" descr=""/>
          <p:cNvPicPr/>
          <p:nvPr/>
        </p:nvPicPr>
        <p:blipFill>
          <a:blip r:embed="rId2"/>
          <a:stretch/>
        </p:blipFill>
        <p:spPr>
          <a:xfrm>
            <a:off x="4763160" y="1552320"/>
            <a:ext cx="4380480" cy="338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65;p26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520" y="1728000"/>
            <a:ext cx="3300480" cy="168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700" spc="-1" strike="noStrike">
                <a:solidFill>
                  <a:srgbClr val="ffffff"/>
                </a:solidFill>
                <a:latin typeface="Arial"/>
                <a:ea typeface="Arial"/>
              </a:rPr>
              <a:t>What is Image Caption Generator?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968000" y="1351800"/>
            <a:ext cx="3931920" cy="2896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Image caption generator is a task that involves computer vision and natural language processing concepts to recognize the context of an image and describe them in a natural language like English.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55120" y="2927880"/>
            <a:ext cx="459000" cy="433800"/>
          </a:xfrm>
          <a:prstGeom prst="ellipse">
            <a:avLst/>
          </a:prstGeom>
          <a:solidFill>
            <a:srgbClr val="ffab40"/>
          </a:solidFill>
          <a:ln w="9360">
            <a:solidFill>
              <a:srgbClr val="ffab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highlight>
                  <a:srgbClr val="ffab40"/>
                </a:highlight>
                <a:latin typeface="Roboto"/>
                <a:ea typeface="Roboto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931760" y="2024640"/>
            <a:ext cx="556776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Convolutional Neural networks (</a:t>
            </a:r>
            <a:r>
              <a:rPr b="1" lang="en" sz="1800" spc="-1" strike="noStrike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CNN)</a:t>
            </a:r>
            <a:br/>
            <a:r>
              <a:rPr b="1" lang="en" sz="1800" spc="-1" strike="noStrike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931760" y="2912760"/>
            <a:ext cx="49345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 </a:t>
            </a:r>
            <a:r>
              <a:rPr b="0" lang="en" sz="1800" spc="-1" strike="noStrike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Long short term memory (</a:t>
            </a:r>
            <a:r>
              <a:rPr b="1" lang="en" sz="1800" spc="-1" strike="noStrike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LSTM)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431720" y="2060640"/>
            <a:ext cx="459000" cy="461520"/>
          </a:xfrm>
          <a:prstGeom prst="ellipse">
            <a:avLst/>
          </a:prstGeom>
          <a:solidFill>
            <a:srgbClr val="0097a7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ffff"/>
                </a:solidFill>
                <a:highlight>
                  <a:srgbClr val="0097a7"/>
                </a:highlight>
                <a:latin typeface="Roboto"/>
                <a:ea typeface="Roboto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0" y="0"/>
            <a:ext cx="9143640" cy="131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2860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Image Caption Generator Model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7;p18" descr=""/>
          <p:cNvPicPr/>
          <p:nvPr/>
        </p:nvPicPr>
        <p:blipFill>
          <a:blip r:embed="rId1"/>
          <a:stretch/>
        </p:blipFill>
        <p:spPr>
          <a:xfrm>
            <a:off x="0" y="1221480"/>
            <a:ext cx="9143640" cy="392184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0" y="0"/>
            <a:ext cx="9143640" cy="131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2860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Image Caption Generator Model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30080" y="1775880"/>
            <a:ext cx="3300480" cy="168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What is CNN?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174280" y="1059120"/>
            <a:ext cx="3373920" cy="302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Convolutional Neural networks are specialized deep neural networks which can process the data that has input shape like a 2D matrix. Images are easily represented as a 2D matrix and CNN is very useful in working with images.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09;p20" descr=""/>
          <p:cNvPicPr/>
          <p:nvPr/>
        </p:nvPicPr>
        <p:blipFill>
          <a:blip r:embed="rId1"/>
          <a:stretch/>
        </p:blipFill>
        <p:spPr>
          <a:xfrm>
            <a:off x="152280" y="2100960"/>
            <a:ext cx="8838720" cy="273168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0" y="0"/>
            <a:ext cx="9143640" cy="131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2860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Working On Deep CNN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30080" y="1775880"/>
            <a:ext cx="3300480" cy="168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What is LSTM?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897800" y="1188720"/>
            <a:ext cx="4072320" cy="286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44444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LSTM stands for Long short term memory, they are a type of RNN, which is well suited for sequence prediction problems. LSTM can carry out relevant information throughout the processing of inputs and with a forget gate, it discards non-relevant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21;p22" descr=""/>
          <p:cNvPicPr/>
          <p:nvPr/>
        </p:nvPicPr>
        <p:blipFill>
          <a:blip r:embed="rId1"/>
          <a:stretch/>
        </p:blipFill>
        <p:spPr>
          <a:xfrm>
            <a:off x="895320" y="1123560"/>
            <a:ext cx="7201080" cy="401976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0" y="0"/>
            <a:ext cx="9143640" cy="131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2860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LSTM Cell Structure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59880" y="2215440"/>
            <a:ext cx="2415240" cy="2022120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895320" y="2751480"/>
            <a:ext cx="1944720" cy="1182600"/>
            <a:chOff x="895320" y="2751480"/>
            <a:chExt cx="1944720" cy="1182600"/>
          </a:xfrm>
        </p:grpSpPr>
        <p:sp>
          <p:nvSpPr>
            <p:cNvPr id="150" name="CustomShape 3"/>
            <p:cNvSpPr/>
            <p:nvPr/>
          </p:nvSpPr>
          <p:spPr>
            <a:xfrm>
              <a:off x="1335600" y="3579480"/>
              <a:ext cx="1064160" cy="35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Total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51" name="CustomShape 4"/>
            <p:cNvSpPr/>
            <p:nvPr/>
          </p:nvSpPr>
          <p:spPr>
            <a:xfrm>
              <a:off x="895320" y="2751480"/>
              <a:ext cx="194472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48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8000</a:t>
              </a:r>
              <a:endParaRPr b="0" lang="en-US" sz="4800" spc="-1" strike="noStrike">
                <a:latin typeface="Arial"/>
              </a:endParaRPr>
            </a:p>
          </p:txBody>
        </p:sp>
      </p:grpSp>
      <p:sp>
        <p:nvSpPr>
          <p:cNvPr id="152" name="CustomShape 5"/>
          <p:cNvSpPr/>
          <p:nvPr/>
        </p:nvSpPr>
        <p:spPr>
          <a:xfrm>
            <a:off x="3349800" y="2227320"/>
            <a:ext cx="2386440" cy="2008440"/>
          </a:xfrm>
          <a:prstGeom prst="rect">
            <a:avLst/>
          </a:prstGeom>
          <a:solidFill>
            <a:srgbClr val="6fb7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6010920" y="2222280"/>
            <a:ext cx="2386440" cy="2008440"/>
          </a:xfrm>
          <a:prstGeom prst="rect">
            <a:avLst/>
          </a:prstGeom>
          <a:solidFill>
            <a:srgbClr val="ff978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4" name="Group 7"/>
          <p:cNvGrpSpPr/>
          <p:nvPr/>
        </p:nvGrpSpPr>
        <p:grpSpPr>
          <a:xfrm>
            <a:off x="3552480" y="2751480"/>
            <a:ext cx="1944720" cy="1182600"/>
            <a:chOff x="3552480" y="2751480"/>
            <a:chExt cx="1944720" cy="1182600"/>
          </a:xfrm>
        </p:grpSpPr>
        <p:sp>
          <p:nvSpPr>
            <p:cNvPr id="155" name="CustomShape 8"/>
            <p:cNvSpPr/>
            <p:nvPr/>
          </p:nvSpPr>
          <p:spPr>
            <a:xfrm>
              <a:off x="3992760" y="3579480"/>
              <a:ext cx="1064160" cy="35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Train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56" name="CustomShape 9"/>
            <p:cNvSpPr/>
            <p:nvPr/>
          </p:nvSpPr>
          <p:spPr>
            <a:xfrm>
              <a:off x="3552480" y="2751480"/>
              <a:ext cx="194472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48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6000</a:t>
              </a:r>
              <a:endParaRPr b="0" lang="en-US" sz="4800" spc="-1" strike="noStrike">
                <a:latin typeface="Arial"/>
              </a:endParaRPr>
            </a:p>
          </p:txBody>
        </p:sp>
      </p:grpSp>
      <p:grpSp>
        <p:nvGrpSpPr>
          <p:cNvPr id="157" name="Group 10"/>
          <p:cNvGrpSpPr/>
          <p:nvPr/>
        </p:nvGrpSpPr>
        <p:grpSpPr>
          <a:xfrm>
            <a:off x="6246000" y="2728800"/>
            <a:ext cx="1981080" cy="1357920"/>
            <a:chOff x="6246000" y="2728800"/>
            <a:chExt cx="1981080" cy="1357920"/>
          </a:xfrm>
        </p:grpSpPr>
        <p:sp>
          <p:nvSpPr>
            <p:cNvPr id="158" name="CustomShape 11"/>
            <p:cNvSpPr/>
            <p:nvPr/>
          </p:nvSpPr>
          <p:spPr>
            <a:xfrm>
              <a:off x="6555600" y="3512520"/>
              <a:ext cx="1517760" cy="57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1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Vocabulary size</a:t>
              </a:r>
              <a:endParaRPr b="0" lang="en-US" sz="2100" spc="-1" strike="noStrike">
                <a:latin typeface="Arial"/>
              </a:endParaRPr>
            </a:p>
          </p:txBody>
        </p:sp>
        <p:sp>
          <p:nvSpPr>
            <p:cNvPr id="159" name="CustomShape 12"/>
            <p:cNvSpPr/>
            <p:nvPr/>
          </p:nvSpPr>
          <p:spPr>
            <a:xfrm>
              <a:off x="6246000" y="2728800"/>
              <a:ext cx="1981080" cy="772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4800" spc="-1" strike="noStrike">
                  <a:solidFill>
                    <a:srgbClr val="ffffff"/>
                  </a:solidFill>
                  <a:latin typeface="Century Gothic"/>
                  <a:ea typeface="Century Gothic"/>
                </a:rPr>
                <a:t>7577</a:t>
              </a:r>
              <a:endParaRPr b="0" lang="en-US" sz="4800" spc="-1" strike="noStrike">
                <a:latin typeface="Arial"/>
              </a:endParaRPr>
            </a:p>
          </p:txBody>
        </p:sp>
      </p:grpSp>
      <p:sp>
        <p:nvSpPr>
          <p:cNvPr id="160" name="CustomShape 13"/>
          <p:cNvSpPr/>
          <p:nvPr/>
        </p:nvSpPr>
        <p:spPr>
          <a:xfrm>
            <a:off x="1622880" y="1817280"/>
            <a:ext cx="508320" cy="610920"/>
          </a:xfrm>
          <a:prstGeom prst="ellipse">
            <a:avLst/>
          </a:prstGeom>
          <a:solidFill>
            <a:srgbClr val="8296b0"/>
          </a:solidFill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4306680" y="1817280"/>
            <a:ext cx="508320" cy="610920"/>
          </a:xfrm>
          <a:prstGeom prst="ellipse">
            <a:avLst/>
          </a:prstGeom>
          <a:solidFill>
            <a:srgbClr val="6fb7c3"/>
          </a:solidFill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5"/>
          <p:cNvSpPr/>
          <p:nvPr/>
        </p:nvSpPr>
        <p:spPr>
          <a:xfrm>
            <a:off x="6954840" y="1817280"/>
            <a:ext cx="508320" cy="610920"/>
          </a:xfrm>
          <a:prstGeom prst="ellipse">
            <a:avLst/>
          </a:prstGeom>
          <a:solidFill>
            <a:srgbClr val="ff9787"/>
          </a:solidFill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Google Shape;142;p23" descr=""/>
          <p:cNvPicPr/>
          <p:nvPr/>
        </p:nvPicPr>
        <p:blipFill>
          <a:blip r:embed="rId1"/>
          <a:stretch/>
        </p:blipFill>
        <p:spPr>
          <a:xfrm>
            <a:off x="1757160" y="1977840"/>
            <a:ext cx="244440" cy="25812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143;p23" descr=""/>
          <p:cNvPicPr/>
          <p:nvPr/>
        </p:nvPicPr>
        <p:blipFill>
          <a:blip r:embed="rId2"/>
          <a:stretch/>
        </p:blipFill>
        <p:spPr>
          <a:xfrm>
            <a:off x="4400280" y="1926720"/>
            <a:ext cx="330480" cy="34920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144;p23" descr=""/>
          <p:cNvPicPr/>
          <p:nvPr/>
        </p:nvPicPr>
        <p:blipFill>
          <a:blip r:embed="rId3"/>
          <a:stretch/>
        </p:blipFill>
        <p:spPr>
          <a:xfrm>
            <a:off x="7013160" y="1926720"/>
            <a:ext cx="330480" cy="349200"/>
          </a:xfrm>
          <a:prstGeom prst="rect">
            <a:avLst/>
          </a:prstGeom>
          <a:ln>
            <a:noFill/>
          </a:ln>
        </p:spPr>
      </p:pic>
      <p:sp>
        <p:nvSpPr>
          <p:cNvPr id="166" name="CustomShape 16"/>
          <p:cNvSpPr/>
          <p:nvPr/>
        </p:nvSpPr>
        <p:spPr>
          <a:xfrm>
            <a:off x="0" y="0"/>
            <a:ext cx="9143640" cy="131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22860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657600" indent="4572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Dataset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2021-06-26T19:31:33Z</dcterms:modified>
  <cp:revision>1</cp:revision>
  <dc:subject/>
  <dc:title/>
</cp:coreProperties>
</file>