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5" r:id="rId4"/>
    <p:sldId id="257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2D95-6D90-4E0B-9A11-50779F4A0D2E}" type="datetimeFigureOut">
              <a:rPr lang="en-US" smtClean="0"/>
              <a:pPr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5F3-0BA4-4994-8669-051984D0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98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2D95-6D90-4E0B-9A11-50779F4A0D2E}" type="datetimeFigureOut">
              <a:rPr lang="en-US" smtClean="0"/>
              <a:pPr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5F3-0BA4-4994-8669-051984D0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005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2D95-6D90-4E0B-9A11-50779F4A0D2E}" type="datetimeFigureOut">
              <a:rPr lang="en-US" smtClean="0"/>
              <a:pPr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5F3-0BA4-4994-8669-051984D0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6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2D95-6D90-4E0B-9A11-50779F4A0D2E}" type="datetimeFigureOut">
              <a:rPr lang="en-US" smtClean="0"/>
              <a:pPr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5F3-0BA4-4994-8669-051984D0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521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2D95-6D90-4E0B-9A11-50779F4A0D2E}" type="datetimeFigureOut">
              <a:rPr lang="en-US" smtClean="0"/>
              <a:pPr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5F3-0BA4-4994-8669-051984D0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63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2D95-6D90-4E0B-9A11-50779F4A0D2E}" type="datetimeFigureOut">
              <a:rPr lang="en-US" smtClean="0"/>
              <a:pPr/>
              <a:t>20-Mar-20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5F3-0BA4-4994-8669-051984D0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422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2D95-6D90-4E0B-9A11-50779F4A0D2E}" type="datetimeFigureOut">
              <a:rPr lang="en-US" smtClean="0"/>
              <a:pPr/>
              <a:t>20-Mar-20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5F3-0BA4-4994-8669-051984D0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293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2D95-6D90-4E0B-9A11-50779F4A0D2E}" type="datetimeFigureOut">
              <a:rPr lang="en-US" smtClean="0"/>
              <a:pPr/>
              <a:t>20-Mar-20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5F3-0BA4-4994-8669-051984D0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80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2D95-6D90-4E0B-9A11-50779F4A0D2E}" type="datetimeFigureOut">
              <a:rPr lang="en-US" smtClean="0"/>
              <a:pPr/>
              <a:t>20-Mar-20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5F3-0BA4-4994-8669-051984D0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616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2D95-6D90-4E0B-9A11-50779F4A0D2E}" type="datetimeFigureOut">
              <a:rPr lang="en-US" smtClean="0"/>
              <a:pPr/>
              <a:t>20-Mar-20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5F3-0BA4-4994-8669-051984D0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43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2D95-6D90-4E0B-9A11-50779F4A0D2E}" type="datetimeFigureOut">
              <a:rPr lang="en-US" smtClean="0"/>
              <a:pPr/>
              <a:t>20-Mar-20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5F3-0BA4-4994-8669-051984D0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399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82D95-6D90-4E0B-9A11-50779F4A0D2E}" type="datetimeFigureOut">
              <a:rPr lang="en-US" smtClean="0"/>
              <a:pPr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15F3-0BA4-4994-8669-051984D0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7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bstract_factory_pattern" TargetMode="External"/><Relationship Id="rId2" Type="http://schemas.openxmlformats.org/officeDocument/2006/relationships/hyperlink" Target="https://sourcemaking.com/design_patterns/abstract_factor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mIq-R6f6m30" TargetMode="External"/><Relationship Id="rId4" Type="http://schemas.openxmlformats.org/officeDocument/2006/relationships/hyperlink" Target="https://en.wikipedia.org/wiki/Software_design_patt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686" y="787790"/>
            <a:ext cx="9720776" cy="4051496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WELCOME</a:t>
            </a:r>
            <a:br>
              <a:rPr lang="en-US" sz="5400" b="1" dirty="0" smtClean="0"/>
            </a:br>
            <a:r>
              <a:rPr lang="en-US" sz="5400" b="1" dirty="0" smtClean="0"/>
              <a:t>TO</a:t>
            </a:r>
            <a:br>
              <a:rPr lang="en-US" sz="5400" b="1" dirty="0" smtClean="0"/>
            </a:br>
            <a:r>
              <a:rPr lang="en-US" sz="5400" b="1" dirty="0" smtClean="0"/>
              <a:t>OUR</a:t>
            </a:r>
            <a:br>
              <a:rPr lang="en-US" sz="5400" b="1" dirty="0" smtClean="0"/>
            </a:br>
            <a:r>
              <a:rPr lang="en-US" sz="5400" b="1" dirty="0" smtClean="0"/>
              <a:t>PRESENTATION</a:t>
            </a:r>
            <a:endParaRPr lang="en-US" sz="5400" b="1" dirty="0"/>
          </a:p>
        </p:txBody>
      </p:sp>
    </p:spTree>
    <p:extLst>
      <p:ext uri="{BB962C8B-B14F-4D97-AF65-F5344CB8AC3E}">
        <p14:creationId xmlns="" xmlns:p14="http://schemas.microsoft.com/office/powerpoint/2010/main" val="156794791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104972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UML  Diagram</a:t>
            </a:r>
            <a:endParaRPr lang="en-US" sz="5400" b="1" dirty="0"/>
          </a:p>
        </p:txBody>
      </p:sp>
      <p:pic>
        <p:nvPicPr>
          <p:cNvPr id="4" name="Picture 3" descr="W3sDesign_Abstract_Factory_Design_Pattern_U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8" y="1533378"/>
            <a:ext cx="10185009" cy="46704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243356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25091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Motivating examples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71003"/>
            <a:ext cx="9144000" cy="4403188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3200" dirty="0" smtClean="0"/>
              <a:t>Clients call these operations to obtain widget instances, but clients aren't aware of the concrete classes they're using.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3200" dirty="0" smtClean="0"/>
              <a:t>Target multiple platform by creating component instances for selected platform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3200" dirty="0" smtClean="0"/>
              <a:t>Design neural network layers to contain the technology for their own construction, allowing networks to focus on learning strategies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 smtClean="0"/>
          </a:p>
          <a:p>
            <a:pPr marL="342900" indent="-342900" algn="l"/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00961051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9828"/>
            <a:ext cx="9144000" cy="97067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Collaborates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671" y="1364566"/>
            <a:ext cx="10410092" cy="4600136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Normally a single instance of a Concrete Factory class is created at run-time.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 This concrete factory creates product objects having a particular implementation.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To create different product objects, clients should use a different concrete factory.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Abstract Factory defers creation of product objects to its concrete factory subclass.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2024"/>
            <a:ext cx="9144000" cy="3601329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Implementation  Of  Abstract</a:t>
            </a:r>
            <a:br>
              <a:rPr lang="en-US" sz="5400" b="1" dirty="0" smtClean="0"/>
            </a:br>
            <a:r>
              <a:rPr lang="en-US" sz="5400" b="1" dirty="0" smtClean="0"/>
              <a:t>Factory  Design Pattern  In</a:t>
            </a:r>
            <a:br>
              <a:rPr lang="en-US" sz="5400" b="1" dirty="0" smtClean="0"/>
            </a:br>
            <a:r>
              <a:rPr lang="en-US" sz="5400" b="1" dirty="0" smtClean="0"/>
              <a:t>Java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7618"/>
            <a:ext cx="9144000" cy="7174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1009" y="2504048"/>
            <a:ext cx="10396025" cy="365760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hlinkClick r:id="rId2"/>
              </a:rPr>
              <a:t>https</a:t>
            </a:r>
            <a:r>
              <a:rPr lang="en-US" sz="2800" dirty="0" smtClean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sourcemaking.com/design_patterns/abstract_factory</a:t>
            </a:r>
            <a:endParaRPr lang="en-US" sz="2800" dirty="0" smtClean="0"/>
          </a:p>
          <a:p>
            <a:pPr algn="l"/>
            <a:r>
              <a:rPr lang="en-US" sz="2800" dirty="0" smtClean="0">
                <a:hlinkClick r:id="rId3"/>
              </a:rPr>
              <a:t>http</a:t>
            </a:r>
            <a:r>
              <a:rPr lang="en-US" sz="2800" dirty="0" smtClean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en.wikipedia.org/wiki/Abstract_factory_pattern</a:t>
            </a:r>
            <a:endParaRPr lang="en-US" sz="2800" dirty="0" smtClean="0"/>
          </a:p>
          <a:p>
            <a:pPr algn="l"/>
            <a:r>
              <a:rPr lang="en-US" sz="2800" dirty="0" smtClean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en.wikipedia.org/wiki/Software_design_pattern</a:t>
            </a:r>
            <a:endParaRPr lang="en-US" sz="2800" dirty="0" smtClean="0"/>
          </a:p>
          <a:p>
            <a:pPr algn="l"/>
            <a:r>
              <a:rPr lang="en-US" sz="2800" dirty="0" smtClean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www.youtube.com/watch?v=mIq-R6f6m30</a:t>
            </a:r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 </a:t>
            </a:r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Name</a:t>
            </a:r>
          </a:p>
          <a:p>
            <a:pPr algn="ctr"/>
            <a:r>
              <a:rPr lang="en-US" dirty="0" err="1" smtClean="0"/>
              <a:t>Tanjil</a:t>
            </a:r>
            <a:r>
              <a:rPr lang="en-US" dirty="0" smtClean="0"/>
              <a:t> Ahmed Limon</a:t>
            </a:r>
          </a:p>
          <a:p>
            <a:pPr algn="ctr">
              <a:buNone/>
            </a:pPr>
            <a:r>
              <a:rPr lang="en-US" dirty="0" smtClean="0"/>
              <a:t>Roll:17CSE005</a:t>
            </a:r>
          </a:p>
          <a:p>
            <a:pPr algn="ctr"/>
            <a:r>
              <a:rPr lang="en-US" dirty="0" err="1" smtClean="0"/>
              <a:t>Israt</a:t>
            </a:r>
            <a:r>
              <a:rPr lang="en-US" dirty="0" smtClean="0"/>
              <a:t> </a:t>
            </a:r>
            <a:r>
              <a:rPr lang="en-US" dirty="0" err="1" smtClean="0"/>
              <a:t>Jahan</a:t>
            </a:r>
            <a:r>
              <a:rPr lang="en-US" dirty="0" smtClean="0"/>
              <a:t> </a:t>
            </a:r>
            <a:r>
              <a:rPr lang="en-US" dirty="0" err="1" smtClean="0"/>
              <a:t>Mili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Roll:17CSE025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685" y="295422"/>
            <a:ext cx="9945859" cy="717452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Content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618" y="928468"/>
            <a:ext cx="10058400" cy="5929532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Definition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Usage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Advantages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Applicability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Participants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Consequences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UML  Diagram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Motivating  Examples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Collaborates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Implementation</a:t>
            </a: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smtClean="0"/>
              <a:t> References</a:t>
            </a: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endParaRPr lang="en-US" sz="2000" b="1" dirty="0" smtClean="0"/>
          </a:p>
          <a:p>
            <a:pPr algn="l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579418"/>
          </a:xfrm>
        </p:spPr>
        <p:txBody>
          <a:bodyPr/>
          <a:lstStyle/>
          <a:p>
            <a:r>
              <a:rPr lang="en-US" b="1" dirty="0" smtClean="0"/>
              <a:t>Definition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2025" y="2546252"/>
            <a:ext cx="9692640" cy="122389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Abstract Factory Pattern is to provide an interface for creating families of related or dependent objects without specifying their concrete classes.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64666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2338243"/>
            <a:ext cx="10030265" cy="2219689"/>
          </a:xfrm>
        </p:spPr>
        <p:txBody>
          <a:bodyPr>
            <a:normAutofit/>
          </a:bodyPr>
          <a:lstStyle/>
          <a:p>
            <a:r>
              <a:rPr lang="en-US" dirty="0" smtClean="0"/>
              <a:t>The  factory  determines the actual concrete type of object to be created, and it is here that the object is actually created.</a:t>
            </a:r>
          </a:p>
          <a:p>
            <a:r>
              <a:rPr lang="en-US" dirty="0" smtClean="0"/>
              <a:t>When the system needs to be configured with one of a multiple family of objects.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347138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87791"/>
            <a:ext cx="10515600" cy="13786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Advantages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07103"/>
            <a:ext cx="10358095" cy="4206240"/>
          </a:xfrm>
        </p:spPr>
        <p:txBody>
          <a:bodyPr/>
          <a:lstStyle/>
          <a:p>
            <a:r>
              <a:rPr lang="en-US" dirty="0" smtClean="0"/>
              <a:t>Abstract Factory Pattern isolates the client code from concrete (implementation) classes.</a:t>
            </a:r>
          </a:p>
          <a:p>
            <a:r>
              <a:rPr lang="en-US" dirty="0" smtClean="0"/>
              <a:t>It eases the exchanging of object families.</a:t>
            </a:r>
          </a:p>
          <a:p>
            <a:r>
              <a:rPr lang="en-US" dirty="0" smtClean="0"/>
              <a:t>It promotes consistency among objects.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3049273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Applicability</a:t>
            </a:r>
            <a:endParaRPr lang="en-US" b="1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982788"/>
            <a:ext cx="10188575" cy="4487862"/>
          </a:xfrm>
        </p:spPr>
        <p:txBody>
          <a:bodyPr/>
          <a:lstStyle/>
          <a:p>
            <a:r>
              <a:rPr lang="en-US" dirty="0" smtClean="0"/>
              <a:t>a system should be independent of how its products are created, composed, and represented.</a:t>
            </a:r>
          </a:p>
          <a:p>
            <a:r>
              <a:rPr lang="en-US" dirty="0" smtClean="0"/>
              <a:t>a system should be configured with one of multiple families of products.</a:t>
            </a:r>
          </a:p>
          <a:p>
            <a:r>
              <a:rPr lang="en-US" dirty="0" smtClean="0"/>
              <a:t>A family of related product objects is designed to be used together.</a:t>
            </a:r>
          </a:p>
          <a:p>
            <a:r>
              <a:rPr lang="en-US" dirty="0" smtClean="0"/>
              <a:t>you want to provide a class library of products, and you want to reveal just their interfaces, not their implementations.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7070614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900401"/>
            <a:ext cx="9144000" cy="2387600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Participants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55410"/>
            <a:ext cx="9144000" cy="4417256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Abstract  Factory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Concrete Factory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Abstract  Product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Concrete Product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Client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algn="l"/>
            <a:r>
              <a:rPr lang="en-US" dirty="0" smtClean="0"/>
              <a:t>                                  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79043891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775"/>
            <a:ext cx="9144000" cy="95660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Consequences</a:t>
            </a:r>
            <a:endParaRPr lang="en-US" sz="5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535" y="2363372"/>
            <a:ext cx="9988062" cy="3587262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It isolates concrete classes.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makes exchanging families product easy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promotes consistency among products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Supporting new kinds of product is difficult</a:t>
            </a:r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314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WELCOME TO OUR PRESENTATION</vt:lpstr>
      <vt:lpstr>Slide 2</vt:lpstr>
      <vt:lpstr>Content</vt:lpstr>
      <vt:lpstr>Definition</vt:lpstr>
      <vt:lpstr>Usage</vt:lpstr>
      <vt:lpstr> Advantages  </vt:lpstr>
      <vt:lpstr>Applicability</vt:lpstr>
      <vt:lpstr> Participants</vt:lpstr>
      <vt:lpstr>Consequences</vt:lpstr>
      <vt:lpstr>UML  Diagram</vt:lpstr>
      <vt:lpstr>Motivating examples</vt:lpstr>
      <vt:lpstr>Collaborates</vt:lpstr>
      <vt:lpstr>Implementation  Of  Abstract Factory  Design Pattern  In Java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Signals</dc:title>
  <dc:creator>Md Faizul Haque</dc:creator>
  <cp:lastModifiedBy>User</cp:lastModifiedBy>
  <cp:revision>34</cp:revision>
  <dcterms:created xsi:type="dcterms:W3CDTF">2019-08-24T16:46:57Z</dcterms:created>
  <dcterms:modified xsi:type="dcterms:W3CDTF">2020-03-20T15:41:57Z</dcterms:modified>
</cp:coreProperties>
</file>