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application/octet-stream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 ?>
<Relationships xmlns="http://schemas.openxmlformats.org/package/2006/relationships">
	<Relationship Id="rId1" Type="http://schemas.openxmlformats.org/package/2006/relationships/metadata/core-properties" Target="docProps/core.xml"/>
	<Relationship Id="rId2" Type="http://schemas.openxmlformats.org/officeDocument/2006/relationships/extended-properties" Target="docProps/app.xml"/>
	<Relationship Id="rId3" Type="http://schemas.openxmlformats.org/officeDocument/2006/relationships/officeDocument" Target="ppt/presentation.xml"/>
</Relationships>
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
<Relationships xmlns="http://schemas.openxmlformats.org/package/2006/relationships">
	<Relationship Id="rId1" Type="http://schemas.openxmlformats.org/officeDocument/2006/relationships/viewProps" Target="viewProps.xml"/>
	<Relationship Id="rId2" Type="http://schemas.openxmlformats.org/officeDocument/2006/relationships/presProps" Target="presProps.xml"/>
	<Relationship Id="rId3" Type="http://schemas.openxmlformats.org/officeDocument/2006/relationships/tableStyles" Target="tableStyles.xml"/>
	<Relationship Id="rId4" Type="http://schemas.openxmlformats.org/officeDocument/2006/relationships/slideMaster" Target="slideMasters/slideMaster1.xml"/>
	<Relationship Id="rId5" Type="http://schemas.openxmlformats.org/officeDocument/2006/relationships/theme" Target="theme/theme1.xml"/>
	<Relationship Id="rId6" Type="http://schemas.openxmlformats.org/officeDocument/2006/relationships/slide" Target="slides/slide1.xml"/>
	<Relationship Id="rId7" Type="http://schemas.openxmlformats.org/officeDocument/2006/relationships/slide" Target="slides/slide2.xml"/>
	<Relationship Id="rId8" Type="http://schemas.openxmlformats.org/officeDocument/2006/relationships/slide" Target="slides/slide3.xml"/>
	<Relationship Id="rId9" Type="http://schemas.openxmlformats.org/officeDocument/2006/relationships/slide" Target="slides/slide4.xml"/>
	<Relationship Id="rId10" Type="http://schemas.openxmlformats.org/officeDocument/2006/relationships/slide" Target="slides/slide5.xml"/>
	<Relationship Id="rId11" Type="http://schemas.openxmlformats.org/officeDocument/2006/relationships/slide" Target="slides/slide6.xml"/>
	<Relationship Id="rId12" Type="http://schemas.openxmlformats.org/officeDocument/2006/relationships/slide" Target="slides/slide7.xml"/>
	<Relationship Id="rId13" Type="http://schemas.openxmlformats.org/officeDocument/2006/relationships/slide" Target="slides/slide8.xml"/>
	<Relationship Id="rId14" Type="http://schemas.openxmlformats.org/officeDocument/2006/relationships/slide" Target="slides/slide9.xml"/>
	<Relationship Id="rId15" Type="http://schemas.openxmlformats.org/officeDocument/2006/relationships/slide" Target="slides/slide10.xml"/>
	<Relationship Id="rId16" Type="http://schemas.openxmlformats.org/officeDocument/2006/relationships/slide" Target="slides/slide11.xml"/>
	<Relationship Id="rId17" Type="http://schemas.openxmlformats.org/officeDocument/2006/relationships/slide" Target="slides/slide12.xml"/>
	<Relationship Id="rId18" Type="http://schemas.openxmlformats.org/officeDocument/2006/relationships/slide" Target="slides/slide13.xml"/>
	<Relationship Id="rId19" Type="http://schemas.openxmlformats.org/officeDocument/2006/relationships/slide" Target="slides/slide14.xml"/>
	<Relationship Id="rId20" Type="http://schemas.openxmlformats.org/officeDocument/2006/relationships/slide" Target="slides/slide15.xml"/>
	<Relationship Id="rId21" Type="http://schemas.openxmlformats.org/officeDocument/2006/relationships/slide" Target="slides/slide16.xml"/>
	<Relationship Id="rId22" Type="http://schemas.openxmlformats.org/officeDocument/2006/relationships/slide" Target="slides/slide17.xml"/>
	<Relationship Id="rId23" Type="http://schemas.openxmlformats.org/officeDocument/2006/relationships/slide" Target="slides/slide18.xml"/>
</Relationships>


</file>

<file path=ppt/slideLayouts/_rels/slideLayout1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10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11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2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3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4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5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6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7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8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9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slideLayout" Target="../slideLayouts/slideLayout2.xml"/>
	<Relationship Id="rId3" Type="http://schemas.openxmlformats.org/officeDocument/2006/relationships/slideLayout" Target="../slideLayouts/slideLayout3.xml"/>
	<Relationship Id="rId4" Type="http://schemas.openxmlformats.org/officeDocument/2006/relationships/slideLayout" Target="../slideLayouts/slideLayout4.xml"/>
	<Relationship Id="rId5" Type="http://schemas.openxmlformats.org/officeDocument/2006/relationships/slideLayout" Target="../slideLayouts/slideLayout5.xml"/>
	<Relationship Id="rId6" Type="http://schemas.openxmlformats.org/officeDocument/2006/relationships/slideLayout" Target="../slideLayouts/slideLayout6.xml"/>
	<Relationship Id="rId7" Type="http://schemas.openxmlformats.org/officeDocument/2006/relationships/slideLayout" Target="../slideLayouts/slideLayout7.xml"/>
	<Relationship Id="rId8" Type="http://schemas.openxmlformats.org/officeDocument/2006/relationships/slideLayout" Target="../slideLayouts/slideLayout8.xml"/>
	<Relationship Id="rId9" Type="http://schemas.openxmlformats.org/officeDocument/2006/relationships/slideLayout" Target="../slideLayouts/slideLayout9.xml"/>
	<Relationship Id="rId10" Type="http://schemas.openxmlformats.org/officeDocument/2006/relationships/slideLayout" Target="../slideLayouts/slideLayout10.xml"/>
	<Relationship Id="rId11" Type="http://schemas.openxmlformats.org/officeDocument/2006/relationships/slideLayout" Target="../slideLayouts/slideLayout11.xml"/>
	<Relationship Id="rId12" Type="http://schemas.openxmlformats.org/officeDocument/2006/relationships/theme" Target="../theme/theme1.xml"/>
</Relationships>
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.jpg"/>
	<Relationship Id="rId3" Type="http://schemas.openxmlformats.org/officeDocument/2006/relationships/image" Target="../media/image2.jpg"/>
	<Relationship Id="rId4" Type="http://schemas.openxmlformats.org/officeDocument/2006/relationships/image" Target="../media/image3.jpg"/>
	<Relationship Id="rId5" Type="http://schemas.openxmlformats.org/officeDocument/2006/relationships/image" Target="../media/image4.jpg"/>
	<Relationship Id="rId6" Type="http://schemas.openxmlformats.org/officeDocument/2006/relationships/image" Target="../media/image5.jpg"/>
</Relationships>

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26.jpg"/>
	<Relationship Id="rId3" Type="http://schemas.openxmlformats.org/officeDocument/2006/relationships/image" Target="../media/image27.jpg"/>
	<Relationship Id="rId4" Type="http://schemas.openxmlformats.org/officeDocument/2006/relationships/image" Target="../media/image28.jpg"/>
</Relationships>

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29.jpg"/>
	<Relationship Id="rId3" Type="http://schemas.openxmlformats.org/officeDocument/2006/relationships/image" Target="../media/image30.jpg"/>
	<Relationship Id="rId4" Type="http://schemas.openxmlformats.org/officeDocument/2006/relationships/image" Target="../media/image31.jpg"/>
	<Relationship Id="rId5" Type="http://schemas.openxmlformats.org/officeDocument/2006/relationships/image" Target="../media/image32.jpg"/>
</Relationships>

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33.jpg"/>
	<Relationship Id="rId3" Type="http://schemas.openxmlformats.org/officeDocument/2006/relationships/image" Target="../media/image34.jpg"/>
	<Relationship Id="rId4" Type="http://schemas.openxmlformats.org/officeDocument/2006/relationships/image" Target="../media/image35.jpg"/>
	<Relationship Id="rId5" Type="http://schemas.openxmlformats.org/officeDocument/2006/relationships/image" Target="../media/image36.jpg"/>
	<Relationship Id="rId6" Type="http://schemas.openxmlformats.org/officeDocument/2006/relationships/image" Target="../media/image37.jpg"/>
</Relationships>

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38.jpg"/>
	<Relationship Id="rId3" Type="http://schemas.openxmlformats.org/officeDocument/2006/relationships/image" Target="../media/image39.jpg"/>
	<Relationship Id="rId4" Type="http://schemas.openxmlformats.org/officeDocument/2006/relationships/image" Target="../media/image40.jpg"/>
	<Relationship Id="rId5" Type="http://schemas.openxmlformats.org/officeDocument/2006/relationships/image" Target="../media/image41.jpg"/>
</Relationships>

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42.jpg"/>
	<Relationship Id="rId3" Type="http://schemas.openxmlformats.org/officeDocument/2006/relationships/image" Target="../media/image43.jpg"/>
</Relationships>

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44.jpg"/>
	<Relationship Id="rId3" Type="http://schemas.openxmlformats.org/officeDocument/2006/relationships/image" Target="../media/image45.jpg"/>
	<Relationship Id="rId4" Type="http://schemas.openxmlformats.org/officeDocument/2006/relationships/image" Target="../media/image46.jpg"/>
	<Relationship Id="rId5" Type="http://schemas.openxmlformats.org/officeDocument/2006/relationships/image" Target="../media/image47.jpg"/>
</Relationships>

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48.jpg"/>
	<Relationship Id="rId3" Type="http://schemas.openxmlformats.org/officeDocument/2006/relationships/image" Target="../media/image49.jpg"/>
</Relationships>

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50.jpg"/>
	<Relationship Id="rId3" Type="http://schemas.openxmlformats.org/officeDocument/2006/relationships/image" Target="../media/image51.jpg"/>
</Relationships>

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52.jpg"/>
	<Relationship Id="rId3" Type="http://schemas.openxmlformats.org/officeDocument/2006/relationships/image" Target="../media/image53.jpg"/>
</Relationships>

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6.jpg"/>
	<Relationship Id="rId3" Type="http://schemas.openxmlformats.org/officeDocument/2006/relationships/image" Target="../media/image7.jpg"/>
</Relationships>

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8.jpg"/>
	<Relationship Id="rId3" Type="http://schemas.openxmlformats.org/officeDocument/2006/relationships/image" Target="../media/image9.jpg"/>
</Relationships>

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0.jpg"/>
	<Relationship Id="rId3" Type="http://schemas.openxmlformats.org/officeDocument/2006/relationships/image" Target="../media/image11.jpg"/>
</Relationships>

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2.jpg"/>
	<Relationship Id="rId3" Type="http://schemas.openxmlformats.org/officeDocument/2006/relationships/image" Target="../media/image13.jpg"/>
	<Relationship Id="rId4" Type="http://schemas.openxmlformats.org/officeDocument/2006/relationships/image" Target="../media/image14.jpg"/>
</Relationships>

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5.jpg"/>
	<Relationship Id="rId3" Type="http://schemas.openxmlformats.org/officeDocument/2006/relationships/image" Target="../media/image16.jpg"/>
</Relationships>

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7.jpg"/>
	<Relationship Id="rId3" Type="http://schemas.openxmlformats.org/officeDocument/2006/relationships/image" Target="../media/image18.jpg"/>
</Relationships>

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9.jpg"/>
	<Relationship Id="rId3" Type="http://schemas.openxmlformats.org/officeDocument/2006/relationships/image" Target="../media/image20.jpg"/>
	<Relationship Id="rId4" Type="http://schemas.openxmlformats.org/officeDocument/2006/relationships/image" Target="../media/image21.jpg"/>
	<Relationship Id="rId5" Type="http://schemas.openxmlformats.org/officeDocument/2006/relationships/image" Target="../media/image22.jpg"/>
</Relationships>

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23.jpg"/>
	<Relationship Id="rId3" Type="http://schemas.openxmlformats.org/officeDocument/2006/relationships/image" Target="../media/image24.jpg"/>
	<Relationship Id="rId4" Type="http://schemas.openxmlformats.org/officeDocument/2006/relationships/image" Target="../media/image25.jpg"/>
</Relationships>
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ath1"/>
          <p:cNvSpPr/>
          <p:nvPr/>
        </p:nvSpPr>
        <p:spPr>
          <a:xfrm/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" name="Imag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564" y="0"/>
            <a:ext cx="57912" cy="6857998"/>
          </a:xfrm>
          <a:prstGeom prst="rect">
            <a:avLst/>
          </a:prstGeom>
          <a:noFill/>
        </p:spPr>
      </p:pic>
      <p:grpSp>
        <p:nvGrpSpPr>
          <p:cNvPr id="3" name="Group3"/>
          <p:cNvGrpSpPr/>
          <p:nvPr/>
        </p:nvGrpSpPr>
        <p:grpSpPr>
          <a:xfrm>
            <a:off x="275844" y="12699"/>
            <a:ext cx="1994916" cy="6832600"/>
            <a:chOff x="275844" y="12699"/>
            <a:chExt cx="1994916" cy="6832600"/>
          </a:xfrm>
        </p:grpSpPr>
        <p:pic>
          <p:nvPicPr>
            <p:cNvPr id="4" name="Image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2699"/>
              <a:ext cx="609600" cy="6832600"/>
            </a:xfrm>
            <a:prstGeom prst="rect">
              <a:avLst/>
            </a:prstGeom>
            <a:noFill/>
          </p:spPr>
        </p:pic>
        <p:pic>
          <p:nvPicPr>
            <p:cNvPr id="5" name="Image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844" y="12699"/>
              <a:ext cx="105156" cy="6832600"/>
            </a:xfrm>
            <a:prstGeom prst="rect">
              <a:avLst/>
            </a:prstGeom>
            <a:noFill/>
          </p:spPr>
        </p:pic>
        <p:pic>
          <p:nvPicPr>
            <p:cNvPr id="6" name="Image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600" y="12699"/>
              <a:ext cx="181356" cy="6832600"/>
            </a:xfrm>
            <a:prstGeom prst="rect">
              <a:avLst/>
            </a:prstGeom>
            <a:noFill/>
          </p:spPr>
        </p:pic>
        <p:pic>
          <p:nvPicPr>
            <p:cNvPr id="7" name="Image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1476" y="12699"/>
              <a:ext cx="230124" cy="6832600"/>
            </a:xfrm>
            <a:prstGeom prst="rect">
              <a:avLst/>
            </a:prstGeom>
            <a:noFill/>
          </p:spPr>
        </p:pic>
        <p:sp>
          <p:nvSpPr>
            <p:cNvPr id="8" name="Path8"/>
            <p:cNvSpPr/>
            <p:nvPr/>
          </p:nvSpPr>
          <p:spPr>
            <a:xfrm>
              <a:off x="609600" y="342900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0" y="647700"/>
                  </a:moveTo>
                  <a:cubicBezTo>
                    <a:pt x="0" y="289941"/>
                    <a:pt x="289979" y="0"/>
                    <a:pt x="647700" y="0"/>
                  </a:cubicBezTo>
                  <a:cubicBezTo>
                    <a:pt x="1005459" y="0"/>
                    <a:pt x="1295400" y="289941"/>
                    <a:pt x="1295400" y="647700"/>
                  </a:cubicBezTo>
                  <a:cubicBezTo>
                    <a:pt x="1295400" y="1005459"/>
                    <a:pt x="1005459" y="1295400"/>
                    <a:pt x="647700" y="1295400"/>
                  </a:cubicBezTo>
                  <a:cubicBezTo>
                    <a:pt x="289979" y="1295400"/>
                    <a:pt x="0" y="1005459"/>
                    <a:pt x="0" y="647700"/>
                  </a:cubicBezTo>
                  <a:close/>
                </a:path>
              </a:pathLst>
            </a:custGeom>
            <a:solidFill>
              <a:srgbClr val="FE8637">
                <a:alpha val="100000"/>
              </a:srgbClr>
            </a:solidFill>
            <a:ln w="0" cap="sq">
              <a:solidFill>
                <a:srgbClr val="FE86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" name="Path9"/>
            <p:cNvSpPr/>
            <p:nvPr/>
          </p:nvSpPr>
          <p:spPr>
            <a:xfrm>
              <a:off x="1309116" y="4866132"/>
              <a:ext cx="641604" cy="641604"/>
            </a:xfrm>
            <a:custGeom>
              <a:avLst/>
              <a:gdLst/>
              <a:ahLst/>
              <a:cxnLst/>
              <a:rect l="l" t="t" r="r" b="b"/>
              <a:pathLst>
                <a:path w="641604" h="641604">
                  <a:moveTo>
                    <a:pt x="0" y="320802"/>
                  </a:moveTo>
                  <a:cubicBezTo>
                    <a:pt x="0" y="143637"/>
                    <a:pt x="143637" y="0"/>
                    <a:pt x="320802" y="0"/>
                  </a:cubicBezTo>
                  <a:cubicBezTo>
                    <a:pt x="497967" y="0"/>
                    <a:pt x="641604" y="143637"/>
                    <a:pt x="641604" y="320802"/>
                  </a:cubicBezTo>
                  <a:cubicBezTo>
                    <a:pt x="641604" y="497967"/>
                    <a:pt x="497967" y="641604"/>
                    <a:pt x="320802" y="641604"/>
                  </a:cubicBezTo>
                  <a:cubicBezTo>
                    <a:pt x="143637" y="641604"/>
                    <a:pt x="0" y="497967"/>
                    <a:pt x="0" y="320802"/>
                  </a:cubicBezTo>
                  <a:close/>
                </a:path>
              </a:pathLst>
            </a:custGeom>
            <a:solidFill>
              <a:srgbClr val="FE8637">
                <a:alpha val="100000"/>
              </a:srgbClr>
            </a:solidFill>
            <a:ln w="0" cap="sq">
              <a:solidFill>
                <a:srgbClr val="FE86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" name="Path10"/>
            <p:cNvSpPr/>
            <p:nvPr/>
          </p:nvSpPr>
          <p:spPr>
            <a:xfrm>
              <a:off x="1091184" y="5500116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60">
                  <a:moveTo>
                    <a:pt x="0" y="68580"/>
                  </a:moveTo>
                  <a:cubicBezTo>
                    <a:pt x="0" y="30734"/>
                    <a:pt x="30709" y="0"/>
                    <a:pt x="68580" y="0"/>
                  </a:cubicBezTo>
                  <a:cubicBezTo>
                    <a:pt x="106451" y="0"/>
                    <a:pt x="137160" y="30734"/>
                    <a:pt x="137160" y="68580"/>
                  </a:cubicBezTo>
                  <a:cubicBezTo>
                    <a:pt x="137160" y="106451"/>
                    <a:pt x="106451" y="137160"/>
                    <a:pt x="68580" y="137160"/>
                  </a:cubicBezTo>
                  <a:cubicBezTo>
                    <a:pt x="30709" y="137160"/>
                    <a:pt x="0" y="106451"/>
                    <a:pt x="0" y="68580"/>
                  </a:cubicBezTo>
                  <a:close/>
                </a:path>
              </a:pathLst>
            </a:custGeom>
            <a:solidFill>
              <a:srgbClr val="FE8637">
                <a:alpha val="100000"/>
              </a:srgbClr>
            </a:solidFill>
            <a:ln w="0" cap="sq">
              <a:solidFill>
                <a:srgbClr val="FE86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1" name="Path11"/>
            <p:cNvSpPr/>
            <p:nvPr/>
          </p:nvSpPr>
          <p:spPr>
            <a:xfrm>
              <a:off x="1664208" y="578815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cubicBezTo>
                    <a:pt x="0" y="61404"/>
                    <a:pt x="61468" y="0"/>
                    <a:pt x="137160" y="0"/>
                  </a:cubicBezTo>
                  <a:cubicBezTo>
                    <a:pt x="212852" y="0"/>
                    <a:pt x="274320" y="61404"/>
                    <a:pt x="274320" y="137160"/>
                  </a:cubicBezTo>
                  <a:cubicBezTo>
                    <a:pt x="274320" y="212915"/>
                    <a:pt x="212852" y="274320"/>
                    <a:pt x="137160" y="274320"/>
                  </a:cubicBezTo>
                  <a:cubicBezTo>
                    <a:pt x="61468" y="274320"/>
                    <a:pt x="0" y="212915"/>
                    <a:pt x="0" y="137160"/>
                  </a:cubicBezTo>
                  <a:close/>
                </a:path>
              </a:pathLst>
            </a:custGeom>
            <a:solidFill>
              <a:srgbClr val="FE8637">
                <a:alpha val="100000"/>
              </a:srgbClr>
            </a:solidFill>
            <a:ln w="0" cap="sq">
              <a:solidFill>
                <a:srgbClr val="FE86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Path12"/>
            <p:cNvSpPr/>
            <p:nvPr/>
          </p:nvSpPr>
          <p:spPr>
            <a:xfrm>
              <a:off x="1905000" y="449580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cubicBezTo>
                    <a:pt x="283845" y="0"/>
                    <a:pt x="365760" y="81915"/>
                    <a:pt x="365760" y="182880"/>
                  </a:cubicBezTo>
                  <a:cubicBezTo>
                    <a:pt x="365760" y="283845"/>
                    <a:pt x="283845" y="365760"/>
                    <a:pt x="182880" y="365760"/>
                  </a:cubicBezTo>
                  <a:cubicBezTo>
                    <a:pt x="81915" y="365760"/>
                    <a:pt x="0" y="283845"/>
                    <a:pt x="0" y="182880"/>
                  </a:cubicBezTo>
                  <a:close/>
                </a:path>
              </a:pathLst>
            </a:custGeom>
            <a:solidFill>
              <a:srgbClr val="FE8637">
                <a:alpha val="100000"/>
              </a:srgbClr>
            </a:solidFill>
            <a:ln w="0" cap="sq">
              <a:solidFill>
                <a:srgbClr val="FE86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" name="Text Box13"/>
          <p:cNvSpPr txBox="1"/>
          <p:nvPr/>
        </p:nvSpPr>
        <p:spPr>
          <a:xfrm>
            <a:off x="3484499" y="1761928"/>
            <a:ext cx="4921875" cy="39626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120"/>
              </a:lnSpc>
            </a:pPr>
            <a:r>
              <a:rPr lang="en-US" altLang="zh-CN" dirty="0" b="1" sz="2800" spc="-6">
                <a:solidFill>
                  <a:srgbClr val="575F6D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dirty="0" b="1" sz="2250" spc="27">
                <a:solidFill>
                  <a:srgbClr val="575F6D"/>
                </a:solidFill>
                <a:latin typeface="Arial"/>
                <a:ea typeface="Arial"/>
                <a:cs typeface="Arial"/>
              </a:rPr>
              <a:t>NLINE</a:t>
            </a:r>
            <a:r>
              <a:rPr lang="en-US" altLang="zh-CN" dirty="0" b="1" sz="2250" spc="117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28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M</a:t>
            </a:r>
            <a:r>
              <a:rPr lang="en-US" altLang="zh-CN" dirty="0" b="1" sz="2250" spc="25">
                <a:solidFill>
                  <a:srgbClr val="575F6D"/>
                </a:solidFill>
                <a:latin typeface="Arial"/>
                <a:ea typeface="Arial"/>
                <a:cs typeface="Arial"/>
              </a:rPr>
              <a:t>OVIE</a:t>
            </a:r>
            <a:r>
              <a:rPr lang="en-US" altLang="zh-CN" dirty="0" b="1" sz="2250" spc="146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28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dirty="0" b="1" sz="2250" spc="27">
                <a:solidFill>
                  <a:srgbClr val="575F6D"/>
                </a:solidFill>
                <a:latin typeface="Arial"/>
                <a:ea typeface="Arial"/>
                <a:cs typeface="Arial"/>
              </a:rPr>
              <a:t>ICKET</a:t>
            </a:r>
            <a:r>
              <a:rPr lang="en-US" altLang="zh-CN" dirty="0" b="1" sz="2250" spc="123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2800" spc="-6">
                <a:solidFill>
                  <a:srgbClr val="575F6D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dirty="0" b="1" sz="2250" spc="29">
                <a:solidFill>
                  <a:srgbClr val="575F6D"/>
                </a:solidFill>
                <a:latin typeface="Arial"/>
                <a:ea typeface="Arial"/>
                <a:cs typeface="Arial"/>
              </a:rPr>
              <a:t>OOKING</a:t>
            </a:r>
            <a:endParaRPr lang="en-US" altLang="zh-CN" sz="22507">
              <a:latin typeface="Arial"/>
              <a:ea typeface="Arial"/>
              <a:cs typeface="Arial"/>
            </a:endParaRPr>
          </a:p>
        </p:txBody>
      </p:sp>
      <p:sp>
        <p:nvSpPr>
          <p:cNvPr id="14" name="Text Box14"/>
          <p:cNvSpPr txBox="1"/>
          <p:nvPr/>
        </p:nvSpPr>
        <p:spPr>
          <a:xfrm>
            <a:off x="4217543" y="2271776"/>
            <a:ext cx="4193819" cy="2548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07"/>
              </a:lnSpc>
            </a:pPr>
            <a:r>
              <a:rPr lang="en-US" altLang="zh-CN" dirty="0" b="1" sz="1800" spc="-3">
                <a:solidFill>
                  <a:srgbClr val="575F6D"/>
                </a:solidFill>
                <a:latin typeface="Arial"/>
                <a:ea typeface="Arial"/>
                <a:cs typeface="Arial"/>
              </a:rPr>
              <a:t>Website</a:t>
            </a:r>
            <a:r>
              <a:rPr lang="en-US" altLang="zh-CN" dirty="0" b="1" sz="1800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4">
                <a:solidFill>
                  <a:srgbClr val="575F6D"/>
                </a:solidFill>
                <a:latin typeface="Arial"/>
                <a:ea typeface="Arial"/>
                <a:cs typeface="Arial"/>
              </a:rPr>
              <a:t>using</a:t>
            </a:r>
            <a:r>
              <a:rPr lang="en-US" altLang="zh-CN" dirty="0" b="1" sz="1800" spc="-81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-39">
                <a:solidFill>
                  <a:srgbClr val="575F6D"/>
                </a:solidFill>
                <a:latin typeface="Arial"/>
                <a:ea typeface="Arial"/>
                <a:cs typeface="Arial"/>
              </a:rPr>
              <a:t>ASP.NET</a:t>
            </a:r>
            <a:r>
              <a:rPr lang="en-US" altLang="zh-CN" dirty="0" b="1" sz="1800" spc="25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14">
                <a:solidFill>
                  <a:srgbClr val="575F6D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dirty="0" b="1" sz="1800" spc="-36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dirty="0" b="1" sz="1800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2">
                <a:solidFill>
                  <a:srgbClr val="575F6D"/>
                </a:solidFill>
                <a:latin typeface="Arial"/>
                <a:ea typeface="Arial"/>
                <a:cs typeface="Arial"/>
              </a:rPr>
              <a:t>Sharpe</a:t>
            </a:r>
            <a:endParaRPr lang="en-US" altLang="zh-CN" sz="1800">
              <a:latin typeface="Arial"/>
              <a:ea typeface="Arial"/>
              <a:cs typeface="Arial"/>
            </a:endParaRPr>
          </a:p>
        </p:txBody>
      </p:sp>
      <p:sp>
        <p:nvSpPr>
          <p:cNvPr id="15" name="Text Box15"/>
          <p:cNvSpPr txBox="1"/>
          <p:nvPr/>
        </p:nvSpPr>
        <p:spPr>
          <a:xfrm>
            <a:off x="1581023" y="5092749"/>
            <a:ext cx="137239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65"/>
              </a:lnSpc>
            </a:pPr>
            <a:r>
              <a:rPr lang="en-US" altLang="zh-CN" dirty="0" b="1" sz="1400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1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  <p:sp>
        <p:nvSpPr>
          <p:cNvPr id="16" name="Text Box16"/>
          <p:cNvSpPr txBox="1"/>
          <p:nvPr/>
        </p:nvSpPr>
        <p:spPr>
          <a:xfrm>
            <a:off x="4946269" y="4586229"/>
            <a:ext cx="2800960" cy="19738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54"/>
              </a:lnSpc>
            </a:pPr>
            <a:r>
              <a:rPr lang="en-US" altLang="zh-CN" dirty="0" b="1" sz="1400" spc="3">
                <a:solidFill>
                  <a:srgbClr val="595959"/>
                </a:solidFill>
                <a:latin typeface="Times New Roman"/>
                <a:ea typeface="Times New Roman"/>
                <a:cs typeface="Times New Roman"/>
              </a:rPr>
              <a:t>Sachin</a:t>
            </a:r>
            <a:r>
              <a:rPr lang="en-US" altLang="zh-CN" dirty="0" b="1" sz="1400" spc="-25">
                <a:solidFill>
                  <a:srgbClr val="59595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dirty="0" b="1" sz="1400" spc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</a:rPr>
              <a:t>Kumar</a:t>
            </a:r>
            <a:r>
              <a:rPr lang="en-US" altLang="zh-CN" dirty="0" b="1" sz="1400" spc="-34">
                <a:solidFill>
                  <a:srgbClr val="59595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dirty="0" b="1" sz="1400" spc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</a:rPr>
              <a:t>Dubey</a:t>
            </a:r>
            <a:r>
              <a:rPr lang="en-US" altLang="zh-CN" dirty="0" b="1" sz="1400" spc="794">
                <a:solidFill>
                  <a:srgbClr val="59595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dirty="0" b="1" sz="1400" spc="-4">
                <a:solidFill>
                  <a:srgbClr val="595959"/>
                </a:solidFill>
                <a:latin typeface="Times New Roman"/>
                <a:ea typeface="Times New Roman"/>
                <a:cs typeface="Times New Roman"/>
              </a:rPr>
              <a:t>14300211038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" name="Text Box17"/>
          <p:cNvSpPr txBox="1"/>
          <p:nvPr/>
        </p:nvSpPr>
        <p:spPr>
          <a:xfrm>
            <a:off x="4946269" y="4957196"/>
            <a:ext cx="2800960" cy="19738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54"/>
              </a:lnSpc>
            </a:pPr>
            <a:r>
              <a:rPr lang="en-US" altLang="zh-CN" dirty="0" b="1" sz="1400" spc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</a:rPr>
              <a:t>SK</a:t>
            </a:r>
            <a:r>
              <a:rPr lang="en-US" altLang="zh-CN" dirty="0" b="1" sz="1400" spc="-10">
                <a:solidFill>
                  <a:srgbClr val="59595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dirty="0" b="1" sz="1400" spc="3">
                <a:solidFill>
                  <a:srgbClr val="595959"/>
                </a:solidFill>
                <a:latin typeface="Times New Roman"/>
                <a:ea typeface="Times New Roman"/>
                <a:cs typeface="Times New Roman"/>
              </a:rPr>
              <a:t>Nadim</a:t>
            </a:r>
            <a:r>
              <a:rPr lang="en-US" altLang="zh-CN" dirty="0" b="1" sz="1400" spc="-21">
                <a:solidFill>
                  <a:srgbClr val="59595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dirty="0" b="1" sz="1400" spc="3">
                <a:solidFill>
                  <a:srgbClr val="595959"/>
                </a:solidFill>
                <a:latin typeface="Times New Roman"/>
                <a:ea typeface="Times New Roman"/>
                <a:cs typeface="Times New Roman"/>
              </a:rPr>
              <a:t>Riaz</a:t>
            </a:r>
            <a:r>
              <a:rPr lang="en-US" altLang="zh-CN" dirty="0" b="1" sz="1400" spc="4417">
                <a:solidFill>
                  <a:srgbClr val="59595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dirty="0" b="1" sz="1400" spc="-4">
                <a:solidFill>
                  <a:srgbClr val="595959"/>
                </a:solidFill>
                <a:latin typeface="Times New Roman"/>
                <a:ea typeface="Times New Roman"/>
                <a:cs typeface="Times New Roman"/>
              </a:rPr>
              <a:t>14300211044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" name="Text Box18"/>
          <p:cNvSpPr txBox="1"/>
          <p:nvPr/>
        </p:nvSpPr>
        <p:spPr>
          <a:xfrm>
            <a:off x="4946269" y="5384170"/>
            <a:ext cx="971721" cy="19738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54"/>
              </a:lnSpc>
            </a:pPr>
            <a:r>
              <a:rPr lang="en-US" altLang="zh-CN" dirty="0" b="1" sz="1400" spc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</a:rPr>
              <a:t>Suman</a:t>
            </a:r>
            <a:r>
              <a:rPr lang="en-US" altLang="zh-CN" dirty="0" b="1" sz="1400" spc="-17">
                <a:solidFill>
                  <a:srgbClr val="59595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dirty="0" b="1" sz="1400" spc="4">
                <a:solidFill>
                  <a:srgbClr val="595959"/>
                </a:solidFill>
                <a:latin typeface="Times New Roman"/>
                <a:ea typeface="Times New Roman"/>
                <a:cs typeface="Times New Roman"/>
              </a:rPr>
              <a:t>Bose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" name="Text Box19"/>
          <p:cNvSpPr txBox="1"/>
          <p:nvPr/>
        </p:nvSpPr>
        <p:spPr>
          <a:xfrm>
            <a:off x="6737350" y="5325733"/>
            <a:ext cx="1009932" cy="1977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57"/>
              </a:lnSpc>
            </a:pPr>
            <a:r>
              <a:rPr lang="en-US" altLang="zh-CN" dirty="0" b="1" sz="1400" spc="-4">
                <a:solidFill>
                  <a:srgbClr val="595959"/>
                </a:solidFill>
                <a:latin typeface="Times New Roman"/>
                <a:ea typeface="Times New Roman"/>
                <a:cs typeface="Times New Roman"/>
              </a:rPr>
              <a:t>14300211052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ath148"/>
          <p:cNvSpPr/>
          <p:nvPr/>
        </p:nvSpPr>
        <p:spPr>
          <a:xfrm/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49" name="Image1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" y="0"/>
            <a:ext cx="57913" cy="6857998"/>
          </a:xfrm>
          <a:prstGeom prst="rect">
            <a:avLst/>
          </a:prstGeom>
          <a:noFill/>
        </p:spPr>
      </p:pic>
      <p:pic>
        <p:nvPicPr>
          <p:cNvPr id="150" name="Image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2699"/>
            <a:ext cx="304800" cy="6832600"/>
          </a:xfrm>
          <a:prstGeom prst="rect">
            <a:avLst/>
          </a:prstGeom>
          <a:noFill/>
        </p:spPr>
      </p:pic>
      <p:grpSp>
        <p:nvGrpSpPr>
          <p:cNvPr id="151" name="Group151"/>
          <p:cNvGrpSpPr/>
          <p:nvPr/>
        </p:nvGrpSpPr>
        <p:grpSpPr>
          <a:xfrm>
            <a:off x="341376" y="1865376"/>
            <a:ext cx="8363712" cy="4398264"/>
            <a:chOff x="341376" y="1865376"/>
            <a:chExt cx="8363712" cy="4398264"/>
          </a:xfrm>
        </p:grpSpPr>
        <p:sp>
          <p:nvSpPr>
            <p:cNvPr id="152" name="Path152"/>
            <p:cNvSpPr/>
            <p:nvPr/>
          </p:nvSpPr>
          <p:spPr>
            <a:xfrm>
              <a:off x="8156448" y="571500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274320"/>
                  </a:moveTo>
                  <a:cubicBezTo>
                    <a:pt x="0" y="122822"/>
                    <a:pt x="122810" y="0"/>
                    <a:pt x="274320" y="0"/>
                  </a:cubicBezTo>
                  <a:cubicBezTo>
                    <a:pt x="425831" y="0"/>
                    <a:pt x="548640" y="122822"/>
                    <a:pt x="548640" y="274320"/>
                  </a:cubicBezTo>
                  <a:cubicBezTo>
                    <a:pt x="548640" y="425818"/>
                    <a:pt x="425831" y="548640"/>
                    <a:pt x="274320" y="548640"/>
                  </a:cubicBezTo>
                  <a:cubicBezTo>
                    <a:pt x="122810" y="548640"/>
                    <a:pt x="0" y="425818"/>
                    <a:pt x="0" y="274320"/>
                  </a:cubicBezTo>
                  <a:close/>
                </a:path>
              </a:pathLst>
            </a:custGeom>
            <a:solidFill>
              <a:srgbClr val="FE8637">
                <a:alpha val="100000"/>
              </a:srgbClr>
            </a:solidFill>
            <a:ln w="0" cap="sq">
              <a:solidFill>
                <a:srgbClr val="FE86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53" name="Image1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376" y="1865376"/>
              <a:ext cx="8080248" cy="3813048"/>
            </a:xfrm>
            <a:prstGeom prst="rect">
              <a:avLst/>
            </a:prstGeom>
            <a:noFill/>
          </p:spPr>
        </p:pic>
      </p:grpSp>
      <p:sp>
        <p:nvSpPr>
          <p:cNvPr id="154" name="Text Box154"/>
          <p:cNvSpPr txBox="1"/>
          <p:nvPr/>
        </p:nvSpPr>
        <p:spPr>
          <a:xfrm>
            <a:off x="548640" y="940562"/>
            <a:ext cx="4451934" cy="4248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345"/>
              </a:lnSpc>
            </a:pPr>
            <a:r>
              <a:rPr lang="en-US" altLang="zh-CN" dirty="0" sz="3000" spc="-5">
                <a:solidFill>
                  <a:srgbClr val="575F6D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altLang="zh-CN" dirty="0" sz="2400" spc="-17">
                <a:solidFill>
                  <a:srgbClr val="575F6D"/>
                </a:solidFill>
                <a:latin typeface="Arial"/>
                <a:ea typeface="Arial"/>
                <a:cs typeface="Arial"/>
              </a:rPr>
              <a:t>NFORMATION</a:t>
            </a:r>
            <a:r>
              <a:rPr lang="en-US" altLang="zh-CN" dirty="0" sz="2400" spc="8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2">
                <a:solidFill>
                  <a:srgbClr val="575F6D"/>
                </a:solidFill>
                <a:latin typeface="Arial"/>
                <a:ea typeface="Arial"/>
                <a:cs typeface="Arial"/>
              </a:rPr>
              <a:t>ABOUT</a:t>
            </a:r>
            <a:r>
              <a:rPr lang="en-US" altLang="zh-CN" dirty="0" sz="2400" spc="124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M</a:t>
            </a:r>
            <a:r>
              <a:rPr lang="en-US" altLang="zh-CN" dirty="0" sz="2400" spc="2">
                <a:solidFill>
                  <a:srgbClr val="575F6D"/>
                </a:solidFill>
                <a:latin typeface="Arial"/>
                <a:ea typeface="Arial"/>
                <a:cs typeface="Arial"/>
              </a:rPr>
              <a:t>OVIE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155" name="Text Box155"/>
          <p:cNvSpPr txBox="1"/>
          <p:nvPr/>
        </p:nvSpPr>
        <p:spPr>
          <a:xfrm>
            <a:off x="8335391" y="5900189"/>
            <a:ext cx="236299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65"/>
              </a:lnSpc>
            </a:pPr>
            <a:r>
              <a:rPr lang="en-US" altLang="zh-CN" dirty="0" b="1" sz="1400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10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ath156"/>
          <p:cNvSpPr/>
          <p:nvPr/>
        </p:nvSpPr>
        <p:spPr>
          <a:xfrm/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57" name="Image1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" y="0"/>
            <a:ext cx="57913" cy="6857998"/>
          </a:xfrm>
          <a:prstGeom prst="rect">
            <a:avLst/>
          </a:prstGeom>
          <a:noFill/>
        </p:spPr>
      </p:pic>
      <p:pic>
        <p:nvPicPr>
          <p:cNvPr id="158" name="Image1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2699"/>
            <a:ext cx="304800" cy="6832600"/>
          </a:xfrm>
          <a:prstGeom prst="rect">
            <a:avLst/>
          </a:prstGeom>
          <a:noFill/>
        </p:spPr>
      </p:pic>
      <p:grpSp>
        <p:nvGrpSpPr>
          <p:cNvPr id="159" name="Group159"/>
          <p:cNvGrpSpPr/>
          <p:nvPr/>
        </p:nvGrpSpPr>
        <p:grpSpPr>
          <a:xfrm>
            <a:off x="265176" y="1484376"/>
            <a:ext cx="8439912" cy="4779264"/>
            <a:chOff x="265176" y="1484376"/>
            <a:chExt cx="8439912" cy="4779264"/>
          </a:xfrm>
        </p:grpSpPr>
        <p:sp>
          <p:nvSpPr>
            <p:cNvPr id="160" name="Path160"/>
            <p:cNvSpPr/>
            <p:nvPr/>
          </p:nvSpPr>
          <p:spPr>
            <a:xfrm>
              <a:off x="8156448" y="571500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274320"/>
                  </a:moveTo>
                  <a:cubicBezTo>
                    <a:pt x="0" y="122822"/>
                    <a:pt x="122810" y="0"/>
                    <a:pt x="274320" y="0"/>
                  </a:cubicBezTo>
                  <a:cubicBezTo>
                    <a:pt x="425831" y="0"/>
                    <a:pt x="548640" y="122822"/>
                    <a:pt x="548640" y="274320"/>
                  </a:cubicBezTo>
                  <a:cubicBezTo>
                    <a:pt x="548640" y="425818"/>
                    <a:pt x="425831" y="548640"/>
                    <a:pt x="274320" y="548640"/>
                  </a:cubicBezTo>
                  <a:cubicBezTo>
                    <a:pt x="122810" y="548640"/>
                    <a:pt x="0" y="425818"/>
                    <a:pt x="0" y="274320"/>
                  </a:cubicBezTo>
                  <a:close/>
                </a:path>
              </a:pathLst>
            </a:custGeom>
            <a:solidFill>
              <a:srgbClr val="FE8637">
                <a:alpha val="100000"/>
              </a:srgbClr>
            </a:solidFill>
            <a:ln w="0" cap="sq">
              <a:solidFill>
                <a:srgbClr val="FE86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61" name="Image16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176" y="1484376"/>
              <a:ext cx="6784848" cy="3887724"/>
            </a:xfrm>
            <a:prstGeom prst="rect">
              <a:avLst/>
            </a:prstGeom>
            <a:noFill/>
          </p:spPr>
        </p:pic>
        <p:pic>
          <p:nvPicPr>
            <p:cNvPr id="162" name="Image16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60976" y="4151376"/>
              <a:ext cx="3433572" cy="2051304"/>
            </a:xfrm>
            <a:prstGeom prst="rect">
              <a:avLst/>
            </a:prstGeom>
            <a:noFill/>
          </p:spPr>
        </p:pic>
      </p:grpSp>
      <p:sp>
        <p:nvSpPr>
          <p:cNvPr id="163" name="Text Box163"/>
          <p:cNvSpPr txBox="1"/>
          <p:nvPr/>
        </p:nvSpPr>
        <p:spPr>
          <a:xfrm>
            <a:off x="548640" y="940562"/>
            <a:ext cx="5941136" cy="4248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345"/>
              </a:lnSpc>
            </a:pP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dirty="0" sz="2400" spc="3">
                <a:solidFill>
                  <a:srgbClr val="575F6D"/>
                </a:solidFill>
                <a:latin typeface="Arial"/>
                <a:ea typeface="Arial"/>
                <a:cs typeface="Arial"/>
              </a:rPr>
              <a:t>IMING</a:t>
            </a:r>
            <a:r>
              <a:rPr lang="en-US" altLang="zh-CN" dirty="0" sz="2400" spc="-16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3">
                <a:solidFill>
                  <a:srgbClr val="575F6D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dirty="0" sz="2400" spc="191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N</a:t>
            </a:r>
            <a:r>
              <a:rPr lang="en-US" altLang="zh-CN" dirty="0" sz="2400" spc="9">
                <a:solidFill>
                  <a:srgbClr val="575F6D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dirty="0" sz="3000" spc="-15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3">
                <a:solidFill>
                  <a:srgbClr val="575F6D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dirty="0" sz="2400" spc="155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dirty="0" sz="2400" spc="-62">
                <a:solidFill>
                  <a:srgbClr val="575F6D"/>
                </a:solidFill>
                <a:latin typeface="Arial"/>
                <a:ea typeface="Arial"/>
                <a:cs typeface="Arial"/>
              </a:rPr>
              <a:t>EAT</a:t>
            </a:r>
            <a:r>
              <a:rPr lang="en-US" altLang="zh-CN" dirty="0" sz="2400" spc="125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dirty="0" sz="2400" spc="-2">
                <a:solidFill>
                  <a:srgbClr val="575F6D"/>
                </a:solidFill>
                <a:latin typeface="Arial"/>
                <a:ea typeface="Arial"/>
                <a:cs typeface="Arial"/>
              </a:rPr>
              <a:t>ELECTION</a:t>
            </a:r>
            <a:endParaRPr lang="en-US" altLang="zh-CN" sz="24000">
              <a:latin typeface="Arial"/>
              <a:ea typeface="Arial"/>
              <a:cs typeface="Arial"/>
            </a:endParaRPr>
          </a:p>
        </p:txBody>
      </p:sp>
      <p:sp>
        <p:nvSpPr>
          <p:cNvPr id="164" name="Text Box164"/>
          <p:cNvSpPr txBox="1"/>
          <p:nvPr/>
        </p:nvSpPr>
        <p:spPr>
          <a:xfrm>
            <a:off x="8339963" y="5900189"/>
            <a:ext cx="227159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65"/>
              </a:lnSpc>
            </a:pPr>
            <a:r>
              <a:rPr lang="en-US" altLang="zh-CN" dirty="0" b="1" sz="1400" spc="-34">
                <a:solidFill>
                  <a:srgbClr val="FFFFFF"/>
                </a:solidFill>
                <a:latin typeface="Arial"/>
                <a:ea typeface="Arial"/>
                <a:cs typeface="Arial"/>
              </a:rPr>
              <a:t>11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ath165"/>
          <p:cNvSpPr/>
          <p:nvPr/>
        </p:nvSpPr>
        <p:spPr>
          <a:xfrm/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66" name="Image1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" y="0"/>
            <a:ext cx="57913" cy="6857998"/>
          </a:xfrm>
          <a:prstGeom prst="rect">
            <a:avLst/>
          </a:prstGeom>
          <a:noFill/>
        </p:spPr>
      </p:pic>
      <p:pic>
        <p:nvPicPr>
          <p:cNvPr id="167" name="Image1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2699"/>
            <a:ext cx="304800" cy="6832600"/>
          </a:xfrm>
          <a:prstGeom prst="rect">
            <a:avLst/>
          </a:prstGeom>
          <a:noFill/>
        </p:spPr>
      </p:pic>
      <p:grpSp>
        <p:nvGrpSpPr>
          <p:cNvPr id="168" name="Group168"/>
          <p:cNvGrpSpPr/>
          <p:nvPr/>
        </p:nvGrpSpPr>
        <p:grpSpPr>
          <a:xfrm>
            <a:off x="874776" y="1408176"/>
            <a:ext cx="7830312" cy="5449824"/>
            <a:chOff x="874776" y="1408176"/>
            <a:chExt cx="7830312" cy="5449824"/>
          </a:xfrm>
        </p:grpSpPr>
        <p:sp>
          <p:nvSpPr>
            <p:cNvPr id="169" name="Path169"/>
            <p:cNvSpPr/>
            <p:nvPr/>
          </p:nvSpPr>
          <p:spPr>
            <a:xfrm>
              <a:off x="8156448" y="571500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274320"/>
                  </a:moveTo>
                  <a:cubicBezTo>
                    <a:pt x="0" y="122822"/>
                    <a:pt x="122810" y="0"/>
                    <a:pt x="274320" y="0"/>
                  </a:cubicBezTo>
                  <a:cubicBezTo>
                    <a:pt x="425831" y="0"/>
                    <a:pt x="548640" y="122822"/>
                    <a:pt x="548640" y="274320"/>
                  </a:cubicBezTo>
                  <a:cubicBezTo>
                    <a:pt x="548640" y="425818"/>
                    <a:pt x="425831" y="548640"/>
                    <a:pt x="274320" y="548640"/>
                  </a:cubicBezTo>
                  <a:cubicBezTo>
                    <a:pt x="122810" y="548640"/>
                    <a:pt x="0" y="425818"/>
                    <a:pt x="0" y="274320"/>
                  </a:cubicBezTo>
                  <a:close/>
                </a:path>
              </a:pathLst>
            </a:custGeom>
            <a:solidFill>
              <a:srgbClr val="FE8637">
                <a:alpha val="100000"/>
              </a:srgbClr>
            </a:solidFill>
            <a:ln w="0" cap="sq">
              <a:solidFill>
                <a:srgbClr val="FE86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70" name="Image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4776" y="1408176"/>
              <a:ext cx="7775448" cy="2212848"/>
            </a:xfrm>
            <a:prstGeom prst="rect">
              <a:avLst/>
            </a:prstGeom>
            <a:noFill/>
          </p:spPr>
        </p:pic>
        <p:pic>
          <p:nvPicPr>
            <p:cNvPr id="171" name="Image17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06596" y="3313175"/>
              <a:ext cx="4262628" cy="3544825"/>
            </a:xfrm>
            <a:prstGeom prst="rect">
              <a:avLst/>
            </a:prstGeom>
            <a:noFill/>
          </p:spPr>
        </p:pic>
        <p:pic>
          <p:nvPicPr>
            <p:cNvPr id="172" name="Image1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4776" y="3617975"/>
              <a:ext cx="3115056" cy="3203448"/>
            </a:xfrm>
            <a:prstGeom prst="rect">
              <a:avLst/>
            </a:prstGeom>
            <a:noFill/>
          </p:spPr>
        </p:pic>
      </p:grpSp>
      <p:sp>
        <p:nvSpPr>
          <p:cNvPr id="173" name="Text Box173"/>
          <p:cNvSpPr txBox="1"/>
          <p:nvPr/>
        </p:nvSpPr>
        <p:spPr>
          <a:xfrm>
            <a:off x="548640" y="940562"/>
            <a:ext cx="3220771" cy="4248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345"/>
              </a:lnSpc>
            </a:pP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dirty="0" sz="2400" spc="-17">
                <a:solidFill>
                  <a:srgbClr val="575F6D"/>
                </a:solidFill>
                <a:latin typeface="Arial"/>
                <a:ea typeface="Arial"/>
                <a:cs typeface="Arial"/>
              </a:rPr>
              <a:t>ART</a:t>
            </a:r>
            <a:r>
              <a:rPr lang="en-US" altLang="zh-CN" dirty="0" sz="2400" spc="-32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3">
                <a:solidFill>
                  <a:srgbClr val="575F6D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dirty="0" sz="2400" spc="191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3000" spc="-225">
                <a:solidFill>
                  <a:srgbClr val="575F6D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dirty="0" sz="2400" spc="-30">
                <a:solidFill>
                  <a:srgbClr val="575F6D"/>
                </a:solidFill>
                <a:latin typeface="Arial"/>
                <a:ea typeface="Arial"/>
                <a:cs typeface="Arial"/>
              </a:rPr>
              <a:t>AYMENT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174" name="Text Box174"/>
          <p:cNvSpPr txBox="1"/>
          <p:nvPr/>
        </p:nvSpPr>
        <p:spPr>
          <a:xfrm>
            <a:off x="8335391" y="5900189"/>
            <a:ext cx="236299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65"/>
              </a:lnSpc>
            </a:pPr>
            <a:r>
              <a:rPr lang="en-US" altLang="zh-CN" dirty="0" b="1" sz="1400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12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ath175"/>
          <p:cNvSpPr/>
          <p:nvPr/>
        </p:nvSpPr>
        <p:spPr>
          <a:xfrm/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76" name="Image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" y="0"/>
            <a:ext cx="57913" cy="6857998"/>
          </a:xfrm>
          <a:prstGeom prst="rect">
            <a:avLst/>
          </a:prstGeom>
          <a:noFill/>
        </p:spPr>
      </p:pic>
      <p:grpSp>
        <p:nvGrpSpPr>
          <p:cNvPr id="177" name="Group177"/>
          <p:cNvGrpSpPr/>
          <p:nvPr/>
        </p:nvGrpSpPr>
        <p:grpSpPr>
          <a:xfrm>
            <a:off x="569976" y="12699"/>
            <a:ext cx="8574024" cy="6832600"/>
            <a:chOff x="569976" y="12699"/>
            <a:chExt cx="8574024" cy="6832600"/>
          </a:xfrm>
        </p:grpSpPr>
        <p:pic>
          <p:nvPicPr>
            <p:cNvPr id="178" name="Image17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9200" y="12699"/>
              <a:ext cx="304800" cy="6832600"/>
            </a:xfrm>
            <a:prstGeom prst="rect">
              <a:avLst/>
            </a:prstGeom>
            <a:noFill/>
          </p:spPr>
        </p:pic>
        <p:sp>
          <p:nvSpPr>
            <p:cNvPr id="179" name="Path179"/>
            <p:cNvSpPr/>
            <p:nvPr/>
          </p:nvSpPr>
          <p:spPr>
            <a:xfrm>
              <a:off x="8156448" y="571500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274320"/>
                  </a:moveTo>
                  <a:cubicBezTo>
                    <a:pt x="0" y="122822"/>
                    <a:pt x="122810" y="0"/>
                    <a:pt x="274320" y="0"/>
                  </a:cubicBezTo>
                  <a:cubicBezTo>
                    <a:pt x="425831" y="0"/>
                    <a:pt x="548640" y="122822"/>
                    <a:pt x="548640" y="274320"/>
                  </a:cubicBezTo>
                  <a:cubicBezTo>
                    <a:pt x="548640" y="425818"/>
                    <a:pt x="425831" y="548640"/>
                    <a:pt x="274320" y="548640"/>
                  </a:cubicBezTo>
                  <a:cubicBezTo>
                    <a:pt x="122810" y="548640"/>
                    <a:pt x="0" y="425818"/>
                    <a:pt x="0" y="274320"/>
                  </a:cubicBezTo>
                  <a:close/>
                </a:path>
              </a:pathLst>
            </a:custGeom>
            <a:solidFill>
              <a:srgbClr val="FE8637">
                <a:alpha val="100000"/>
              </a:srgbClr>
            </a:solidFill>
            <a:ln w="0" cap="sq">
              <a:solidFill>
                <a:srgbClr val="FE86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80" name="Image1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9976" y="1484376"/>
              <a:ext cx="8232648" cy="2974848"/>
            </a:xfrm>
            <a:prstGeom prst="rect">
              <a:avLst/>
            </a:prstGeom>
            <a:noFill/>
          </p:spPr>
        </p:pic>
        <p:pic>
          <p:nvPicPr>
            <p:cNvPr id="181" name="Image18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8408" y="4256532"/>
              <a:ext cx="6986016" cy="1650492"/>
            </a:xfrm>
            <a:prstGeom prst="rect">
              <a:avLst/>
            </a:prstGeom>
            <a:noFill/>
          </p:spPr>
        </p:pic>
      </p:grpSp>
      <p:sp>
        <p:nvSpPr>
          <p:cNvPr id="182" name="Text Box182"/>
          <p:cNvSpPr txBox="1"/>
          <p:nvPr/>
        </p:nvSpPr>
        <p:spPr>
          <a:xfrm>
            <a:off x="548640" y="940562"/>
            <a:ext cx="6144742" cy="4248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345"/>
              </a:lnSpc>
            </a:pP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E-</a:t>
            </a:r>
            <a:r>
              <a:rPr lang="en-US" altLang="zh-CN" dirty="0" sz="3000" spc="-51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dirty="0" sz="2400" spc="-1">
                <a:solidFill>
                  <a:srgbClr val="575F6D"/>
                </a:solidFill>
                <a:latin typeface="Arial"/>
                <a:ea typeface="Arial"/>
                <a:cs typeface="Arial"/>
              </a:rPr>
              <a:t>ICKET</a:t>
            </a:r>
            <a:r>
              <a:rPr lang="en-US" altLang="zh-CN" dirty="0" sz="2400" spc="-34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3">
                <a:solidFill>
                  <a:srgbClr val="575F6D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dirty="0" sz="2400" spc="194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3000" spc="-225">
                <a:solidFill>
                  <a:srgbClr val="575F6D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dirty="0" sz="2400" spc="-1">
                <a:solidFill>
                  <a:srgbClr val="575F6D"/>
                </a:solidFill>
                <a:latin typeface="Arial"/>
                <a:ea typeface="Arial"/>
                <a:cs typeface="Arial"/>
              </a:rPr>
              <a:t>ASSWORD</a:t>
            </a:r>
            <a:r>
              <a:rPr lang="en-US" altLang="zh-CN" dirty="0" sz="2400" spc="177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dirty="0" sz="2400" spc="-9">
                <a:solidFill>
                  <a:srgbClr val="575F6D"/>
                </a:solidFill>
                <a:latin typeface="Arial"/>
                <a:ea typeface="Arial"/>
                <a:cs typeface="Arial"/>
              </a:rPr>
              <a:t>ECOVERY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183" name="Text Box183"/>
          <p:cNvSpPr txBox="1"/>
          <p:nvPr/>
        </p:nvSpPr>
        <p:spPr>
          <a:xfrm>
            <a:off x="8335391" y="5900189"/>
            <a:ext cx="236299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65"/>
              </a:lnSpc>
            </a:pPr>
            <a:r>
              <a:rPr lang="en-US" altLang="zh-CN" dirty="0" b="1" sz="1400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13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ath184"/>
          <p:cNvSpPr/>
          <p:nvPr/>
        </p:nvSpPr>
        <p:spPr>
          <a:xfrm/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85" name="Image1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" y="0"/>
            <a:ext cx="57913" cy="6857998"/>
          </a:xfrm>
          <a:prstGeom prst="rect">
            <a:avLst/>
          </a:prstGeom>
          <a:noFill/>
        </p:spPr>
      </p:pic>
      <p:pic>
        <p:nvPicPr>
          <p:cNvPr id="186" name="Image1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2699"/>
            <a:ext cx="304800" cy="6832600"/>
          </a:xfrm>
          <a:prstGeom prst="rect">
            <a:avLst/>
          </a:prstGeom>
          <a:noFill/>
        </p:spPr>
      </p:pic>
      <p:sp>
        <p:nvSpPr>
          <p:cNvPr id="187" name="Path187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2"/>
                  <a:pt x="122810" y="0"/>
                  <a:pt x="274320" y="0"/>
                </a:cubicBezTo>
                <a:cubicBezTo>
                  <a:pt x="425831" y="0"/>
                  <a:pt x="548640" y="122822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10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>
              <a:alpha val="100000"/>
            </a:srgbClr>
          </a:solidFill>
          <a:ln w="0" cap="sq">
            <a:solidFill>
              <a:srgbClr val="FE86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88" name="Group188"/>
          <p:cNvGrpSpPr/>
          <p:nvPr/>
        </p:nvGrpSpPr>
        <p:grpSpPr>
          <a:xfrm>
            <a:off x="1041654" y="2718054"/>
            <a:ext cx="6681216" cy="2185416"/>
            <a:chOff x="1041654" y="2718054"/>
            <a:chExt cx="6681216" cy="2185416"/>
          </a:xfrm>
        </p:grpSpPr>
        <p:sp>
          <p:nvSpPr>
            <p:cNvPr id="189" name="Path189"/>
            <p:cNvSpPr/>
            <p:nvPr/>
          </p:nvSpPr>
          <p:spPr>
            <a:xfrm>
              <a:off x="1067562" y="2743962"/>
              <a:ext cx="6629400" cy="2133600"/>
            </a:xfrm>
            <a:custGeom>
              <a:avLst/>
              <a:gdLst/>
              <a:ahLst/>
              <a:cxnLst/>
              <a:rect l="l" t="t" r="r" b="b"/>
              <a:pathLst>
                <a:path w="6629400" h="2133600">
                  <a:moveTo>
                    <a:pt x="0" y="355600"/>
                  </a:moveTo>
                  <a:cubicBezTo>
                    <a:pt x="0" y="159258"/>
                    <a:pt x="159207" y="0"/>
                    <a:pt x="355600" y="0"/>
                  </a:cubicBezTo>
                  <a:lnTo>
                    <a:pt x="6273800" y="0"/>
                  </a:lnTo>
                  <a:cubicBezTo>
                    <a:pt x="6470143" y="0"/>
                    <a:pt x="6629400" y="159258"/>
                    <a:pt x="6629400" y="355600"/>
                  </a:cubicBezTo>
                  <a:lnTo>
                    <a:pt x="6629400" y="1778000"/>
                  </a:lnTo>
                  <a:cubicBezTo>
                    <a:pt x="6629400" y="1974342"/>
                    <a:pt x="6470143" y="2133600"/>
                    <a:pt x="6273800" y="2133600"/>
                  </a:cubicBezTo>
                  <a:lnTo>
                    <a:pt x="355600" y="2133600"/>
                  </a:lnTo>
                  <a:cubicBezTo>
                    <a:pt x="159207" y="2133600"/>
                    <a:pt x="0" y="1974342"/>
                    <a:pt x="0" y="1778000"/>
                  </a:cubicBezTo>
                  <a:lnTo>
                    <a:pt x="0" y="355600"/>
                  </a:lnTo>
                  <a:close/>
                </a:path>
              </a:pathLst>
            </a:custGeom>
            <a:solidFill>
              <a:srgbClr val="FE8637">
                <a:alpha val="100000"/>
              </a:srgbClr>
            </a:solidFill>
            <a:ln w="0" cap="sq">
              <a:solidFill>
                <a:srgbClr val="FE86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0" name="Path190"/>
            <p:cNvSpPr/>
            <p:nvPr/>
          </p:nvSpPr>
          <p:spPr>
            <a:xfrm>
              <a:off x="1041654" y="2718054"/>
              <a:ext cx="6681216" cy="2185416"/>
            </a:xfrm>
            <a:custGeom>
              <a:avLst/>
              <a:gdLst/>
              <a:ahLst/>
              <a:cxnLst/>
              <a:rect l="l" t="t" r="r" b="b"/>
              <a:pathLst>
                <a:path w="6681216" h="2185416">
                  <a:moveTo>
                    <a:pt x="25908" y="381508"/>
                  </a:moveTo>
                  <a:cubicBezTo>
                    <a:pt x="25908" y="185166"/>
                    <a:pt x="185115" y="25908"/>
                    <a:pt x="381508" y="25908"/>
                  </a:cubicBezTo>
                  <a:lnTo>
                    <a:pt x="6299708" y="25908"/>
                  </a:lnTo>
                  <a:cubicBezTo>
                    <a:pt x="6496051" y="25908"/>
                    <a:pt x="6655308" y="185166"/>
                    <a:pt x="6655308" y="381508"/>
                  </a:cubicBezTo>
                  <a:lnTo>
                    <a:pt x="6655308" y="1803908"/>
                  </a:lnTo>
                  <a:cubicBezTo>
                    <a:pt x="6655308" y="2000250"/>
                    <a:pt x="6496051" y="2159508"/>
                    <a:pt x="6299708" y="2159508"/>
                  </a:cubicBezTo>
                  <a:lnTo>
                    <a:pt x="381508" y="2159508"/>
                  </a:lnTo>
                  <a:cubicBezTo>
                    <a:pt x="185115" y="2159508"/>
                    <a:pt x="25908" y="2000250"/>
                    <a:pt x="25908" y="1803908"/>
                  </a:cubicBezTo>
                  <a:lnTo>
                    <a:pt x="25908" y="381508"/>
                  </a:lnTo>
                  <a:close/>
                </a:path>
              </a:pathLst>
            </a:custGeom>
            <a:solidFill>
              <a:srgbClr val="FE8637">
                <a:alpha val="0"/>
              </a:srgbClr>
            </a:solidFill>
            <a:ln w="25908" cap="sq">
              <a:solidFill>
                <a:srgbClr val="BB6126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1" name="Text Box191"/>
            <p:cNvSpPr txBox="1"/>
            <p:nvPr/>
          </p:nvSpPr>
          <p:spPr>
            <a:xfrm rot="0">
              <a:off x="1852930" y="3486277"/>
              <a:ext cx="5121961" cy="679704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/>
            </a:p>
            <a:p>
              <a:pPr rtl="0" algn="l">
                <a:lnSpc>
                  <a:spcPts val="5352"/>
                </a:lnSpc>
              </a:pPr>
              <a:r>
                <a:rPr lang="en-US" altLang="zh-CN" dirty="0" b="1" sz="4800" spc="-33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ADMINISTRATOR</a:t>
              </a:r>
              <a:endParaRPr lang="en-US" altLang="zh-CN" sz="4800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92" name="Text Box192"/>
          <p:cNvSpPr txBox="1"/>
          <p:nvPr/>
        </p:nvSpPr>
        <p:spPr>
          <a:xfrm>
            <a:off x="8335391" y="5900189"/>
            <a:ext cx="236299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65"/>
              </a:lnSpc>
            </a:pPr>
            <a:r>
              <a:rPr lang="en-US" altLang="zh-CN" dirty="0" b="1" sz="1400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14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ath193"/>
          <p:cNvSpPr/>
          <p:nvPr/>
        </p:nvSpPr>
        <p:spPr>
          <a:xfrm/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94" name="Image1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" y="0"/>
            <a:ext cx="57913" cy="6857998"/>
          </a:xfrm>
          <a:prstGeom prst="rect">
            <a:avLst/>
          </a:prstGeom>
          <a:noFill/>
        </p:spPr>
      </p:pic>
      <p:pic>
        <p:nvPicPr>
          <p:cNvPr id="195" name="Image1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2699"/>
            <a:ext cx="304800" cy="6832600"/>
          </a:xfrm>
          <a:prstGeom prst="rect">
            <a:avLst/>
          </a:prstGeom>
          <a:noFill/>
        </p:spPr>
      </p:pic>
      <p:grpSp>
        <p:nvGrpSpPr>
          <p:cNvPr id="196" name="Group196"/>
          <p:cNvGrpSpPr/>
          <p:nvPr/>
        </p:nvGrpSpPr>
        <p:grpSpPr>
          <a:xfrm>
            <a:off x="569976" y="1560576"/>
            <a:ext cx="8135112" cy="4956048"/>
            <a:chOff x="569976" y="1560576"/>
            <a:chExt cx="8135112" cy="4956048"/>
          </a:xfrm>
        </p:grpSpPr>
        <p:sp>
          <p:nvSpPr>
            <p:cNvPr id="197" name="Path197"/>
            <p:cNvSpPr/>
            <p:nvPr/>
          </p:nvSpPr>
          <p:spPr>
            <a:xfrm>
              <a:off x="8156448" y="571500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274320"/>
                  </a:moveTo>
                  <a:cubicBezTo>
                    <a:pt x="0" y="122822"/>
                    <a:pt x="122810" y="0"/>
                    <a:pt x="274320" y="0"/>
                  </a:cubicBezTo>
                  <a:cubicBezTo>
                    <a:pt x="425831" y="0"/>
                    <a:pt x="548640" y="122822"/>
                    <a:pt x="548640" y="274320"/>
                  </a:cubicBezTo>
                  <a:cubicBezTo>
                    <a:pt x="548640" y="425818"/>
                    <a:pt x="425831" y="548640"/>
                    <a:pt x="274320" y="548640"/>
                  </a:cubicBezTo>
                  <a:cubicBezTo>
                    <a:pt x="122810" y="548640"/>
                    <a:pt x="0" y="425818"/>
                    <a:pt x="0" y="274320"/>
                  </a:cubicBezTo>
                  <a:close/>
                </a:path>
              </a:pathLst>
            </a:custGeom>
            <a:solidFill>
              <a:srgbClr val="FE8637">
                <a:alpha val="100000"/>
              </a:srgbClr>
            </a:solidFill>
            <a:ln w="0" cap="sq">
              <a:solidFill>
                <a:srgbClr val="FE86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98" name="Image19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9976" y="1560576"/>
              <a:ext cx="4651249" cy="4956048"/>
            </a:xfrm>
            <a:prstGeom prst="rect">
              <a:avLst/>
            </a:prstGeom>
            <a:noFill/>
          </p:spPr>
        </p:pic>
        <p:pic>
          <p:nvPicPr>
            <p:cNvPr id="199" name="Image1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2376" y="1712977"/>
              <a:ext cx="3736848" cy="1603247"/>
            </a:xfrm>
            <a:prstGeom prst="rect">
              <a:avLst/>
            </a:prstGeom>
            <a:noFill/>
          </p:spPr>
        </p:pic>
      </p:grpSp>
      <p:sp>
        <p:nvSpPr>
          <p:cNvPr id="200" name="Text Box200"/>
          <p:cNvSpPr txBox="1"/>
          <p:nvPr/>
        </p:nvSpPr>
        <p:spPr>
          <a:xfrm>
            <a:off x="548640" y="940562"/>
            <a:ext cx="3961511" cy="4248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345"/>
              </a:lnSpc>
            </a:pP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dirty="0" sz="24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DD</a:t>
            </a:r>
            <a:r>
              <a:rPr lang="en-US" altLang="zh-CN" dirty="0" sz="2400" spc="12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3">
                <a:solidFill>
                  <a:srgbClr val="575F6D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dirty="0" sz="2400" spc="191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dirty="0" sz="2400" spc="1">
                <a:solidFill>
                  <a:srgbClr val="575F6D"/>
                </a:solidFill>
                <a:latin typeface="Arial"/>
                <a:ea typeface="Arial"/>
                <a:cs typeface="Arial"/>
              </a:rPr>
              <a:t>ELETE</a:t>
            </a:r>
            <a:r>
              <a:rPr lang="en-US" altLang="zh-CN" dirty="0" sz="2400" spc="156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M</a:t>
            </a:r>
            <a:r>
              <a:rPr lang="en-US" altLang="zh-CN" dirty="0" sz="24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OVIE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201" name="Text Box201"/>
          <p:cNvSpPr txBox="1"/>
          <p:nvPr/>
        </p:nvSpPr>
        <p:spPr>
          <a:xfrm>
            <a:off x="8335391" y="5900189"/>
            <a:ext cx="236299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65"/>
              </a:lnSpc>
            </a:pPr>
            <a:r>
              <a:rPr lang="en-US" altLang="zh-CN" dirty="0" b="1" sz="1400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15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ath202"/>
          <p:cNvSpPr/>
          <p:nvPr/>
        </p:nvSpPr>
        <p:spPr>
          <a:xfrm/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03" name="Image2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" y="0"/>
            <a:ext cx="57913" cy="6857998"/>
          </a:xfrm>
          <a:prstGeom prst="rect">
            <a:avLst/>
          </a:prstGeom>
          <a:noFill/>
        </p:spPr>
      </p:pic>
      <p:pic>
        <p:nvPicPr>
          <p:cNvPr id="204" name="Image2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2699"/>
            <a:ext cx="304800" cy="6832600"/>
          </a:xfrm>
          <a:prstGeom prst="rect">
            <a:avLst/>
          </a:prstGeom>
          <a:noFill/>
        </p:spPr>
      </p:pic>
      <p:sp>
        <p:nvSpPr>
          <p:cNvPr id="205" name="Path205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2"/>
                  <a:pt x="122810" y="0"/>
                  <a:pt x="274320" y="0"/>
                </a:cubicBezTo>
                <a:cubicBezTo>
                  <a:pt x="425831" y="0"/>
                  <a:pt x="548640" y="122822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10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>
              <a:alpha val="100000"/>
            </a:srgbClr>
          </a:solidFill>
          <a:ln w="0" cap="sq">
            <a:solidFill>
              <a:srgbClr val="FE86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06" name="Text Box206"/>
          <p:cNvSpPr txBox="1"/>
          <p:nvPr/>
        </p:nvSpPr>
        <p:spPr>
          <a:xfrm>
            <a:off x="548640" y="940562"/>
            <a:ext cx="5530622" cy="4248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345"/>
              </a:lnSpc>
            </a:pP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F</a:t>
            </a:r>
            <a:r>
              <a:rPr lang="en-US" altLang="zh-CN" dirty="0" sz="24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UTURE</a:t>
            </a:r>
            <a:r>
              <a:rPr lang="en-US" altLang="zh-CN" dirty="0" sz="2400" spc="180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dirty="0" sz="24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COPE</a:t>
            </a:r>
            <a:r>
              <a:rPr lang="en-US" altLang="zh-CN" dirty="0" sz="2400" spc="182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3000" spc="-6">
                <a:solidFill>
                  <a:srgbClr val="575F6D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dirty="0" sz="24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F</a:t>
            </a:r>
            <a:r>
              <a:rPr lang="en-US" altLang="zh-CN" dirty="0" sz="2400" spc="172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3000" spc="-5">
                <a:solidFill>
                  <a:srgbClr val="575F6D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altLang="zh-CN" dirty="0" sz="2400" spc="-1">
                <a:solidFill>
                  <a:srgbClr val="575F6D"/>
                </a:solidFill>
                <a:latin typeface="Arial"/>
                <a:ea typeface="Arial"/>
                <a:cs typeface="Arial"/>
              </a:rPr>
              <a:t>MPROVEMENT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207" name="Text Box207"/>
          <p:cNvSpPr txBox="1"/>
          <p:nvPr/>
        </p:nvSpPr>
        <p:spPr>
          <a:xfrm>
            <a:off x="548640" y="1751544"/>
            <a:ext cx="228204" cy="2355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55"/>
              </a:lnSpc>
            </a:pPr>
            <a:r>
              <a:rPr lang="en-US" altLang="zh-CN" dirty="0" sz="1700" spc="315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</a:t>
            </a:r>
            <a:endParaRPr lang="en-US" altLang="zh-CN" sz="1700">
              <a:latin typeface="Wingdings"/>
              <a:ea typeface="Wingdings"/>
              <a:cs typeface="Wingdings"/>
            </a:endParaRPr>
          </a:p>
        </p:txBody>
      </p:sp>
      <p:sp>
        <p:nvSpPr>
          <p:cNvPr id="208" name="Text Box208"/>
          <p:cNvSpPr txBox="1"/>
          <p:nvPr/>
        </p:nvSpPr>
        <p:spPr>
          <a:xfrm>
            <a:off x="992429" y="1667234"/>
            <a:ext cx="4392554" cy="3401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679"/>
              </a:lnSpc>
            </a:pP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More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features</a:t>
            </a:r>
            <a:r>
              <a:rPr lang="en-US" altLang="zh-CN" dirty="0" sz="2400" spc="-7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dirty="0" sz="2400" spc="-5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added</a:t>
            </a:r>
            <a:r>
              <a:rPr lang="en-US" altLang="zh-CN" dirty="0" sz="2400" spc="1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like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209" name="Text Box209"/>
          <p:cNvSpPr txBox="1"/>
          <p:nvPr/>
        </p:nvSpPr>
        <p:spPr>
          <a:xfrm>
            <a:off x="914705" y="2155541"/>
            <a:ext cx="156301" cy="22360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761"/>
              </a:lnSpc>
            </a:pPr>
            <a:r>
              <a:rPr lang="en-US" altLang="zh-CN" dirty="0" sz="1700" spc="-236">
                <a:solidFill>
                  <a:srgbClr val="FE8637"/>
                </a:solidFill>
                <a:latin typeface="Wingdings 2"/>
                <a:ea typeface="Wingdings 2"/>
                <a:cs typeface="Wingdings 2"/>
              </a:rPr>
              <a:t></a:t>
            </a:r>
            <a:endParaRPr lang="en-US" altLang="zh-CN" sz="1700">
              <a:latin typeface="Wingdings 2"/>
              <a:ea typeface="Wingdings 2"/>
              <a:cs typeface="Wingdings 2"/>
            </a:endParaRPr>
          </a:p>
        </p:txBody>
      </p:sp>
      <p:sp>
        <p:nvSpPr>
          <p:cNvPr id="210" name="Text Box210"/>
          <p:cNvSpPr txBox="1"/>
          <p:nvPr/>
        </p:nvSpPr>
        <p:spPr>
          <a:xfrm>
            <a:off x="914705" y="2539589"/>
            <a:ext cx="156301" cy="22360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761"/>
              </a:lnSpc>
            </a:pPr>
            <a:r>
              <a:rPr lang="en-US" altLang="zh-CN" dirty="0" sz="1700" spc="-236">
                <a:solidFill>
                  <a:srgbClr val="FE8637"/>
                </a:solidFill>
                <a:latin typeface="Wingdings 2"/>
                <a:ea typeface="Wingdings 2"/>
                <a:cs typeface="Wingdings 2"/>
              </a:rPr>
              <a:t></a:t>
            </a:r>
            <a:endParaRPr lang="en-US" altLang="zh-CN" sz="1700">
              <a:latin typeface="Wingdings 2"/>
              <a:ea typeface="Wingdings 2"/>
              <a:cs typeface="Wingdings 2"/>
            </a:endParaRPr>
          </a:p>
        </p:txBody>
      </p:sp>
      <p:sp>
        <p:nvSpPr>
          <p:cNvPr id="211" name="Text Box211"/>
          <p:cNvSpPr txBox="1"/>
          <p:nvPr/>
        </p:nvSpPr>
        <p:spPr>
          <a:xfrm>
            <a:off x="914705" y="2923636"/>
            <a:ext cx="156301" cy="2236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761"/>
              </a:lnSpc>
            </a:pPr>
            <a:r>
              <a:rPr lang="en-US" altLang="zh-CN" dirty="0" sz="1700" spc="-236">
                <a:solidFill>
                  <a:srgbClr val="FE8637"/>
                </a:solidFill>
                <a:latin typeface="Wingdings 2"/>
                <a:ea typeface="Wingdings 2"/>
                <a:cs typeface="Wingdings 2"/>
              </a:rPr>
              <a:t></a:t>
            </a:r>
            <a:endParaRPr lang="en-US" altLang="zh-CN" sz="1700">
              <a:latin typeface="Wingdings 2"/>
              <a:ea typeface="Wingdings 2"/>
              <a:cs typeface="Wingdings 2"/>
            </a:endParaRPr>
          </a:p>
        </p:txBody>
      </p:sp>
      <p:sp>
        <p:nvSpPr>
          <p:cNvPr id="212" name="Text Box212"/>
          <p:cNvSpPr txBox="1"/>
          <p:nvPr/>
        </p:nvSpPr>
        <p:spPr>
          <a:xfrm>
            <a:off x="1189025" y="2094039"/>
            <a:ext cx="4804295" cy="68141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683"/>
              </a:lnSpc>
            </a:pP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Allow</a:t>
            </a:r>
            <a:r>
              <a:rPr lang="en-US" altLang="zh-CN" dirty="0" sz="2100" spc="-14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1">
                <a:solidFill>
                  <a:srgbClr val="000000"/>
                </a:solidFill>
                <a:latin typeface="Arial"/>
                <a:ea typeface="Arial"/>
                <a:cs typeface="Arial"/>
              </a:rPr>
              <a:t>customers</a:t>
            </a:r>
            <a:r>
              <a:rPr lang="en-US" altLang="zh-CN" dirty="0" sz="2100" spc="-21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1">
                <a:solidFill>
                  <a:srgbClr val="000000"/>
                </a:solidFill>
                <a:latin typeface="Arial"/>
                <a:ea typeface="Arial"/>
                <a:cs typeface="Arial"/>
              </a:rPr>
              <a:t>comment</a:t>
            </a:r>
            <a:r>
              <a:rPr lang="en-US" altLang="zh-CN" dirty="0" sz="2100" spc="-2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</a:t>
            </a:r>
            <a:r>
              <a:rPr lang="en-US" altLang="zh-CN" dirty="0" sz="2100" spc="-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movies.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Provide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dirty="0" sz="2100" spc="-1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2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4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dirty="0" sz="2100" spc="7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upcoming</a:t>
            </a:r>
            <a:r>
              <a:rPr lang="en-US" altLang="zh-CN" dirty="0" sz="2100" spc="-29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movies.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213" name="Text Box213"/>
          <p:cNvSpPr txBox="1"/>
          <p:nvPr/>
        </p:nvSpPr>
        <p:spPr>
          <a:xfrm>
            <a:off x="1189025" y="2862136"/>
            <a:ext cx="5930036" cy="29737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341"/>
              </a:lnSpc>
            </a:pP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SMS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notification</a:t>
            </a:r>
            <a:r>
              <a:rPr lang="en-US" altLang="zh-CN" dirty="0" sz="2100" spc="-3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after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2">
                <a:solidFill>
                  <a:srgbClr val="000000"/>
                </a:solidFill>
                <a:latin typeface="Arial"/>
                <a:ea typeface="Arial"/>
                <a:cs typeface="Arial"/>
              </a:rPr>
              <a:t>successful</a:t>
            </a:r>
            <a:r>
              <a:rPr lang="en-US" altLang="zh-CN" dirty="0" sz="2100" spc="-32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seat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reservation.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214" name="Text Box214"/>
          <p:cNvSpPr txBox="1"/>
          <p:nvPr/>
        </p:nvSpPr>
        <p:spPr>
          <a:xfrm>
            <a:off x="548640" y="3643249"/>
            <a:ext cx="6942733" cy="7056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404165" indent="-404165">
              <a:lnSpc>
                <a:spcPts val="2778"/>
              </a:lnSpc>
            </a:pPr>
            <a:r>
              <a:rPr lang="en-US" altLang="zh-CN" dirty="0" sz="1900" spc="389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</a:t>
            </a:r>
            <a:r>
              <a:rPr lang="en-US" altLang="zh-CN" dirty="0" sz="1900" spc="-817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Encrypted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8">
                <a:solidFill>
                  <a:srgbClr val="000000"/>
                </a:solidFill>
                <a:latin typeface="Arial"/>
                <a:ea typeface="Arial"/>
                <a:cs typeface="Arial"/>
              </a:rPr>
              <a:t>Webpage</a:t>
            </a:r>
            <a:r>
              <a:rPr lang="en-US" altLang="zh-CN" dirty="0" sz="2400" spc="1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ensure</a:t>
            </a:r>
            <a:r>
              <a:rPr lang="en-US" altLang="zh-CN" dirty="0" sz="2400" spc="1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customer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privacy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dirty="0" sz="2400" spc="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transaction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20">
                <a:solidFill>
                  <a:srgbClr val="000000"/>
                </a:solidFill>
                <a:latin typeface="Arial"/>
                <a:ea typeface="Arial"/>
                <a:cs typeface="Arial"/>
              </a:rPr>
              <a:t>security.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215" name="Text Box215"/>
          <p:cNvSpPr txBox="1"/>
          <p:nvPr/>
        </p:nvSpPr>
        <p:spPr>
          <a:xfrm>
            <a:off x="548640" y="4887214"/>
            <a:ext cx="6899148" cy="7056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404165" indent="-404165">
              <a:lnSpc>
                <a:spcPts val="2778"/>
              </a:lnSpc>
            </a:pPr>
            <a:r>
              <a:rPr lang="en-US" altLang="zh-CN" dirty="0" sz="1900" spc="389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</a:t>
            </a:r>
            <a:r>
              <a:rPr lang="en-US" altLang="zh-CN" dirty="0" sz="1900" spc="-817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More</a:t>
            </a:r>
            <a:r>
              <a:rPr lang="en-US" altLang="zh-CN" dirty="0" sz="2400" spc="-5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user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friendly</a:t>
            </a:r>
            <a:r>
              <a:rPr lang="en-US" altLang="zh-CN" dirty="0" sz="2400" spc="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interface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also</a:t>
            </a:r>
            <a:r>
              <a:rPr lang="en-US" altLang="zh-CN" dirty="0" sz="2400" spc="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dirty="0" sz="2400" spc="7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small</a:t>
            </a:r>
            <a:r>
              <a:rPr lang="en-US" altLang="zh-CN" dirty="0" sz="2400" spc="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screen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devices.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216" name="Text Box216"/>
          <p:cNvSpPr txBox="1"/>
          <p:nvPr/>
        </p:nvSpPr>
        <p:spPr>
          <a:xfrm>
            <a:off x="8335391" y="5900189"/>
            <a:ext cx="236299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65"/>
              </a:lnSpc>
            </a:pPr>
            <a:r>
              <a:rPr lang="en-US" altLang="zh-CN" dirty="0" b="1" sz="1400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16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ath217"/>
          <p:cNvSpPr/>
          <p:nvPr/>
        </p:nvSpPr>
        <p:spPr>
          <a:xfrm/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18" name="Image2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" y="0"/>
            <a:ext cx="57913" cy="6857998"/>
          </a:xfrm>
          <a:prstGeom prst="rect">
            <a:avLst/>
          </a:prstGeom>
          <a:noFill/>
        </p:spPr>
      </p:pic>
      <p:pic>
        <p:nvPicPr>
          <p:cNvPr id="219" name="Image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2699"/>
            <a:ext cx="304800" cy="6832600"/>
          </a:xfrm>
          <a:prstGeom prst="rect">
            <a:avLst/>
          </a:prstGeom>
          <a:noFill/>
        </p:spPr>
      </p:pic>
      <p:sp>
        <p:nvSpPr>
          <p:cNvPr id="220" name="Path220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2"/>
                  <a:pt x="122810" y="0"/>
                  <a:pt x="274320" y="0"/>
                </a:cubicBezTo>
                <a:cubicBezTo>
                  <a:pt x="425831" y="0"/>
                  <a:pt x="548640" y="122822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10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>
              <a:alpha val="100000"/>
            </a:srgbClr>
          </a:solidFill>
          <a:ln w="0" cap="sq">
            <a:solidFill>
              <a:srgbClr val="FE86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21" name="Text Box221"/>
          <p:cNvSpPr txBox="1"/>
          <p:nvPr/>
        </p:nvSpPr>
        <p:spPr>
          <a:xfrm>
            <a:off x="548640" y="940562"/>
            <a:ext cx="1747419" cy="4248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345"/>
              </a:lnSpc>
            </a:pP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L</a:t>
            </a:r>
            <a:r>
              <a:rPr lang="en-US" altLang="zh-CN" dirty="0" sz="2400" spc="-38">
                <a:solidFill>
                  <a:srgbClr val="575F6D"/>
                </a:solidFill>
                <a:latin typeface="Arial"/>
                <a:ea typeface="Arial"/>
                <a:cs typeface="Arial"/>
              </a:rPr>
              <a:t>IMITATION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222" name="Text Box222"/>
          <p:cNvSpPr txBox="1"/>
          <p:nvPr/>
        </p:nvSpPr>
        <p:spPr>
          <a:xfrm>
            <a:off x="548640" y="2109851"/>
            <a:ext cx="7245705" cy="7056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274625" indent="-274625">
              <a:lnSpc>
                <a:spcPts val="2778"/>
              </a:lnSpc>
            </a:pPr>
            <a:r>
              <a:rPr lang="en-US" altLang="zh-CN" dirty="0" sz="1700" spc="315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</a:t>
            </a:r>
            <a:r>
              <a:rPr lang="en-US" altLang="zh-CN" dirty="0" sz="1700" spc="-1350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dirty="0" sz="2400" spc="-3">
                <a:solidFill>
                  <a:srgbClr val="000000"/>
                </a:solidFill>
                <a:latin typeface="Arial"/>
                <a:ea typeface="Arial"/>
                <a:cs typeface="Arial"/>
              </a:rPr>
              <a:t>Not</a:t>
            </a:r>
            <a:r>
              <a:rPr lang="en-US" altLang="zh-CN" dirty="0" sz="2400" spc="9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suitable</a:t>
            </a:r>
            <a:r>
              <a:rPr lang="en-US" altLang="zh-CN" dirty="0" sz="2400" spc="2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dirty="0" sz="2400" spc="-14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large</a:t>
            </a:r>
            <a:r>
              <a:rPr lang="en-US" altLang="zh-CN" dirty="0" sz="2400" spc="1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organization</a:t>
            </a:r>
            <a:r>
              <a:rPr lang="en-US" altLang="zh-CN" dirty="0" sz="2400" spc="31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where</a:t>
            </a:r>
            <a:r>
              <a:rPr lang="en-US" altLang="zh-CN" dirty="0" sz="2400" spc="1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network</a:t>
            </a:r>
            <a:r>
              <a:rPr lang="en-US" altLang="zh-CN" dirty="0" sz="2400" spc="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very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large.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223" name="Text Box223"/>
          <p:cNvSpPr txBox="1"/>
          <p:nvPr/>
        </p:nvSpPr>
        <p:spPr>
          <a:xfrm>
            <a:off x="548640" y="3443819"/>
            <a:ext cx="228204" cy="2355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55"/>
              </a:lnSpc>
            </a:pPr>
            <a:r>
              <a:rPr lang="en-US" altLang="zh-CN" dirty="0" sz="1700" spc="315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</a:t>
            </a:r>
            <a:endParaRPr lang="en-US" altLang="zh-CN" sz="1700">
              <a:latin typeface="Wingdings"/>
              <a:ea typeface="Wingdings"/>
              <a:cs typeface="Wingdings"/>
            </a:endParaRPr>
          </a:p>
        </p:txBody>
      </p:sp>
      <p:sp>
        <p:nvSpPr>
          <p:cNvPr id="224" name="Text Box224"/>
          <p:cNvSpPr txBox="1"/>
          <p:nvPr/>
        </p:nvSpPr>
        <p:spPr>
          <a:xfrm>
            <a:off x="548640" y="4327738"/>
            <a:ext cx="228204" cy="2355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55"/>
              </a:lnSpc>
            </a:pPr>
            <a:r>
              <a:rPr lang="en-US" altLang="zh-CN" dirty="0" sz="1700" spc="315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</a:t>
            </a:r>
            <a:endParaRPr lang="en-US" altLang="zh-CN" sz="1700">
              <a:latin typeface="Wingdings"/>
              <a:ea typeface="Wingdings"/>
              <a:cs typeface="Wingdings"/>
            </a:endParaRPr>
          </a:p>
        </p:txBody>
      </p:sp>
      <p:sp>
        <p:nvSpPr>
          <p:cNvPr id="225" name="Text Box225"/>
          <p:cNvSpPr txBox="1"/>
          <p:nvPr/>
        </p:nvSpPr>
        <p:spPr>
          <a:xfrm>
            <a:off x="548640" y="5212039"/>
            <a:ext cx="228204" cy="2355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55"/>
              </a:lnSpc>
            </a:pPr>
            <a:r>
              <a:rPr lang="en-US" altLang="zh-CN" dirty="0" sz="1700" spc="315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</a:t>
            </a:r>
            <a:endParaRPr lang="en-US" altLang="zh-CN" sz="1700">
              <a:latin typeface="Wingdings"/>
              <a:ea typeface="Wingdings"/>
              <a:cs typeface="Wingdings"/>
            </a:endParaRPr>
          </a:p>
        </p:txBody>
      </p:sp>
      <p:sp>
        <p:nvSpPr>
          <p:cNvPr id="226" name="Text Box226"/>
          <p:cNvSpPr txBox="1"/>
          <p:nvPr/>
        </p:nvSpPr>
        <p:spPr>
          <a:xfrm>
            <a:off x="823265" y="3359785"/>
            <a:ext cx="6528814" cy="339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676"/>
              </a:lnSpc>
            </a:pP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</a:t>
            </a:r>
            <a:r>
              <a:rPr lang="en-US" altLang="zh-CN" dirty="0" sz="2400" spc="-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backup</a:t>
            </a:r>
            <a:r>
              <a:rPr lang="en-US" altLang="zh-CN" dirty="0" sz="2400" spc="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dirty="0" sz="2400" spc="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restore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utilities</a:t>
            </a:r>
            <a:r>
              <a:rPr lang="en-US" altLang="zh-CN" dirty="0" sz="2400" spc="2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incorporated.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227" name="Text Box227"/>
          <p:cNvSpPr txBox="1"/>
          <p:nvPr/>
        </p:nvSpPr>
        <p:spPr>
          <a:xfrm>
            <a:off x="823265" y="4243705"/>
            <a:ext cx="5425744" cy="339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676"/>
              </a:lnSpc>
            </a:pPr>
            <a:r>
              <a:rPr lang="en-US" altLang="zh-CN" dirty="0" sz="24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Seat</a:t>
            </a:r>
            <a:r>
              <a:rPr lang="en-US" altLang="zh-CN" dirty="0" sz="2400" spc="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reservation</a:t>
            </a:r>
            <a:r>
              <a:rPr lang="en-US" altLang="zh-CN" dirty="0" sz="2400" spc="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history</a:t>
            </a:r>
            <a:r>
              <a:rPr lang="en-US" altLang="zh-CN" dirty="0" sz="2400" spc="-1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not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recorded.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228" name="Text Box228"/>
          <p:cNvSpPr txBox="1"/>
          <p:nvPr/>
        </p:nvSpPr>
        <p:spPr>
          <a:xfrm>
            <a:off x="823265" y="5128006"/>
            <a:ext cx="5527243" cy="339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676"/>
              </a:lnSpc>
            </a:pPr>
            <a:r>
              <a:rPr lang="en-US" altLang="zh-CN" dirty="0" sz="24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Admin</a:t>
            </a:r>
            <a:r>
              <a:rPr lang="en-US" altLang="zh-CN" dirty="0" sz="2400" spc="14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cannot</a:t>
            </a:r>
            <a:r>
              <a:rPr lang="en-US" altLang="zh-CN" dirty="0" sz="2400" spc="9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maintain</a:t>
            </a:r>
            <a:r>
              <a:rPr lang="en-US" altLang="zh-CN" dirty="0" sz="2400" spc="15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customer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details.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229" name="Text Box229"/>
          <p:cNvSpPr txBox="1"/>
          <p:nvPr/>
        </p:nvSpPr>
        <p:spPr>
          <a:xfrm>
            <a:off x="8335391" y="5900189"/>
            <a:ext cx="236299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65"/>
              </a:lnSpc>
            </a:pPr>
            <a:r>
              <a:rPr lang="en-US" altLang="zh-CN" dirty="0" b="1" sz="1400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17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ath230"/>
          <p:cNvSpPr/>
          <p:nvPr/>
        </p:nvSpPr>
        <p:spPr>
          <a:xfrm/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31" name="Image2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" y="0"/>
            <a:ext cx="57913" cy="6857998"/>
          </a:xfrm>
          <a:prstGeom prst="rect">
            <a:avLst/>
          </a:prstGeom>
          <a:noFill/>
        </p:spPr>
      </p:pic>
      <p:pic>
        <p:nvPicPr>
          <p:cNvPr id="232" name="Image2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2699"/>
            <a:ext cx="304800" cy="6832600"/>
          </a:xfrm>
          <a:prstGeom prst="rect">
            <a:avLst/>
          </a:prstGeom>
          <a:noFill/>
        </p:spPr>
      </p:pic>
      <p:sp>
        <p:nvSpPr>
          <p:cNvPr id="233" name="Path233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2"/>
                  <a:pt x="122810" y="0"/>
                  <a:pt x="274320" y="0"/>
                </a:cubicBezTo>
                <a:cubicBezTo>
                  <a:pt x="425831" y="0"/>
                  <a:pt x="548640" y="122822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10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>
              <a:alpha val="100000"/>
            </a:srgbClr>
          </a:solidFill>
          <a:ln w="0" cap="sq">
            <a:solidFill>
              <a:srgbClr val="FE86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34" name="Text Box234"/>
          <p:cNvSpPr txBox="1"/>
          <p:nvPr/>
        </p:nvSpPr>
        <p:spPr>
          <a:xfrm>
            <a:off x="548640" y="940562"/>
            <a:ext cx="2125066" cy="4248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345"/>
              </a:lnSpc>
            </a:pP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dirty="0" sz="24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ONCLUSION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235" name="Text Box235"/>
          <p:cNvSpPr txBox="1"/>
          <p:nvPr/>
        </p:nvSpPr>
        <p:spPr>
          <a:xfrm>
            <a:off x="548640" y="1667234"/>
            <a:ext cx="7042723" cy="107203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274625" indent="-274625">
              <a:lnSpc>
                <a:spcPts val="2814"/>
              </a:lnSpc>
            </a:pPr>
            <a:r>
              <a:rPr lang="en-US" altLang="zh-CN" dirty="0" sz="1700" spc="315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</a:t>
            </a:r>
            <a:r>
              <a:rPr lang="en-US" altLang="zh-CN" dirty="0" sz="1700" spc="-1350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project</a:t>
            </a:r>
            <a:r>
              <a:rPr lang="en-US" altLang="zh-CN" dirty="0" sz="2400" spc="5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has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been</a:t>
            </a:r>
            <a:r>
              <a:rPr lang="en-US" altLang="zh-CN" dirty="0" sz="2400" spc="9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developed</a:t>
            </a:r>
            <a:r>
              <a:rPr lang="en-US" altLang="zh-CN" dirty="0" sz="2400" spc="34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successfully</a:t>
            </a:r>
            <a:r>
              <a:rPr lang="en-US" altLang="zh-CN" dirty="0" sz="2400" spc="12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performance</a:t>
            </a:r>
            <a:r>
              <a:rPr lang="en-US" altLang="zh-CN" dirty="0" sz="2400" spc="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dirty="0" sz="2400" spc="-1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lang="en-US" altLang="zh-CN" dirty="0" sz="2400" spc="-1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has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been</a:t>
            </a:r>
            <a:r>
              <a:rPr lang="en-US" altLang="zh-CN" dirty="0" sz="2400" spc="11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found</a:t>
            </a:r>
            <a:r>
              <a:rPr lang="en-US" altLang="zh-CN" dirty="0" sz="2400" spc="667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13">
                <a:solidFill>
                  <a:srgbClr val="000000"/>
                </a:solidFill>
                <a:latin typeface="Arial"/>
                <a:ea typeface="Arial"/>
                <a:cs typeface="Arial"/>
              </a:rPr>
              <a:t>satisfactory.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236" name="Text Box236"/>
          <p:cNvSpPr txBox="1"/>
          <p:nvPr/>
        </p:nvSpPr>
        <p:spPr>
          <a:xfrm>
            <a:off x="548640" y="3283055"/>
            <a:ext cx="6907377" cy="143766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274625" indent="-274625">
              <a:lnSpc>
                <a:spcPts val="2830"/>
              </a:lnSpc>
            </a:pPr>
            <a:r>
              <a:rPr lang="en-US" altLang="zh-CN" dirty="0" sz="1700" spc="317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</a:t>
            </a:r>
            <a:r>
              <a:rPr lang="en-US" altLang="zh-CN" dirty="0" sz="1700" spc="-1354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interface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3">
                <a:solidFill>
                  <a:srgbClr val="000000"/>
                </a:solidFill>
                <a:latin typeface="Arial"/>
                <a:ea typeface="Arial"/>
                <a:cs typeface="Arial"/>
              </a:rPr>
              <a:t>helps</a:t>
            </a:r>
            <a:r>
              <a:rPr lang="en-US" altLang="zh-CN" dirty="0" sz="2400" spc="13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1">
                <a:solidFill>
                  <a:srgbClr val="000000"/>
                </a:solidFill>
                <a:latin typeface="Arial"/>
                <a:ea typeface="Arial"/>
                <a:cs typeface="Arial"/>
              </a:rPr>
              <a:t>customer</a:t>
            </a:r>
            <a:r>
              <a:rPr lang="en-US" altLang="zh-CN" dirty="0" sz="2400" spc="-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dirty="0" sz="2400" spc="7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having</a:t>
            </a:r>
            <a:r>
              <a:rPr lang="en-US" altLang="zh-CN" dirty="0" sz="2400" spc="667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immediate</a:t>
            </a:r>
            <a:r>
              <a:rPr lang="en-US" altLang="zh-CN" dirty="0" sz="2400" spc="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information</a:t>
            </a:r>
            <a:r>
              <a:rPr lang="en-US" altLang="zh-CN" dirty="0" sz="2400" spc="17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about</a:t>
            </a:r>
            <a:r>
              <a:rPr lang="en-US" altLang="zh-CN" dirty="0" sz="2400" spc="7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running</a:t>
            </a:r>
            <a:r>
              <a:rPr lang="en-US" altLang="zh-CN" dirty="0" sz="2400" spc="19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movies</a:t>
            </a:r>
            <a:r>
              <a:rPr lang="en-US" altLang="zh-CN" dirty="0" sz="2400" spc="9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reserve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their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seat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without</a:t>
            </a:r>
            <a:r>
              <a:rPr lang="en-US" altLang="zh-CN" dirty="0" sz="2400" spc="15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wasting</a:t>
            </a:r>
            <a:r>
              <a:rPr lang="en-US" altLang="zh-CN" dirty="0" sz="2400" spc="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their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precious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time.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237" name="Text Box237"/>
          <p:cNvSpPr txBox="1"/>
          <p:nvPr/>
        </p:nvSpPr>
        <p:spPr>
          <a:xfrm>
            <a:off x="548640" y="5265166"/>
            <a:ext cx="6732421" cy="7055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274625" indent="-274625">
              <a:lnSpc>
                <a:spcPts val="2778"/>
              </a:lnSpc>
            </a:pPr>
            <a:r>
              <a:rPr lang="en-US" altLang="zh-CN" dirty="0" sz="1700" spc="315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</a:t>
            </a:r>
            <a:r>
              <a:rPr lang="en-US" altLang="zh-CN" dirty="0" sz="1700" spc="-1350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User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friendly</a:t>
            </a:r>
            <a:r>
              <a:rPr lang="en-US" altLang="zh-CN" dirty="0" sz="2400" spc="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Interface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also</a:t>
            </a:r>
            <a:r>
              <a:rPr lang="en-US" altLang="zh-CN" dirty="0" sz="2400" spc="-1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2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dirty="0" sz="2400" spc="-12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admin</a:t>
            </a:r>
            <a:r>
              <a:rPr lang="en-US" altLang="zh-CN" dirty="0" sz="2400" spc="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3">
                <a:solidFill>
                  <a:srgbClr val="000000"/>
                </a:solidFill>
                <a:latin typeface="Arial"/>
                <a:ea typeface="Arial"/>
                <a:cs typeface="Arial"/>
              </a:rPr>
              <a:t>add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dirty="0" sz="2400" spc="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delete</a:t>
            </a:r>
            <a:r>
              <a:rPr lang="en-US" altLang="zh-CN" dirty="0" sz="2400" spc="1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movie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information.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238" name="Text Box238"/>
          <p:cNvSpPr txBox="1"/>
          <p:nvPr/>
        </p:nvSpPr>
        <p:spPr>
          <a:xfrm>
            <a:off x="8335391" y="5900189"/>
            <a:ext cx="236299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65"/>
              </a:lnSpc>
            </a:pPr>
            <a:r>
              <a:rPr lang="en-US" altLang="zh-CN" dirty="0" b="1" sz="1400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18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th20"/>
          <p:cNvSpPr/>
          <p:nvPr/>
        </p:nvSpPr>
        <p:spPr>
          <a:xfrm/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1" name="Image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" y="0"/>
            <a:ext cx="57913" cy="6857998"/>
          </a:xfrm>
          <a:prstGeom prst="rect">
            <a:avLst/>
          </a:prstGeom>
          <a:noFill/>
        </p:spPr>
      </p:pic>
      <p:pic>
        <p:nvPicPr>
          <p:cNvPr id="22" name="Image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2699"/>
            <a:ext cx="304800" cy="6832600"/>
          </a:xfrm>
          <a:prstGeom prst="rect">
            <a:avLst/>
          </a:prstGeom>
          <a:noFill/>
        </p:spPr>
      </p:pic>
      <p:sp>
        <p:nvSpPr>
          <p:cNvPr id="23" name="Path23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2"/>
                  <a:pt x="122810" y="0"/>
                  <a:pt x="274320" y="0"/>
                </a:cubicBezTo>
                <a:cubicBezTo>
                  <a:pt x="425831" y="0"/>
                  <a:pt x="548640" y="122822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10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>
              <a:alpha val="100000"/>
            </a:srgbClr>
          </a:solidFill>
          <a:ln w="0" cap="sq">
            <a:solidFill>
              <a:srgbClr val="FE86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4" name="Text Box24"/>
          <p:cNvSpPr txBox="1"/>
          <p:nvPr/>
        </p:nvSpPr>
        <p:spPr>
          <a:xfrm>
            <a:off x="548640" y="940562"/>
            <a:ext cx="1768754" cy="4248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345"/>
              </a:lnSpc>
            </a:pP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dirty="0" sz="2400" spc="-1">
                <a:solidFill>
                  <a:srgbClr val="575F6D"/>
                </a:solidFill>
                <a:latin typeface="Arial"/>
                <a:ea typeface="Arial"/>
                <a:cs typeface="Arial"/>
              </a:rPr>
              <a:t>ONTENTS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25" name="Text Box25"/>
          <p:cNvSpPr txBox="1"/>
          <p:nvPr/>
        </p:nvSpPr>
        <p:spPr>
          <a:xfrm>
            <a:off x="548640" y="1751544"/>
            <a:ext cx="228204" cy="2355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55"/>
              </a:lnSpc>
            </a:pPr>
            <a:r>
              <a:rPr lang="en-US" altLang="zh-CN" dirty="0" sz="1700" spc="315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</a:t>
            </a:r>
            <a:endParaRPr lang="en-US" altLang="zh-CN" sz="1700">
              <a:latin typeface="Wingdings"/>
              <a:ea typeface="Wingdings"/>
              <a:cs typeface="Wingdings"/>
            </a:endParaRPr>
          </a:p>
        </p:txBody>
      </p:sp>
      <p:sp>
        <p:nvSpPr>
          <p:cNvPr id="26" name="Text Box26"/>
          <p:cNvSpPr txBox="1"/>
          <p:nvPr/>
        </p:nvSpPr>
        <p:spPr>
          <a:xfrm>
            <a:off x="548640" y="2193884"/>
            <a:ext cx="228204" cy="2355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55"/>
              </a:lnSpc>
            </a:pPr>
            <a:r>
              <a:rPr lang="en-US" altLang="zh-CN" dirty="0" sz="1700" spc="315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</a:t>
            </a:r>
            <a:endParaRPr lang="en-US" altLang="zh-CN" sz="1700">
              <a:latin typeface="Wingdings"/>
              <a:ea typeface="Wingdings"/>
              <a:cs typeface="Wingdings"/>
            </a:endParaRPr>
          </a:p>
        </p:txBody>
      </p:sp>
      <p:sp>
        <p:nvSpPr>
          <p:cNvPr id="27" name="Text Box27"/>
          <p:cNvSpPr txBox="1"/>
          <p:nvPr/>
        </p:nvSpPr>
        <p:spPr>
          <a:xfrm>
            <a:off x="548640" y="2635845"/>
            <a:ext cx="228204" cy="2355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55"/>
              </a:lnSpc>
            </a:pPr>
            <a:r>
              <a:rPr lang="en-US" altLang="zh-CN" dirty="0" sz="1700" spc="315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</a:t>
            </a:r>
            <a:endParaRPr lang="en-US" altLang="zh-CN" sz="1700">
              <a:latin typeface="Wingdings"/>
              <a:ea typeface="Wingdings"/>
              <a:cs typeface="Wingdings"/>
            </a:endParaRPr>
          </a:p>
        </p:txBody>
      </p:sp>
      <p:sp>
        <p:nvSpPr>
          <p:cNvPr id="28" name="Text Box28"/>
          <p:cNvSpPr txBox="1"/>
          <p:nvPr/>
        </p:nvSpPr>
        <p:spPr>
          <a:xfrm>
            <a:off x="548640" y="3077805"/>
            <a:ext cx="228204" cy="2355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55"/>
              </a:lnSpc>
            </a:pPr>
            <a:r>
              <a:rPr lang="en-US" altLang="zh-CN" dirty="0" sz="1700" spc="315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</a:t>
            </a:r>
            <a:endParaRPr lang="en-US" altLang="zh-CN" sz="1700">
              <a:latin typeface="Wingdings"/>
              <a:ea typeface="Wingdings"/>
              <a:cs typeface="Wingdings"/>
            </a:endParaRPr>
          </a:p>
        </p:txBody>
      </p:sp>
      <p:sp>
        <p:nvSpPr>
          <p:cNvPr id="29" name="Text Box29"/>
          <p:cNvSpPr txBox="1"/>
          <p:nvPr/>
        </p:nvSpPr>
        <p:spPr>
          <a:xfrm>
            <a:off x="548640" y="3520019"/>
            <a:ext cx="228204" cy="2355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55"/>
              </a:lnSpc>
            </a:pPr>
            <a:r>
              <a:rPr lang="en-US" altLang="zh-CN" dirty="0" sz="1700" spc="315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</a:t>
            </a:r>
            <a:endParaRPr lang="en-US" altLang="zh-CN" sz="1700">
              <a:latin typeface="Wingdings"/>
              <a:ea typeface="Wingdings"/>
              <a:cs typeface="Wingdings"/>
            </a:endParaRPr>
          </a:p>
        </p:txBody>
      </p:sp>
      <p:sp>
        <p:nvSpPr>
          <p:cNvPr id="30" name="Text Box30"/>
          <p:cNvSpPr txBox="1"/>
          <p:nvPr/>
        </p:nvSpPr>
        <p:spPr>
          <a:xfrm>
            <a:off x="548640" y="3961978"/>
            <a:ext cx="228204" cy="2355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55"/>
              </a:lnSpc>
            </a:pPr>
            <a:r>
              <a:rPr lang="en-US" altLang="zh-CN" dirty="0" sz="1700" spc="315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</a:t>
            </a:r>
            <a:endParaRPr lang="en-US" altLang="zh-CN" sz="1700">
              <a:latin typeface="Wingdings"/>
              <a:ea typeface="Wingdings"/>
              <a:cs typeface="Wingdings"/>
            </a:endParaRPr>
          </a:p>
        </p:txBody>
      </p:sp>
      <p:sp>
        <p:nvSpPr>
          <p:cNvPr id="31" name="Text Box31"/>
          <p:cNvSpPr txBox="1"/>
          <p:nvPr/>
        </p:nvSpPr>
        <p:spPr>
          <a:xfrm>
            <a:off x="548640" y="4403938"/>
            <a:ext cx="228204" cy="2355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55"/>
              </a:lnSpc>
            </a:pPr>
            <a:r>
              <a:rPr lang="en-US" altLang="zh-CN" dirty="0" sz="1700" spc="315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</a:t>
            </a:r>
            <a:endParaRPr lang="en-US" altLang="zh-CN" sz="1700">
              <a:latin typeface="Wingdings"/>
              <a:ea typeface="Wingdings"/>
              <a:cs typeface="Wingdings"/>
            </a:endParaRPr>
          </a:p>
        </p:txBody>
      </p:sp>
      <p:sp>
        <p:nvSpPr>
          <p:cNvPr id="32" name="Text Box32"/>
          <p:cNvSpPr txBox="1"/>
          <p:nvPr/>
        </p:nvSpPr>
        <p:spPr>
          <a:xfrm>
            <a:off x="1125017" y="1667234"/>
            <a:ext cx="1462329" cy="3401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679"/>
              </a:lnSpc>
            </a:pPr>
            <a:r>
              <a:rPr lang="en-US" altLang="zh-CN" dirty="0" sz="2400" spc="1">
                <a:solidFill>
                  <a:srgbClr val="000000"/>
                </a:solidFill>
                <a:latin typeface="Arial"/>
                <a:ea typeface="Arial"/>
                <a:cs typeface="Arial"/>
              </a:rPr>
              <a:t>Objectives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33" name="Text Box33"/>
          <p:cNvSpPr txBox="1"/>
          <p:nvPr/>
        </p:nvSpPr>
        <p:spPr>
          <a:xfrm>
            <a:off x="1125017" y="2109851"/>
            <a:ext cx="3734409" cy="339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676"/>
              </a:lnSpc>
            </a:pPr>
            <a:r>
              <a:rPr lang="en-US" altLang="zh-CN" dirty="0" sz="2400" spc="-55">
                <a:solidFill>
                  <a:srgbClr val="000000"/>
                </a:solidFill>
                <a:latin typeface="Arial"/>
                <a:ea typeface="Arial"/>
                <a:cs typeface="Arial"/>
              </a:rPr>
              <a:t>Tools</a:t>
            </a:r>
            <a:r>
              <a:rPr lang="en-US" altLang="zh-CN" dirty="0" sz="2400" spc="13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dirty="0" sz="2400" spc="-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Languages</a:t>
            </a:r>
            <a:r>
              <a:rPr lang="en-US" altLang="zh-CN" dirty="0" sz="2400" spc="3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Used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34" name="Text Box34"/>
          <p:cNvSpPr txBox="1"/>
          <p:nvPr/>
        </p:nvSpPr>
        <p:spPr>
          <a:xfrm>
            <a:off x="1125017" y="2551811"/>
            <a:ext cx="2881579" cy="33985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676"/>
              </a:lnSpc>
            </a:pP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Requirement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35" name="Text Box35"/>
          <p:cNvSpPr txBox="1"/>
          <p:nvPr/>
        </p:nvSpPr>
        <p:spPr>
          <a:xfrm>
            <a:off x="1125017" y="2993771"/>
            <a:ext cx="2535936" cy="339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676"/>
              </a:lnSpc>
            </a:pP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Features</a:t>
            </a:r>
            <a:r>
              <a:rPr lang="en-US" altLang="zh-CN" dirty="0" sz="2400" spc="-132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9">
                <a:solidFill>
                  <a:srgbClr val="000000"/>
                </a:solidFill>
                <a:latin typeface="Arial"/>
                <a:ea typeface="Arial"/>
                <a:cs typeface="Arial"/>
              </a:rPr>
              <a:t>Available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36" name="Text Box36"/>
          <p:cNvSpPr txBox="1"/>
          <p:nvPr/>
        </p:nvSpPr>
        <p:spPr>
          <a:xfrm>
            <a:off x="1125017" y="3435985"/>
            <a:ext cx="4069994" cy="339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676"/>
              </a:lnSpc>
            </a:pP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Future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3">
                <a:solidFill>
                  <a:srgbClr val="000000"/>
                </a:solidFill>
                <a:latin typeface="Arial"/>
                <a:ea typeface="Arial"/>
                <a:cs typeface="Arial"/>
              </a:rPr>
              <a:t>Scope</a:t>
            </a:r>
            <a:r>
              <a:rPr lang="en-US" altLang="zh-CN" dirty="0" sz="2400" spc="9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Improvement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37" name="Text Box37"/>
          <p:cNvSpPr txBox="1"/>
          <p:nvPr/>
        </p:nvSpPr>
        <p:spPr>
          <a:xfrm>
            <a:off x="1125017" y="3877945"/>
            <a:ext cx="1341120" cy="339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676"/>
              </a:lnSpc>
            </a:pPr>
            <a:r>
              <a:rPr lang="en-US" altLang="zh-CN" dirty="0" sz="24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Limitation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38" name="Text Box38"/>
          <p:cNvSpPr txBox="1"/>
          <p:nvPr/>
        </p:nvSpPr>
        <p:spPr>
          <a:xfrm>
            <a:off x="1125017" y="4319905"/>
            <a:ext cx="1542593" cy="339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676"/>
              </a:lnSpc>
            </a:pPr>
            <a:r>
              <a:rPr lang="en-US" altLang="zh-CN" dirty="0" sz="2400" spc="-3">
                <a:solidFill>
                  <a:srgbClr val="000000"/>
                </a:solidFill>
                <a:latin typeface="Arial"/>
                <a:ea typeface="Arial"/>
                <a:cs typeface="Arial"/>
              </a:rPr>
              <a:t>Conclusion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39" name="Text Box39"/>
          <p:cNvSpPr txBox="1"/>
          <p:nvPr/>
        </p:nvSpPr>
        <p:spPr>
          <a:xfrm>
            <a:off x="8385684" y="5900189"/>
            <a:ext cx="137238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65"/>
              </a:lnSpc>
            </a:pPr>
            <a:r>
              <a:rPr lang="en-US" altLang="zh-CN" dirty="0" b="1" sz="1400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2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th40"/>
          <p:cNvSpPr/>
          <p:nvPr/>
        </p:nvSpPr>
        <p:spPr>
          <a:xfrm/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1" name="Image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" y="0"/>
            <a:ext cx="57913" cy="6857998"/>
          </a:xfrm>
          <a:prstGeom prst="rect">
            <a:avLst/>
          </a:prstGeom>
          <a:noFill/>
        </p:spPr>
      </p:pic>
      <p:pic>
        <p:nvPicPr>
          <p:cNvPr id="42" name="Image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2699"/>
            <a:ext cx="304800" cy="6832600"/>
          </a:xfrm>
          <a:prstGeom prst="rect">
            <a:avLst/>
          </a:prstGeom>
          <a:noFill/>
        </p:spPr>
      </p:pic>
      <p:sp>
        <p:nvSpPr>
          <p:cNvPr id="43" name="Path43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2"/>
                  <a:pt x="122810" y="0"/>
                  <a:pt x="274320" y="0"/>
                </a:cubicBezTo>
                <a:cubicBezTo>
                  <a:pt x="425831" y="0"/>
                  <a:pt x="548640" y="122822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10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>
              <a:alpha val="100000"/>
            </a:srgbClr>
          </a:solidFill>
          <a:ln w="0" cap="sq">
            <a:solidFill>
              <a:srgbClr val="FE86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4" name="Text Box44"/>
          <p:cNvSpPr txBox="1"/>
          <p:nvPr/>
        </p:nvSpPr>
        <p:spPr>
          <a:xfrm>
            <a:off x="548640" y="940562"/>
            <a:ext cx="1788566" cy="4248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345"/>
              </a:lnSpc>
            </a:pP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dirty="0" sz="2400" spc="-2">
                <a:solidFill>
                  <a:srgbClr val="575F6D"/>
                </a:solidFill>
                <a:latin typeface="Arial"/>
                <a:ea typeface="Arial"/>
                <a:cs typeface="Arial"/>
              </a:rPr>
              <a:t>BJECTIVE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45" name="Text Box45"/>
          <p:cNvSpPr txBox="1"/>
          <p:nvPr/>
        </p:nvSpPr>
        <p:spPr>
          <a:xfrm>
            <a:off x="894893" y="1631611"/>
            <a:ext cx="6978641" cy="87409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just" indent="568401">
              <a:lnSpc>
                <a:spcPts val="2294"/>
              </a:lnSpc>
            </a:pP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dirty="0" sz="2100" spc="31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primary</a:t>
            </a:r>
            <a:r>
              <a:rPr lang="en-US" altLang="zh-CN" dirty="0" sz="2100" spc="322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objective</a:t>
            </a:r>
            <a:r>
              <a:rPr lang="en-US" altLang="zh-CN" dirty="0" sz="2100" spc="305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dirty="0" sz="2100" spc="319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dirty="0" sz="2100" spc="313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design</a:t>
            </a:r>
            <a:r>
              <a:rPr lang="en-US" altLang="zh-CN" dirty="0" sz="2100" spc="302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3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dirty="0" sz="2100" spc="321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3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dirty="0" sz="2100" spc="30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deliver</a:t>
            </a:r>
            <a:r>
              <a:rPr lang="en-US" altLang="zh-CN" dirty="0" sz="2100" spc="312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requirement</a:t>
            </a:r>
            <a:r>
              <a:rPr lang="en-US" altLang="zh-CN" dirty="0" sz="2100" spc="473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dirty="0" sz="2100" spc="49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4">
                <a:solidFill>
                  <a:srgbClr val="000000"/>
                </a:solidFill>
                <a:latin typeface="Arial"/>
                <a:ea typeface="Arial"/>
                <a:cs typeface="Arial"/>
              </a:rPr>
              <a:t>delivered</a:t>
            </a:r>
            <a:r>
              <a:rPr lang="en-US" altLang="zh-CN" dirty="0" sz="2100" spc="483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dirty="0" sz="2100" spc="477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dirty="0" sz="2100" spc="481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feasibility</a:t>
            </a:r>
            <a:r>
              <a:rPr lang="en-US" altLang="zh-CN" dirty="0" sz="2100" spc="489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report.</a:t>
            </a:r>
            <a:r>
              <a:rPr lang="en-US" altLang="zh-CN" dirty="0" sz="2100" spc="489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There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3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some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objective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dirty="0" sz="2100" spc="-5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kept</a:t>
            </a:r>
            <a:r>
              <a:rPr lang="en-US" altLang="zh-CN" dirty="0" sz="2100" spc="-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mind.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46" name="Text Box46"/>
          <p:cNvSpPr txBox="1"/>
          <p:nvPr/>
        </p:nvSpPr>
        <p:spPr>
          <a:xfrm>
            <a:off x="894893" y="2912427"/>
            <a:ext cx="6952856" cy="5854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305"/>
              </a:lnSpc>
            </a:pPr>
            <a:r>
              <a:rPr lang="en-US" altLang="zh-CN" dirty="0" sz="1700" spc="315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</a:t>
            </a:r>
            <a:r>
              <a:rPr lang="en-US" altLang="zh-CN" dirty="0" sz="1700" spc="928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dirty="0" sz="2100" spc="1">
                <a:solidFill>
                  <a:srgbClr val="E75C01"/>
                </a:solidFill>
                <a:latin typeface="Arial"/>
                <a:ea typeface="Arial"/>
                <a:cs typeface="Arial"/>
              </a:rPr>
              <a:t>Practically</a:t>
            </a:r>
            <a:r>
              <a:rPr lang="en-US" altLang="zh-CN" dirty="0" sz="2100" spc="1155">
                <a:solidFill>
                  <a:srgbClr val="E75C0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dirty="0" sz="2100" spc="2311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dirty="0" sz="2100" spc="-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quite</a:t>
            </a:r>
            <a:r>
              <a:rPr lang="en-US" altLang="zh-CN" dirty="0" sz="2100" spc="-1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stable</a:t>
            </a:r>
            <a:r>
              <a:rPr lang="en-US" altLang="zh-CN" dirty="0" sz="2100" spc="-9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dirty="0" sz="2100" spc="-11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operated</a:t>
            </a:r>
            <a:r>
              <a:rPr lang="en-US" altLang="zh-CN" dirty="0" sz="2100" spc="-13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2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dirty="0" sz="2100" spc="-7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people</a:t>
            </a:r>
            <a:r>
              <a:rPr lang="en-US" altLang="zh-CN" dirty="0" sz="2100" spc="-22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3">
                <a:solidFill>
                  <a:srgbClr val="000000"/>
                </a:solidFill>
                <a:latin typeface="Arial"/>
                <a:ea typeface="Arial"/>
                <a:cs typeface="Arial"/>
              </a:rPr>
              <a:t>average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intelligence.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47" name="Text Box47"/>
          <p:cNvSpPr txBox="1"/>
          <p:nvPr/>
        </p:nvSpPr>
        <p:spPr>
          <a:xfrm>
            <a:off x="894893" y="3904806"/>
            <a:ext cx="6726403" cy="5854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305"/>
              </a:lnSpc>
            </a:pPr>
            <a:r>
              <a:rPr lang="en-US" altLang="zh-CN" dirty="0" sz="1700" spc="315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</a:t>
            </a:r>
            <a:r>
              <a:rPr lang="en-US" altLang="zh-CN" dirty="0" sz="1700" spc="928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dirty="0" sz="2100" spc="-2">
                <a:solidFill>
                  <a:srgbClr val="E75C01"/>
                </a:solidFill>
                <a:latin typeface="Arial"/>
                <a:ea typeface="Arial"/>
                <a:cs typeface="Arial"/>
              </a:rPr>
              <a:t>Efficiency</a:t>
            </a:r>
            <a:r>
              <a:rPr lang="en-US" altLang="zh-CN" dirty="0" sz="2100" spc="2909">
                <a:solidFill>
                  <a:srgbClr val="E75C0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dirty="0" sz="2100" spc="2577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19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tried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involve</a:t>
            </a:r>
            <a:r>
              <a:rPr lang="en-US" altLang="zh-CN" dirty="0" sz="2100" spc="-12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18">
                <a:solidFill>
                  <a:srgbClr val="000000"/>
                </a:solidFill>
                <a:latin typeface="Arial"/>
                <a:ea typeface="Arial"/>
                <a:cs typeface="Arial"/>
              </a:rPr>
              <a:t>accuracy,</a:t>
            </a:r>
            <a:r>
              <a:rPr lang="en-US" altLang="zh-CN" dirty="0" sz="2100" spc="583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timeliness</a:t>
            </a:r>
            <a:r>
              <a:rPr lang="en-US" altLang="zh-CN" dirty="0" sz="2100" spc="-22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comprehensiveness</a:t>
            </a:r>
            <a:r>
              <a:rPr lang="en-US" altLang="zh-CN" dirty="0" sz="2100" spc="-1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dirty="0" sz="2100" spc="-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output.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48" name="Text Box48"/>
          <p:cNvSpPr txBox="1"/>
          <p:nvPr/>
        </p:nvSpPr>
        <p:spPr>
          <a:xfrm>
            <a:off x="894893" y="4897311"/>
            <a:ext cx="6832346" cy="8733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292"/>
              </a:lnSpc>
            </a:pPr>
            <a:r>
              <a:rPr lang="en-US" altLang="zh-CN" dirty="0" sz="1700" spc="315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</a:t>
            </a:r>
            <a:r>
              <a:rPr lang="en-US" altLang="zh-CN" dirty="0" sz="1700" spc="928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dirty="0" sz="2100" spc="-2">
                <a:solidFill>
                  <a:srgbClr val="E75C01"/>
                </a:solidFill>
                <a:latin typeface="Arial"/>
                <a:ea typeface="Arial"/>
                <a:cs typeface="Arial"/>
              </a:rPr>
              <a:t>Cost</a:t>
            </a:r>
            <a:r>
              <a:rPr lang="en-US" altLang="zh-CN" dirty="0" sz="2100" spc="8226">
                <a:solidFill>
                  <a:srgbClr val="E75C0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dirty="0" sz="2100" spc="2342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4">
                <a:solidFill>
                  <a:srgbClr val="000000"/>
                </a:solidFill>
                <a:latin typeface="Arial"/>
                <a:ea typeface="Arial"/>
                <a:cs typeface="Arial"/>
              </a:rPr>
              <a:t>It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desirable</a:t>
            </a:r>
            <a:r>
              <a:rPr lang="en-US" altLang="zh-CN" dirty="0" sz="2100" spc="-25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aim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dirty="0" sz="2100" spc="9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dirty="0" sz="2100" spc="-1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dirty="0" sz="2100" spc="-11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minimum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cost</a:t>
            </a:r>
            <a:r>
              <a:rPr lang="en-US" altLang="zh-CN" dirty="0" sz="2100" spc="-11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subject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2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dirty="0" sz="2100" spc="-9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condition</a:t>
            </a:r>
            <a:r>
              <a:rPr lang="en-US" altLang="zh-CN" dirty="0" sz="2100" spc="-22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dirty="0" sz="2100" spc="-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it</a:t>
            </a:r>
            <a:r>
              <a:rPr lang="en-US" altLang="zh-CN" dirty="0" sz="2100" spc="9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must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2">
                <a:solidFill>
                  <a:srgbClr val="000000"/>
                </a:solidFill>
                <a:latin typeface="Arial"/>
                <a:ea typeface="Arial"/>
                <a:cs typeface="Arial"/>
              </a:rPr>
              <a:t>satisfy</a:t>
            </a:r>
            <a:r>
              <a:rPr lang="en-US" altLang="zh-CN" dirty="0" sz="2100" spc="-1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dirty="0" sz="2100" spc="-1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entire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requirement.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49" name="Text Box49"/>
          <p:cNvSpPr txBox="1"/>
          <p:nvPr/>
        </p:nvSpPr>
        <p:spPr>
          <a:xfrm>
            <a:off x="8385684" y="5900189"/>
            <a:ext cx="137238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65"/>
              </a:lnSpc>
            </a:pPr>
            <a:r>
              <a:rPr lang="en-US" altLang="zh-CN" dirty="0" b="1" sz="1400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3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ath50"/>
          <p:cNvSpPr/>
          <p:nvPr/>
        </p:nvSpPr>
        <p:spPr>
          <a:xfrm/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1" name="Image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" y="0"/>
            <a:ext cx="57913" cy="6857998"/>
          </a:xfrm>
          <a:prstGeom prst="rect">
            <a:avLst/>
          </a:prstGeom>
          <a:noFill/>
        </p:spPr>
      </p:pic>
      <p:pic>
        <p:nvPicPr>
          <p:cNvPr id="52" name="Image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2699"/>
            <a:ext cx="304800" cy="6832600"/>
          </a:xfrm>
          <a:prstGeom prst="rect">
            <a:avLst/>
          </a:prstGeom>
          <a:noFill/>
        </p:spPr>
      </p:pic>
      <p:sp>
        <p:nvSpPr>
          <p:cNvPr id="53" name="Path53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2"/>
                  <a:pt x="122810" y="0"/>
                  <a:pt x="274320" y="0"/>
                </a:cubicBezTo>
                <a:cubicBezTo>
                  <a:pt x="425831" y="0"/>
                  <a:pt x="548640" y="122822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10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>
              <a:alpha val="100000"/>
            </a:srgbClr>
          </a:solidFill>
          <a:ln w="0" cap="sq">
            <a:solidFill>
              <a:srgbClr val="FE86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4" name="Text Box54"/>
          <p:cNvSpPr txBox="1"/>
          <p:nvPr/>
        </p:nvSpPr>
        <p:spPr>
          <a:xfrm>
            <a:off x="548640" y="940562"/>
            <a:ext cx="4893539" cy="4248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345"/>
              </a:lnSpc>
            </a:pPr>
            <a:r>
              <a:rPr lang="en-US" altLang="zh-CN" dirty="0" sz="3000" spc="-44">
                <a:solidFill>
                  <a:srgbClr val="575F6D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dirty="0" sz="2400" spc="3">
                <a:solidFill>
                  <a:srgbClr val="575F6D"/>
                </a:solidFill>
                <a:latin typeface="Arial"/>
                <a:ea typeface="Arial"/>
                <a:cs typeface="Arial"/>
              </a:rPr>
              <a:t>OOLS</a:t>
            </a:r>
            <a:r>
              <a:rPr lang="en-US" altLang="zh-CN" dirty="0" sz="2400" spc="-18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3">
                <a:solidFill>
                  <a:srgbClr val="575F6D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dirty="0" sz="2400" spc="191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L</a:t>
            </a:r>
            <a:r>
              <a:rPr lang="en-US" altLang="zh-CN" dirty="0" sz="2400" spc="-1">
                <a:solidFill>
                  <a:srgbClr val="575F6D"/>
                </a:solidFill>
                <a:latin typeface="Arial"/>
                <a:ea typeface="Arial"/>
                <a:cs typeface="Arial"/>
              </a:rPr>
              <a:t>ANGUAGES</a:t>
            </a:r>
            <a:r>
              <a:rPr lang="en-US" altLang="zh-CN" dirty="0" sz="2400" spc="167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U</a:t>
            </a:r>
            <a:r>
              <a:rPr lang="en-US" altLang="zh-CN" dirty="0" sz="24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SED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55" name="Text Box55"/>
          <p:cNvSpPr txBox="1"/>
          <p:nvPr/>
        </p:nvSpPr>
        <p:spPr>
          <a:xfrm>
            <a:off x="548640" y="1751544"/>
            <a:ext cx="228204" cy="2355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55"/>
              </a:lnSpc>
            </a:pPr>
            <a:r>
              <a:rPr lang="en-US" altLang="zh-CN" dirty="0" sz="1700" spc="315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</a:t>
            </a:r>
            <a:endParaRPr lang="en-US" altLang="zh-CN" sz="1700">
              <a:latin typeface="Wingdings"/>
              <a:ea typeface="Wingdings"/>
              <a:cs typeface="Wingdings"/>
            </a:endParaRPr>
          </a:p>
        </p:txBody>
      </p:sp>
      <p:sp>
        <p:nvSpPr>
          <p:cNvPr id="56" name="Text Box56"/>
          <p:cNvSpPr txBox="1"/>
          <p:nvPr/>
        </p:nvSpPr>
        <p:spPr>
          <a:xfrm>
            <a:off x="942137" y="1667234"/>
            <a:ext cx="1375680" cy="3401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679"/>
              </a:lnSpc>
            </a:pP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Front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End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57" name="Text Box57"/>
          <p:cNvSpPr txBox="1"/>
          <p:nvPr/>
        </p:nvSpPr>
        <p:spPr>
          <a:xfrm>
            <a:off x="1856486" y="2155541"/>
            <a:ext cx="156302" cy="22360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761"/>
              </a:lnSpc>
            </a:pPr>
            <a:r>
              <a:rPr lang="en-US" altLang="zh-CN" dirty="0" sz="1700" spc="-236">
                <a:solidFill>
                  <a:srgbClr val="FE8637"/>
                </a:solidFill>
                <a:latin typeface="Wingdings 2"/>
                <a:ea typeface="Wingdings 2"/>
                <a:cs typeface="Wingdings 2"/>
              </a:rPr>
              <a:t></a:t>
            </a:r>
            <a:endParaRPr lang="en-US" altLang="zh-CN" sz="17004">
              <a:latin typeface="Wingdings 2"/>
              <a:ea typeface="Wingdings 2"/>
              <a:cs typeface="Wingdings 2"/>
            </a:endParaRPr>
          </a:p>
        </p:txBody>
      </p:sp>
      <p:sp>
        <p:nvSpPr>
          <p:cNvPr id="58" name="Text Box58"/>
          <p:cNvSpPr txBox="1"/>
          <p:nvPr/>
        </p:nvSpPr>
        <p:spPr>
          <a:xfrm>
            <a:off x="1856486" y="2539589"/>
            <a:ext cx="156302" cy="22360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761"/>
              </a:lnSpc>
            </a:pPr>
            <a:r>
              <a:rPr lang="en-US" altLang="zh-CN" dirty="0" sz="1700" spc="-236">
                <a:solidFill>
                  <a:srgbClr val="FE8637"/>
                </a:solidFill>
                <a:latin typeface="Wingdings 2"/>
                <a:ea typeface="Wingdings 2"/>
                <a:cs typeface="Wingdings 2"/>
              </a:rPr>
              <a:t></a:t>
            </a:r>
            <a:endParaRPr lang="en-US" altLang="zh-CN" sz="1700">
              <a:latin typeface="Wingdings 2"/>
              <a:ea typeface="Wingdings 2"/>
              <a:cs typeface="Wingdings 2"/>
            </a:endParaRPr>
          </a:p>
        </p:txBody>
      </p:sp>
      <p:sp>
        <p:nvSpPr>
          <p:cNvPr id="59" name="Text Box59"/>
          <p:cNvSpPr txBox="1"/>
          <p:nvPr/>
        </p:nvSpPr>
        <p:spPr>
          <a:xfrm>
            <a:off x="1856486" y="2923636"/>
            <a:ext cx="156302" cy="2236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761"/>
              </a:lnSpc>
            </a:pPr>
            <a:r>
              <a:rPr lang="en-US" altLang="zh-CN" dirty="0" sz="1700" spc="-236">
                <a:solidFill>
                  <a:srgbClr val="FE8637"/>
                </a:solidFill>
                <a:latin typeface="Wingdings 2"/>
                <a:ea typeface="Wingdings 2"/>
                <a:cs typeface="Wingdings 2"/>
              </a:rPr>
              <a:t></a:t>
            </a:r>
            <a:endParaRPr lang="en-US" altLang="zh-CN" sz="1700">
              <a:latin typeface="Wingdings 2"/>
              <a:ea typeface="Wingdings 2"/>
              <a:cs typeface="Wingdings 2"/>
            </a:endParaRPr>
          </a:p>
        </p:txBody>
      </p:sp>
      <p:sp>
        <p:nvSpPr>
          <p:cNvPr id="60" name="Text Box60"/>
          <p:cNvSpPr txBox="1"/>
          <p:nvPr/>
        </p:nvSpPr>
        <p:spPr>
          <a:xfrm>
            <a:off x="1856486" y="3307428"/>
            <a:ext cx="156470" cy="2239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763"/>
              </a:lnSpc>
            </a:pPr>
            <a:r>
              <a:rPr lang="en-US" altLang="zh-CN" dirty="0" sz="1700" spc="-234">
                <a:solidFill>
                  <a:srgbClr val="FE8637"/>
                </a:solidFill>
                <a:latin typeface="Wingdings 2"/>
                <a:ea typeface="Wingdings 2"/>
                <a:cs typeface="Wingdings 2"/>
              </a:rPr>
              <a:t></a:t>
            </a:r>
            <a:endParaRPr lang="en-US" altLang="zh-CN" sz="1700">
              <a:latin typeface="Wingdings 2"/>
              <a:ea typeface="Wingdings 2"/>
              <a:cs typeface="Wingdings 2"/>
            </a:endParaRPr>
          </a:p>
        </p:txBody>
      </p:sp>
      <p:sp>
        <p:nvSpPr>
          <p:cNvPr id="61" name="Text Box61"/>
          <p:cNvSpPr txBox="1"/>
          <p:nvPr/>
        </p:nvSpPr>
        <p:spPr>
          <a:xfrm>
            <a:off x="1856486" y="3691986"/>
            <a:ext cx="156302" cy="2236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761"/>
              </a:lnSpc>
            </a:pPr>
            <a:r>
              <a:rPr lang="en-US" altLang="zh-CN" dirty="0" sz="1700" spc="-236">
                <a:solidFill>
                  <a:srgbClr val="FE8637"/>
                </a:solidFill>
                <a:latin typeface="Wingdings 2"/>
                <a:ea typeface="Wingdings 2"/>
                <a:cs typeface="Wingdings 2"/>
              </a:rPr>
              <a:t></a:t>
            </a:r>
            <a:endParaRPr lang="en-US" altLang="zh-CN" sz="1700">
              <a:latin typeface="Wingdings 2"/>
              <a:ea typeface="Wingdings 2"/>
              <a:cs typeface="Wingdings 2"/>
            </a:endParaRPr>
          </a:p>
        </p:txBody>
      </p:sp>
      <p:sp>
        <p:nvSpPr>
          <p:cNvPr id="62" name="Text Box62"/>
          <p:cNvSpPr txBox="1"/>
          <p:nvPr/>
        </p:nvSpPr>
        <p:spPr>
          <a:xfrm>
            <a:off x="2441702" y="2094039"/>
            <a:ext cx="1962341" cy="2973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342"/>
              </a:lnSpc>
            </a:pPr>
            <a:r>
              <a:rPr lang="en-US" altLang="zh-CN" dirty="0" sz="2100" spc="-3">
                <a:solidFill>
                  <a:srgbClr val="000000"/>
                </a:solidFill>
                <a:latin typeface="Arial"/>
                <a:ea typeface="Arial"/>
                <a:cs typeface="Arial"/>
              </a:rPr>
              <a:t>Visual</a:t>
            </a:r>
            <a:r>
              <a:rPr lang="en-US" altLang="zh-CN" dirty="0" sz="2100" spc="-17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2">
                <a:solidFill>
                  <a:srgbClr val="000000"/>
                </a:solidFill>
                <a:latin typeface="Arial"/>
                <a:ea typeface="Arial"/>
                <a:cs typeface="Arial"/>
              </a:rPr>
              <a:t>Studio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13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63" name="Text Box63"/>
          <p:cNvSpPr txBox="1"/>
          <p:nvPr/>
        </p:nvSpPr>
        <p:spPr>
          <a:xfrm>
            <a:off x="2441702" y="2478088"/>
            <a:ext cx="764591" cy="29737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341"/>
              </a:lnSpc>
            </a:pP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HTML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64" name="Text Box64"/>
          <p:cNvSpPr txBox="1"/>
          <p:nvPr/>
        </p:nvSpPr>
        <p:spPr>
          <a:xfrm>
            <a:off x="2441702" y="2862136"/>
            <a:ext cx="586435" cy="29737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341"/>
              </a:lnSpc>
            </a:pP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CSS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65" name="Text Box65"/>
          <p:cNvSpPr txBox="1"/>
          <p:nvPr/>
        </p:nvSpPr>
        <p:spPr>
          <a:xfrm>
            <a:off x="2441702" y="3245908"/>
            <a:ext cx="1285013" cy="2977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344"/>
              </a:lnSpc>
            </a:pPr>
            <a:r>
              <a:rPr lang="en-US" altLang="zh-CN" dirty="0" sz="2100" spc="1">
                <a:solidFill>
                  <a:srgbClr val="000000"/>
                </a:solidFill>
                <a:latin typeface="Arial"/>
                <a:ea typeface="Arial"/>
                <a:cs typeface="Arial"/>
              </a:rPr>
              <a:t>JavaScript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66" name="Text Box66"/>
          <p:cNvSpPr txBox="1"/>
          <p:nvPr/>
        </p:nvSpPr>
        <p:spPr>
          <a:xfrm>
            <a:off x="2441702" y="3630486"/>
            <a:ext cx="1146505" cy="29737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341"/>
              </a:lnSpc>
            </a:pPr>
            <a:r>
              <a:rPr lang="en-US" altLang="zh-CN" dirty="0" sz="2100" spc="-37">
                <a:solidFill>
                  <a:srgbClr val="000000"/>
                </a:solidFill>
                <a:latin typeface="Arial"/>
                <a:ea typeface="Arial"/>
                <a:cs typeface="Arial"/>
              </a:rPr>
              <a:t>ASP.NET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67" name="Text Box67"/>
          <p:cNvSpPr txBox="1"/>
          <p:nvPr/>
        </p:nvSpPr>
        <p:spPr>
          <a:xfrm>
            <a:off x="548640" y="4467977"/>
            <a:ext cx="255361" cy="2692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120"/>
              </a:lnSpc>
            </a:pPr>
            <a:r>
              <a:rPr lang="en-US" altLang="zh-CN" dirty="0" sz="1900" spc="389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</a:t>
            </a:r>
            <a:endParaRPr lang="en-US" altLang="zh-CN" sz="1900">
              <a:latin typeface="Wingdings"/>
              <a:ea typeface="Wingdings"/>
              <a:cs typeface="Wingdings"/>
            </a:endParaRPr>
          </a:p>
        </p:txBody>
      </p:sp>
      <p:sp>
        <p:nvSpPr>
          <p:cNvPr id="68" name="Text Box68"/>
          <p:cNvSpPr txBox="1"/>
          <p:nvPr/>
        </p:nvSpPr>
        <p:spPr>
          <a:xfrm>
            <a:off x="942137" y="4411345"/>
            <a:ext cx="1341730" cy="339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676"/>
              </a:lnSpc>
            </a:pPr>
            <a:r>
              <a:rPr lang="en-US" altLang="zh-CN" dirty="0" sz="24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Back</a:t>
            </a:r>
            <a:r>
              <a:rPr lang="en-US" altLang="zh-CN" dirty="0" sz="2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End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69" name="Text Box69"/>
          <p:cNvSpPr txBox="1"/>
          <p:nvPr/>
        </p:nvSpPr>
        <p:spPr>
          <a:xfrm>
            <a:off x="1856486" y="4899376"/>
            <a:ext cx="156302" cy="22360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761"/>
              </a:lnSpc>
            </a:pPr>
            <a:r>
              <a:rPr lang="en-US" altLang="zh-CN" dirty="0" sz="1700" spc="-236">
                <a:solidFill>
                  <a:srgbClr val="FE8637"/>
                </a:solidFill>
                <a:latin typeface="Wingdings 2"/>
                <a:ea typeface="Wingdings 2"/>
                <a:cs typeface="Wingdings 2"/>
              </a:rPr>
              <a:t></a:t>
            </a:r>
            <a:endParaRPr lang="en-US" altLang="zh-CN" sz="1700">
              <a:latin typeface="Wingdings 2"/>
              <a:ea typeface="Wingdings 2"/>
              <a:cs typeface="Wingdings 2"/>
            </a:endParaRPr>
          </a:p>
        </p:txBody>
      </p:sp>
      <p:sp>
        <p:nvSpPr>
          <p:cNvPr id="70" name="Text Box70"/>
          <p:cNvSpPr txBox="1"/>
          <p:nvPr/>
        </p:nvSpPr>
        <p:spPr>
          <a:xfrm>
            <a:off x="1856486" y="5283424"/>
            <a:ext cx="156302" cy="22360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761"/>
              </a:lnSpc>
            </a:pPr>
            <a:r>
              <a:rPr lang="en-US" altLang="zh-CN" dirty="0" sz="1700" spc="-236">
                <a:solidFill>
                  <a:srgbClr val="FE8637"/>
                </a:solidFill>
                <a:latin typeface="Wingdings 2"/>
                <a:ea typeface="Wingdings 2"/>
                <a:cs typeface="Wingdings 2"/>
              </a:rPr>
              <a:t></a:t>
            </a:r>
            <a:endParaRPr lang="en-US" altLang="zh-CN" sz="1700">
              <a:latin typeface="Wingdings 2"/>
              <a:ea typeface="Wingdings 2"/>
              <a:cs typeface="Wingdings 2"/>
            </a:endParaRPr>
          </a:p>
        </p:txBody>
      </p:sp>
      <p:sp>
        <p:nvSpPr>
          <p:cNvPr id="71" name="Text Box71"/>
          <p:cNvSpPr txBox="1"/>
          <p:nvPr/>
        </p:nvSpPr>
        <p:spPr>
          <a:xfrm>
            <a:off x="1856486" y="5667421"/>
            <a:ext cx="156302" cy="22360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761"/>
              </a:lnSpc>
            </a:pPr>
            <a:r>
              <a:rPr lang="en-US" altLang="zh-CN" dirty="0" sz="1700" spc="-236">
                <a:solidFill>
                  <a:srgbClr val="FE8637"/>
                </a:solidFill>
                <a:latin typeface="Wingdings 2"/>
                <a:ea typeface="Wingdings 2"/>
                <a:cs typeface="Wingdings 2"/>
              </a:rPr>
              <a:t></a:t>
            </a:r>
            <a:endParaRPr lang="en-US" altLang="zh-CN" sz="1700">
              <a:latin typeface="Wingdings 2"/>
              <a:ea typeface="Wingdings 2"/>
              <a:cs typeface="Wingdings 2"/>
            </a:endParaRPr>
          </a:p>
        </p:txBody>
      </p:sp>
      <p:sp>
        <p:nvSpPr>
          <p:cNvPr id="72" name="Text Box72"/>
          <p:cNvSpPr txBox="1"/>
          <p:nvPr/>
        </p:nvSpPr>
        <p:spPr>
          <a:xfrm>
            <a:off x="2441702" y="4837875"/>
            <a:ext cx="1636395" cy="29737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341"/>
              </a:lnSpc>
            </a:pP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MySql</a:t>
            </a:r>
            <a:r>
              <a:rPr lang="en-US" altLang="zh-CN" dirty="0" sz="2100" spc="-7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Server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73" name="Text Box73"/>
          <p:cNvSpPr txBox="1"/>
          <p:nvPr/>
        </p:nvSpPr>
        <p:spPr>
          <a:xfrm>
            <a:off x="2441702" y="5221923"/>
            <a:ext cx="3318510" cy="29737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341"/>
              </a:lnSpc>
            </a:pP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Internet</a:t>
            </a:r>
            <a:r>
              <a:rPr lang="en-US" altLang="zh-CN" dirty="0" sz="2100" spc="15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2">
                <a:solidFill>
                  <a:srgbClr val="000000"/>
                </a:solidFill>
                <a:latin typeface="Arial"/>
                <a:ea typeface="Arial"/>
                <a:cs typeface="Arial"/>
              </a:rPr>
              <a:t>Information</a:t>
            </a:r>
            <a:r>
              <a:rPr lang="en-US" altLang="zh-CN" dirty="0" sz="2100" spc="-14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Service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74" name="Text Box74"/>
          <p:cNvSpPr txBox="1"/>
          <p:nvPr/>
        </p:nvSpPr>
        <p:spPr>
          <a:xfrm>
            <a:off x="2441702" y="5605920"/>
            <a:ext cx="3330778" cy="29737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341"/>
              </a:lnSpc>
            </a:pPr>
            <a:r>
              <a:rPr lang="en-US" altLang="zh-CN" dirty="0" sz="2100" spc="2">
                <a:solidFill>
                  <a:srgbClr val="000000"/>
                </a:solidFill>
                <a:latin typeface="Arial"/>
                <a:ea typeface="Arial"/>
                <a:cs typeface="Arial"/>
              </a:rPr>
              <a:t>Structured</a:t>
            </a:r>
            <a:r>
              <a:rPr lang="en-US" altLang="zh-CN" dirty="0" sz="2100" spc="-14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Query</a:t>
            </a:r>
            <a:r>
              <a:rPr lang="en-US" altLang="zh-CN" dirty="0" sz="2100" spc="11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Language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75" name="Text Box75"/>
          <p:cNvSpPr txBox="1"/>
          <p:nvPr/>
        </p:nvSpPr>
        <p:spPr>
          <a:xfrm>
            <a:off x="8385684" y="5900189"/>
            <a:ext cx="137238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65"/>
              </a:lnSpc>
            </a:pPr>
            <a:r>
              <a:rPr lang="en-US" altLang="zh-CN" dirty="0" b="1" sz="1400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4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ath76"/>
          <p:cNvSpPr/>
          <p:nvPr/>
        </p:nvSpPr>
        <p:spPr>
          <a:xfrm/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77" name="Image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" y="0"/>
            <a:ext cx="57913" cy="6857998"/>
          </a:xfrm>
          <a:prstGeom prst="rect">
            <a:avLst/>
          </a:prstGeom>
          <a:noFill/>
        </p:spPr>
      </p:pic>
      <p:pic>
        <p:nvPicPr>
          <p:cNvPr id="78" name="Image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2699"/>
            <a:ext cx="304800" cy="6832600"/>
          </a:xfrm>
          <a:prstGeom prst="rect">
            <a:avLst/>
          </a:prstGeom>
          <a:noFill/>
        </p:spPr>
      </p:pic>
      <p:sp>
        <p:nvSpPr>
          <p:cNvPr id="79" name="Path79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2"/>
                  <a:pt x="122810" y="0"/>
                  <a:pt x="274320" y="0"/>
                </a:cubicBezTo>
                <a:cubicBezTo>
                  <a:pt x="425831" y="0"/>
                  <a:pt x="548640" y="122822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10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>
              <a:alpha val="100000"/>
            </a:srgbClr>
          </a:solidFill>
          <a:ln w="0" cap="sq">
            <a:solidFill>
              <a:srgbClr val="FE86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80" name="Group80"/>
          <p:cNvGrpSpPr/>
          <p:nvPr/>
        </p:nvGrpSpPr>
        <p:grpSpPr>
          <a:xfrm>
            <a:off x="336550" y="2495550"/>
            <a:ext cx="7556500" cy="427990"/>
            <a:chOff x="336550" y="2495550"/>
            <a:chExt cx="7556500" cy="427990"/>
          </a:xfrm>
        </p:grpSpPr>
        <p:sp>
          <p:nvSpPr>
            <p:cNvPr id="81" name="Path81"/>
            <p:cNvSpPr/>
            <p:nvPr/>
          </p:nvSpPr>
          <p:spPr>
            <a:xfrm>
              <a:off x="381000" y="2514600"/>
              <a:ext cx="3657600" cy="370840"/>
            </a:xfrm>
            <a:custGeom>
              <a:avLst/>
              <a:gdLst/>
              <a:ahLst/>
              <a:cxnLst/>
              <a:rect l="l" t="t" r="r" b="b"/>
              <a:pathLst>
                <a:path w="3657600" h="370840">
                  <a:moveTo>
                    <a:pt x="0" y="370840"/>
                  </a:moveTo>
                  <a:lnTo>
                    <a:pt x="3657600" y="370840"/>
                  </a:lnTo>
                  <a:lnTo>
                    <a:pt x="3657600" y="0"/>
                  </a:lnTo>
                  <a:lnTo>
                    <a:pt x="0" y="0"/>
                  </a:lnTo>
                  <a:lnTo>
                    <a:pt x="0" y="370840"/>
                  </a:lnTo>
                  <a:close/>
                </a:path>
              </a:pathLst>
            </a:custGeom>
            <a:solidFill>
              <a:srgbClr val="FE8637">
                <a:alpha val="100000"/>
              </a:srgbClr>
            </a:solidFill>
            <a:ln w="0" cap="sq">
              <a:solidFill>
                <a:srgbClr val="FE86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2" name="Path82"/>
            <p:cNvSpPr/>
            <p:nvPr/>
          </p:nvSpPr>
          <p:spPr>
            <a:xfrm>
              <a:off x="4038600" y="2514600"/>
              <a:ext cx="3810000" cy="370840"/>
            </a:xfrm>
            <a:custGeom>
              <a:avLst/>
              <a:gdLst/>
              <a:ahLst/>
              <a:cxnLst/>
              <a:rect l="l" t="t" r="r" b="b"/>
              <a:pathLst>
                <a:path w="3810000" h="370840">
                  <a:moveTo>
                    <a:pt x="0" y="370840"/>
                  </a:moveTo>
                  <a:lnTo>
                    <a:pt x="3810000" y="370840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370840"/>
                  </a:lnTo>
                  <a:close/>
                </a:path>
              </a:pathLst>
            </a:custGeom>
            <a:solidFill>
              <a:srgbClr val="FE8637">
                <a:alpha val="100000"/>
              </a:srgbClr>
            </a:solidFill>
            <a:ln w="0" cap="sq">
              <a:solidFill>
                <a:srgbClr val="FE86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3" name="Path83"/>
            <p:cNvSpPr/>
            <p:nvPr/>
          </p:nvSpPr>
          <p:spPr>
            <a:xfrm>
              <a:off x="4025900" y="2495550"/>
              <a:ext cx="25400" cy="421640"/>
            </a:xfrm>
            <a:custGeom>
              <a:avLst/>
              <a:gdLst/>
              <a:ahLst/>
              <a:cxnLst/>
              <a:rect l="l" t="t" r="r" b="b"/>
              <a:pathLst>
                <a:path w="25400" h="421640">
                  <a:moveTo>
                    <a:pt x="12700" y="12700"/>
                  </a:moveTo>
                  <a:lnTo>
                    <a:pt x="12700" y="408940"/>
                  </a:lnTo>
                </a:path>
              </a:pathLst>
            </a:custGeom>
            <a:solidFill>
              <a:srgbClr val="FE8637">
                <a:alpha val="0"/>
              </a:srgbClr>
            </a:solidFill>
            <a:ln w="1270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4" name="Path84"/>
            <p:cNvSpPr/>
            <p:nvPr/>
          </p:nvSpPr>
          <p:spPr>
            <a:xfrm>
              <a:off x="368300" y="2495550"/>
              <a:ext cx="25400" cy="421640"/>
            </a:xfrm>
            <a:custGeom>
              <a:avLst/>
              <a:gdLst/>
              <a:ahLst/>
              <a:cxnLst/>
              <a:rect l="l" t="t" r="r" b="b"/>
              <a:pathLst>
                <a:path w="25400" h="421640">
                  <a:moveTo>
                    <a:pt x="12700" y="12700"/>
                  </a:moveTo>
                  <a:lnTo>
                    <a:pt x="12700" y="408940"/>
                  </a:lnTo>
                </a:path>
              </a:pathLst>
            </a:custGeom>
            <a:solidFill>
              <a:srgbClr val="FE8637">
                <a:alpha val="0"/>
              </a:srgbClr>
            </a:solidFill>
            <a:ln w="1270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5" name="Path85"/>
            <p:cNvSpPr/>
            <p:nvPr/>
          </p:nvSpPr>
          <p:spPr>
            <a:xfrm>
              <a:off x="7835900" y="2495550"/>
              <a:ext cx="25400" cy="421640"/>
            </a:xfrm>
            <a:custGeom>
              <a:avLst/>
              <a:gdLst/>
              <a:ahLst/>
              <a:cxnLst/>
              <a:rect l="l" t="t" r="r" b="b"/>
              <a:pathLst>
                <a:path w="25400" h="421640">
                  <a:moveTo>
                    <a:pt x="12700" y="12700"/>
                  </a:moveTo>
                  <a:lnTo>
                    <a:pt x="12700" y="408940"/>
                  </a:lnTo>
                </a:path>
              </a:pathLst>
            </a:custGeom>
            <a:solidFill>
              <a:srgbClr val="FE8637">
                <a:alpha val="0"/>
              </a:srgbClr>
            </a:solidFill>
            <a:ln w="1270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6" name="Path86"/>
            <p:cNvSpPr/>
            <p:nvPr/>
          </p:nvSpPr>
          <p:spPr>
            <a:xfrm>
              <a:off x="361950" y="2501900"/>
              <a:ext cx="7505700" cy="25400"/>
            </a:xfrm>
            <a:custGeom>
              <a:avLst/>
              <a:gdLst/>
              <a:ahLst/>
              <a:cxnLst/>
              <a:rect l="l" t="t" r="r" b="b"/>
              <a:pathLst>
                <a:path w="7505700" h="25400">
                  <a:moveTo>
                    <a:pt x="12700" y="12700"/>
                  </a:moveTo>
                  <a:lnTo>
                    <a:pt x="7493000" y="12700"/>
                  </a:lnTo>
                </a:path>
              </a:pathLst>
            </a:custGeom>
            <a:solidFill>
              <a:srgbClr val="FE8637">
                <a:alpha val="0"/>
              </a:srgbClr>
            </a:solidFill>
            <a:ln w="1270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7" name="Path87"/>
            <p:cNvSpPr/>
            <p:nvPr/>
          </p:nvSpPr>
          <p:spPr>
            <a:xfrm>
              <a:off x="336550" y="2847340"/>
              <a:ext cx="7556500" cy="76200"/>
            </a:xfrm>
            <a:custGeom>
              <a:avLst/>
              <a:gdLst/>
              <a:ahLst/>
              <a:cxnLst/>
              <a:rect l="l" t="t" r="r" b="b"/>
              <a:pathLst>
                <a:path w="7556500" h="76200">
                  <a:moveTo>
                    <a:pt x="38100" y="38100"/>
                  </a:moveTo>
                  <a:lnTo>
                    <a:pt x="7518400" y="38100"/>
                  </a:lnTo>
                </a:path>
              </a:pathLst>
            </a:custGeom>
            <a:solidFill>
              <a:srgbClr val="FE8637">
                <a:alpha val="0"/>
              </a:srgbClr>
            </a:solidFill>
            <a:ln w="3048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8" name="Text Box88"/>
            <p:cNvSpPr txBox="1"/>
            <p:nvPr/>
          </p:nvSpPr>
          <p:spPr>
            <a:xfrm rot="0">
              <a:off x="991514" y="2576576"/>
              <a:ext cx="2499234" cy="254889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/>
            </a:p>
            <a:p>
              <a:pPr rtl="0" algn="l">
                <a:lnSpc>
                  <a:spcPts val="2007"/>
                </a:lnSpc>
              </a:pPr>
              <a:r>
                <a:rPr lang="en-US" altLang="zh-CN" dirty="0" b="1" sz="1800" spc="4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Hardwire</a:t>
              </a:r>
              <a:r>
                <a:rPr lang="en-US" altLang="zh-CN" dirty="0" b="1" sz="1800" spc="-45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-2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Requirement</a:t>
              </a:r>
              <a:endParaRPr lang="en-US" altLang="zh-CN" sz="1800">
                <a:latin typeface="Arial"/>
                <a:ea typeface="Arial"/>
                <a:cs typeface="Arial"/>
              </a:endParaRPr>
            </a:p>
          </p:txBody>
        </p:sp>
        <p:sp>
          <p:nvSpPr>
            <p:cNvPr id="89" name="Text Box89"/>
            <p:cNvSpPr txBox="1"/>
            <p:nvPr/>
          </p:nvSpPr>
          <p:spPr>
            <a:xfrm rot="0">
              <a:off x="4732020" y="2576576"/>
              <a:ext cx="2487118" cy="254889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/>
            </a:p>
            <a:p>
              <a:pPr rtl="0" algn="l">
                <a:lnSpc>
                  <a:spcPts val="2007"/>
                </a:lnSpc>
              </a:pPr>
              <a:r>
                <a:rPr lang="en-US" altLang="zh-CN" dirty="0" b="1" sz="1800" spc="3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Software</a:t>
              </a:r>
              <a:r>
                <a:rPr lang="en-US" altLang="zh-CN" dirty="0" b="1" sz="1800" spc="-31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-2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Requirement</a:t>
              </a:r>
              <a:endParaRPr lang="en-US" altLang="zh-CN" sz="1800"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90" name="Group90"/>
          <p:cNvGrpSpPr/>
          <p:nvPr/>
        </p:nvGrpSpPr>
        <p:grpSpPr>
          <a:xfrm>
            <a:off x="321564" y="3089148"/>
            <a:ext cx="7598664" cy="3515868"/>
            <a:chOff x="321564" y="3089148"/>
            <a:chExt cx="7598664" cy="3515868"/>
          </a:xfrm>
        </p:grpSpPr>
        <p:pic>
          <p:nvPicPr>
            <p:cNvPr id="91" name="Image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564" y="3089148"/>
              <a:ext cx="7598664" cy="3515868"/>
            </a:xfrm>
            <a:prstGeom prst="rect">
              <a:avLst/>
            </a:prstGeom>
            <a:noFill/>
          </p:spPr>
        </p:pic>
        <p:sp>
          <p:nvSpPr>
            <p:cNvPr id="92" name="Text Box92"/>
            <p:cNvSpPr txBox="1"/>
            <p:nvPr/>
          </p:nvSpPr>
          <p:spPr>
            <a:xfrm rot="0">
              <a:off x="381000" y="3124200"/>
              <a:ext cx="3733800" cy="3383281"/>
            </a:xfrm>
            <a:prstGeom prst="rect">
              <a:avLst/>
            </a:prstGeom>
            <a:solidFill>
              <a:srgbClr val="FE8637"/>
            </a:solidFill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486"/>
                </a:lnSpc>
              </a:pPr>
              <a:endParaRPr/>
            </a:p>
            <a:p>
              <a:pPr rtl="0" algn="l" marL="327660" marR="369224" indent="-236220">
                <a:lnSpc>
                  <a:spcPts val="2086"/>
                </a:lnSpc>
              </a:pPr>
              <a:r>
                <a:rPr lang="en-US" altLang="zh-CN" dirty="0" sz="1800" spc="-426">
                  <a:solidFill>
                    <a:srgbClr val="FFFFFF"/>
                  </a:solidFill>
                  <a:latin typeface="Wingdings"/>
                  <a:ea typeface="Wingdings"/>
                  <a:cs typeface="Wingdings"/>
                </a:rPr>
                <a:t></a:t>
              </a:r>
              <a:r>
                <a:rPr lang="en-US" altLang="zh-CN" dirty="0" sz="1800" spc="-262">
                  <a:solidFill>
                    <a:srgbClr val="FFFFFF"/>
                  </a:solidFill>
                  <a:latin typeface="Wingdings"/>
                  <a:ea typeface="Wingdings"/>
                  <a:cs typeface="Wingdings"/>
                </a:rPr>
                <a:t> </a:t>
              </a:r>
              <a:r>
                <a:rPr lang="en-US" altLang="zh-CN" dirty="0" b="1" sz="1800" spc="3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Intel</a:t>
              </a:r>
              <a:r>
                <a:rPr lang="en-US" altLang="zh-CN" dirty="0" b="1" sz="180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2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Pentium</a:t>
              </a:r>
              <a:r>
                <a:rPr lang="en-US" altLang="zh-CN" dirty="0" b="1" sz="1800" spc="467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-2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Processor</a:t>
              </a:r>
              <a:r>
                <a:rPr lang="en-US" altLang="zh-CN" dirty="0" b="1" sz="1800" spc="13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or</a:t>
              </a:r>
              <a:r>
                <a:rPr lang="en-US" altLang="zh-CN" dirty="0" b="1" sz="180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-2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equivalent.</a:t>
              </a:r>
              <a:endParaRPr lang="en-US" altLang="zh-CN" sz="1800">
                <a:latin typeface="Arial"/>
                <a:ea typeface="Arial"/>
                <a:cs typeface="Arial"/>
              </a:endParaRPr>
            </a:p>
            <a:p>
              <a:pPr rtl="0" algn="l" marL="327660" marR="711589" indent="-236220">
                <a:lnSpc>
                  <a:spcPts val="2160"/>
                </a:lnSpc>
                <a:spcBef>
                  <a:spcPts val="2160"/>
                </a:spcBef>
              </a:pPr>
              <a:r>
                <a:rPr lang="en-US" altLang="zh-CN" dirty="0" sz="1800" spc="-427">
                  <a:solidFill>
                    <a:srgbClr val="FFFFFF"/>
                  </a:solidFill>
                  <a:latin typeface="Wingdings"/>
                  <a:ea typeface="Wingdings"/>
                  <a:cs typeface="Wingdings"/>
                </a:rPr>
                <a:t></a:t>
              </a:r>
              <a:r>
                <a:rPr lang="en-US" altLang="zh-CN" dirty="0" sz="1800" spc="-261">
                  <a:solidFill>
                    <a:srgbClr val="FFFFFF"/>
                  </a:solidFill>
                  <a:latin typeface="Wingdings"/>
                  <a:ea typeface="Wingdings"/>
                  <a:cs typeface="Wingdings"/>
                </a:rPr>
                <a:t> </a:t>
              </a:r>
              <a:r>
                <a:rPr lang="en-US" altLang="zh-CN" dirty="0" b="1" sz="1800" spc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572</a:t>
              </a:r>
              <a:r>
                <a:rPr lang="en-US" altLang="zh-CN" dirty="0" b="1" sz="180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MB</a:t>
              </a:r>
              <a:r>
                <a:rPr lang="en-US" altLang="zh-CN" dirty="0" b="1" sz="180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2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Random</a:t>
              </a:r>
              <a:r>
                <a:rPr lang="en-US" altLang="zh-CN" dirty="0" b="1" sz="1800" spc="-68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-8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Access</a:t>
              </a:r>
              <a:r>
                <a:rPr lang="en-US" altLang="zh-CN" dirty="0" b="1" sz="180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-21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Memory.</a:t>
              </a:r>
              <a:endParaRPr lang="en-US" altLang="zh-CN" sz="1800">
                <a:latin typeface="Arial"/>
                <a:ea typeface="Arial"/>
                <a:cs typeface="Arial"/>
              </a:endParaRPr>
            </a:p>
            <a:p>
              <a:pPr rtl="0" algn="l" marL="327660" marR="135362" indent="-236220">
                <a:lnSpc>
                  <a:spcPts val="2164"/>
                </a:lnSpc>
                <a:spcBef>
                  <a:spcPts val="2155"/>
                </a:spcBef>
              </a:pPr>
              <a:r>
                <a:rPr lang="en-US" altLang="zh-CN" dirty="0" sz="1800" spc="-426">
                  <a:solidFill>
                    <a:srgbClr val="FFFFFF"/>
                  </a:solidFill>
                  <a:latin typeface="Wingdings"/>
                  <a:ea typeface="Wingdings"/>
                  <a:cs typeface="Wingdings"/>
                </a:rPr>
                <a:t></a:t>
              </a:r>
              <a:r>
                <a:rPr lang="en-US" altLang="zh-CN" dirty="0" sz="1800" spc="-262">
                  <a:solidFill>
                    <a:srgbClr val="FFFFFF"/>
                  </a:solidFill>
                  <a:latin typeface="Wingdings"/>
                  <a:ea typeface="Wingdings"/>
                  <a:cs typeface="Wingdings"/>
                </a:rPr>
                <a:t> </a:t>
              </a:r>
              <a:r>
                <a:rPr lang="en-US" altLang="zh-CN" dirty="0" b="1" sz="1800" spc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200</a:t>
              </a:r>
              <a:r>
                <a:rPr lang="en-US" altLang="zh-CN" dirty="0" b="1" sz="180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MB</a:t>
              </a:r>
              <a:r>
                <a:rPr lang="en-US" altLang="zh-CN" dirty="0" b="1" sz="180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6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of</a:t>
              </a:r>
              <a:r>
                <a:rPr lang="en-US" altLang="zh-CN" dirty="0" b="1" sz="180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free</a:t>
              </a:r>
              <a:r>
                <a:rPr lang="en-US" altLang="zh-CN" dirty="0" b="1" sz="180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space</a:t>
              </a:r>
              <a:r>
                <a:rPr lang="en-US" altLang="zh-CN" dirty="0" b="1" sz="1800" spc="16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on</a:t>
              </a:r>
              <a:r>
                <a:rPr lang="en-US" altLang="zh-CN" dirty="0" b="1" sz="1800" spc="6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Hard</a:t>
              </a:r>
              <a:r>
                <a:rPr lang="en-US" altLang="zh-CN" dirty="0" b="1" sz="180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Disk.</a:t>
              </a:r>
              <a:endParaRPr lang="en-US" altLang="zh-CN" sz="1800">
                <a:latin typeface="Arial"/>
                <a:ea typeface="Arial"/>
                <a:cs typeface="Arial"/>
              </a:endParaRPr>
            </a:p>
            <a:p>
              <a:pPr rtl="0" algn="l" marL="327660" marR="314283" indent="-236220">
                <a:lnSpc>
                  <a:spcPts val="2160"/>
                </a:lnSpc>
                <a:spcBef>
                  <a:spcPts val="2160"/>
                </a:spcBef>
              </a:pPr>
              <a:r>
                <a:rPr lang="en-US" altLang="zh-CN" dirty="0" sz="1800" spc="-427">
                  <a:solidFill>
                    <a:srgbClr val="FFFFFF"/>
                  </a:solidFill>
                  <a:latin typeface="Wingdings"/>
                  <a:ea typeface="Wingdings"/>
                  <a:cs typeface="Wingdings"/>
                </a:rPr>
                <a:t></a:t>
              </a:r>
              <a:r>
                <a:rPr lang="en-US" altLang="zh-CN" dirty="0" sz="1800" spc="-261">
                  <a:solidFill>
                    <a:srgbClr val="FFFFFF"/>
                  </a:solidFill>
                  <a:latin typeface="Wingdings"/>
                  <a:ea typeface="Wingdings"/>
                  <a:cs typeface="Wingdings"/>
                </a:rPr>
                <a:t> </a:t>
              </a:r>
              <a:r>
                <a:rPr lang="en-US" altLang="zh-CN" dirty="0" b="1" sz="1800" spc="4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Input</a:t>
              </a:r>
              <a:r>
                <a:rPr lang="en-US" altLang="zh-CN" dirty="0" b="1" sz="1800" spc="-17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/</a:t>
              </a:r>
              <a:r>
                <a:rPr lang="en-US" altLang="zh-CN" dirty="0" b="1" sz="180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4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Output</a:t>
              </a:r>
              <a:r>
                <a:rPr lang="en-US" altLang="zh-CN" dirty="0" b="1" sz="1800" spc="494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-5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devices</a:t>
              </a:r>
              <a:r>
                <a:rPr lang="en-US" altLang="zh-CN" dirty="0" b="1" sz="1800" spc="36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2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like</a:t>
              </a:r>
              <a:r>
                <a:rPr lang="en-US" altLang="zh-CN" dirty="0" b="1" sz="180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1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Display</a:t>
              </a:r>
              <a:r>
                <a:rPr lang="en-US" altLang="zh-CN" dirty="0" b="1" sz="180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-1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Screen</a:t>
              </a:r>
              <a:r>
                <a:rPr lang="en-US" altLang="zh-CN" dirty="0" b="1" sz="1800" spc="23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(</a:t>
              </a:r>
              <a:r>
                <a:rPr lang="en-US" altLang="zh-CN" dirty="0" b="1" sz="180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-2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1024</a:t>
              </a:r>
              <a:r>
                <a:rPr lang="en-US" altLang="zh-CN" dirty="0" b="1" sz="1800" spc="11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*</a:t>
              </a:r>
              <a:r>
                <a:rPr lang="en-US" altLang="zh-CN" dirty="0" b="1" sz="180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786),</a:t>
              </a:r>
              <a:r>
                <a:rPr lang="en-US" altLang="zh-CN" dirty="0" b="1" sz="180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2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Mouse,</a:t>
              </a:r>
              <a:r>
                <a:rPr lang="en-US" altLang="zh-CN" dirty="0" b="1" sz="180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-2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Keyboard.</a:t>
              </a:r>
              <a:endParaRPr lang="en-US" altLang="zh-CN" sz="1800">
                <a:latin typeface="Arial"/>
                <a:ea typeface="Arial"/>
                <a:cs typeface="Arial"/>
              </a:endParaRPr>
            </a:p>
          </p:txBody>
        </p:sp>
        <p:sp>
          <p:nvSpPr>
            <p:cNvPr id="93" name="Text Box93"/>
            <p:cNvSpPr txBox="1"/>
            <p:nvPr/>
          </p:nvSpPr>
          <p:spPr>
            <a:xfrm rot="0">
              <a:off x="4114800" y="3124200"/>
              <a:ext cx="3733800" cy="3383281"/>
            </a:xfrm>
            <a:prstGeom prst="rect">
              <a:avLst/>
            </a:prstGeom>
            <a:solidFill>
              <a:srgbClr val="FE8637"/>
            </a:solidFill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486"/>
                </a:lnSpc>
              </a:pPr>
              <a:endParaRPr/>
            </a:p>
            <a:p>
              <a:pPr rtl="0" algn="l" marL="377318" marR="541812" indent="-285243">
                <a:lnSpc>
                  <a:spcPts val="2086"/>
                </a:lnSpc>
              </a:pPr>
              <a:r>
                <a:rPr lang="en-US" altLang="zh-CN" dirty="0" sz="1800" spc="-426">
                  <a:solidFill>
                    <a:srgbClr val="FFFFFF"/>
                  </a:solidFill>
                  <a:latin typeface="Wingdings"/>
                  <a:ea typeface="Wingdings"/>
                  <a:cs typeface="Wingdings"/>
                </a:rPr>
                <a:t></a:t>
              </a:r>
              <a:r>
                <a:rPr lang="en-US" altLang="zh-CN" dirty="0" sz="1800" spc="124">
                  <a:solidFill>
                    <a:srgbClr val="FFFFFF"/>
                  </a:solidFill>
                  <a:latin typeface="Wingdings"/>
                  <a:ea typeface="Wingdings"/>
                  <a:cs typeface="Wingdings"/>
                </a:rPr>
                <a:t> </a:t>
              </a:r>
              <a:r>
                <a:rPr lang="en-US" altLang="zh-CN" dirty="0" b="1" sz="1800" spc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Microsoft</a:t>
              </a:r>
              <a:r>
                <a:rPr lang="en-US" altLang="zh-CN" dirty="0" b="1" sz="1800" spc="-8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3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Windows</a:t>
              </a:r>
              <a:r>
                <a:rPr lang="en-US" altLang="zh-CN" dirty="0" b="1" sz="1800" spc="-32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XP</a:t>
              </a:r>
              <a:r>
                <a:rPr lang="en-US" altLang="zh-CN" dirty="0" b="1" sz="1800" spc="-35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3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or</a:t>
              </a:r>
              <a:r>
                <a:rPr lang="en-US" altLang="zh-CN" dirty="0" b="1" sz="180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3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Linux</a:t>
              </a:r>
              <a:r>
                <a:rPr lang="en-US" altLang="zh-CN" dirty="0" b="1" sz="1800" spc="484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3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or</a:t>
              </a:r>
              <a:r>
                <a:rPr lang="en-US" altLang="zh-CN" dirty="0" b="1" sz="1800" spc="-16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-4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equivalent</a:t>
              </a:r>
              <a:r>
                <a:rPr lang="en-US" altLang="zh-CN" dirty="0" b="1" sz="1800" spc="3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OS.</a:t>
              </a:r>
              <a:endParaRPr lang="en-US" altLang="zh-CN" sz="1800">
                <a:latin typeface="Arial"/>
                <a:ea typeface="Arial"/>
                <a:cs typeface="Arial"/>
              </a:endParaRPr>
            </a:p>
            <a:p>
              <a:pPr rtl="0" algn="l" marL="92075">
                <a:lnSpc>
                  <a:spcPts val="2007"/>
                </a:lnSpc>
                <a:spcBef>
                  <a:spcPts val="2313"/>
                </a:spcBef>
              </a:pPr>
              <a:r>
                <a:rPr lang="en-US" altLang="zh-CN" dirty="0" sz="1800" spc="-427">
                  <a:solidFill>
                    <a:srgbClr val="FFFFFF"/>
                  </a:solidFill>
                  <a:latin typeface="Wingdings"/>
                  <a:ea typeface="Wingdings"/>
                  <a:cs typeface="Wingdings"/>
                </a:rPr>
                <a:t></a:t>
              </a:r>
              <a:r>
                <a:rPr lang="en-US" altLang="zh-CN" dirty="0" sz="1800" spc="125">
                  <a:solidFill>
                    <a:srgbClr val="FFFFFF"/>
                  </a:solidFill>
                  <a:latin typeface="Wingdings"/>
                  <a:ea typeface="Wingdings"/>
                  <a:cs typeface="Wingdings"/>
                </a:rPr>
                <a:t> </a:t>
              </a:r>
              <a:r>
                <a:rPr lang="en-US" altLang="zh-CN" dirty="0" b="1" sz="1800" spc="-1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Web</a:t>
              </a:r>
              <a:r>
                <a:rPr lang="en-US" altLang="zh-CN" dirty="0" b="1" sz="1800" spc="-9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5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browser</a:t>
              </a:r>
              <a:r>
                <a:rPr lang="en-US" altLang="zh-CN" dirty="0" b="1" sz="1800" spc="-44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Internet</a:t>
              </a:r>
              <a:endParaRPr lang="en-US" altLang="zh-CN" sz="1800">
                <a:latin typeface="Arial"/>
                <a:ea typeface="Arial"/>
                <a:cs typeface="Arial"/>
              </a:endParaRPr>
            </a:p>
            <a:p>
              <a:pPr rtl="0" algn="l" marL="377318">
                <a:lnSpc>
                  <a:spcPts val="2007"/>
                </a:lnSpc>
                <a:spcBef>
                  <a:spcPts val="153"/>
                </a:spcBef>
              </a:pPr>
              <a:r>
                <a:rPr lang="en-US" altLang="zh-CN" dirty="0" b="1" sz="1800" spc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Explorer</a:t>
              </a:r>
              <a:r>
                <a:rPr lang="en-US" altLang="zh-CN" dirty="0" b="1" sz="1800" spc="-9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-7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version</a:t>
              </a:r>
              <a:r>
                <a:rPr lang="en-US" altLang="zh-CN" dirty="0" b="1" sz="1800" spc="45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dirty="0" b="1" sz="1800" spc="-3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10.</a:t>
              </a:r>
              <a:endParaRPr lang="en-US" altLang="zh-CN" sz="1800">
                <a:latin typeface="Arial"/>
                <a:ea typeface="Arial"/>
                <a:cs typeface="Arial"/>
              </a:endParaRPr>
            </a:p>
          </p:txBody>
        </p:sp>
        <p:sp>
          <p:nvSpPr>
            <p:cNvPr id="94" name="Path94"/>
            <p:cNvSpPr/>
            <p:nvPr/>
          </p:nvSpPr>
          <p:spPr>
            <a:xfrm>
              <a:off x="368300" y="3105150"/>
              <a:ext cx="25400" cy="3427731"/>
            </a:xfrm>
            <a:custGeom>
              <a:avLst/>
              <a:gdLst/>
              <a:ahLst/>
              <a:cxnLst/>
              <a:rect l="l" t="t" r="r" b="b"/>
              <a:pathLst>
                <a:path w="25400" h="3427731">
                  <a:moveTo>
                    <a:pt x="12700" y="12700"/>
                  </a:moveTo>
                  <a:lnTo>
                    <a:pt x="12700" y="3415030"/>
                  </a:lnTo>
                </a:path>
              </a:pathLst>
            </a:custGeom>
            <a:solidFill>
              <a:srgbClr val="FE8637">
                <a:alpha val="0"/>
              </a:srgbClr>
            </a:solidFill>
            <a:ln w="12700" cap="sq">
              <a:solidFill>
                <a:srgbClr val="FF6903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5" name="Path95"/>
            <p:cNvSpPr/>
            <p:nvPr/>
          </p:nvSpPr>
          <p:spPr>
            <a:xfrm>
              <a:off x="7835900" y="3105150"/>
              <a:ext cx="25400" cy="3427731"/>
            </a:xfrm>
            <a:custGeom>
              <a:avLst/>
              <a:gdLst/>
              <a:ahLst/>
              <a:cxnLst/>
              <a:rect l="l" t="t" r="r" b="b"/>
              <a:pathLst>
                <a:path w="25400" h="3427731">
                  <a:moveTo>
                    <a:pt x="12700" y="12700"/>
                  </a:moveTo>
                  <a:lnTo>
                    <a:pt x="12700" y="3415030"/>
                  </a:lnTo>
                </a:path>
              </a:pathLst>
            </a:custGeom>
            <a:solidFill>
              <a:srgbClr val="FE8637">
                <a:alpha val="0"/>
              </a:srgbClr>
            </a:solidFill>
            <a:ln w="12700" cap="sq">
              <a:solidFill>
                <a:srgbClr val="FF6903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6" name="Path96"/>
            <p:cNvSpPr/>
            <p:nvPr/>
          </p:nvSpPr>
          <p:spPr>
            <a:xfrm>
              <a:off x="361950" y="3111500"/>
              <a:ext cx="7505700" cy="25400"/>
            </a:xfrm>
            <a:custGeom>
              <a:avLst/>
              <a:gdLst/>
              <a:ahLst/>
              <a:cxnLst/>
              <a:rect l="l" t="t" r="r" b="b"/>
              <a:pathLst>
                <a:path w="7505700" h="25400">
                  <a:moveTo>
                    <a:pt x="12700" y="12700"/>
                  </a:moveTo>
                  <a:lnTo>
                    <a:pt x="7493000" y="12700"/>
                  </a:lnTo>
                </a:path>
              </a:pathLst>
            </a:custGeom>
            <a:solidFill>
              <a:srgbClr val="FE8637">
                <a:alpha val="0"/>
              </a:srgbClr>
            </a:solidFill>
            <a:ln w="12700" cap="sq">
              <a:solidFill>
                <a:srgbClr val="FF6903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7" name="Path97"/>
            <p:cNvSpPr/>
            <p:nvPr/>
          </p:nvSpPr>
          <p:spPr>
            <a:xfrm>
              <a:off x="349250" y="6482080"/>
              <a:ext cx="7531100" cy="50801"/>
            </a:xfrm>
            <a:custGeom>
              <a:avLst/>
              <a:gdLst/>
              <a:ahLst/>
              <a:cxnLst/>
              <a:rect l="l" t="t" r="r" b="b"/>
              <a:pathLst>
                <a:path w="7531100" h="50801">
                  <a:moveTo>
                    <a:pt x="25400" y="25400"/>
                  </a:moveTo>
                  <a:lnTo>
                    <a:pt x="7505700" y="25400"/>
                  </a:lnTo>
                </a:path>
              </a:pathLst>
            </a:custGeom>
            <a:solidFill>
              <a:srgbClr val="FE8637">
                <a:alpha val="0"/>
              </a:srgbClr>
            </a:solidFill>
            <a:ln w="2540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98" name="Text Box98"/>
          <p:cNvSpPr txBox="1"/>
          <p:nvPr/>
        </p:nvSpPr>
        <p:spPr>
          <a:xfrm>
            <a:off x="548640" y="940562"/>
            <a:ext cx="3754781" cy="4248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345"/>
              </a:lnSpc>
            </a:pP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dirty="0" sz="24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YSTEM</a:t>
            </a:r>
            <a:r>
              <a:rPr lang="en-US" altLang="zh-CN" dirty="0" sz="2400" spc="167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dirty="0" sz="24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EQUIREMENT</a:t>
            </a:r>
            <a:endParaRPr lang="en-US" altLang="zh-CN" sz="24007">
              <a:latin typeface="Arial"/>
              <a:ea typeface="Arial"/>
              <a:cs typeface="Arial"/>
            </a:endParaRPr>
          </a:p>
        </p:txBody>
      </p:sp>
      <p:sp>
        <p:nvSpPr>
          <p:cNvPr id="99" name="Text Box99"/>
          <p:cNvSpPr txBox="1"/>
          <p:nvPr/>
        </p:nvSpPr>
        <p:spPr>
          <a:xfrm>
            <a:off x="548640" y="2043176"/>
            <a:ext cx="7185049" cy="2548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07"/>
              </a:lnSpc>
            </a:pPr>
            <a:r>
              <a:rPr lang="en-US" altLang="zh-CN" dirty="0" sz="1800" spc="5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dirty="0" sz="1800" spc="-24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basic</a:t>
            </a:r>
            <a:r>
              <a:rPr lang="en-US" altLang="zh-CN" dirty="0" sz="1800" spc="11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4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lang="en-US" altLang="zh-CN" dirty="0" sz="1800" spc="14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requirements</a:t>
            </a:r>
            <a:r>
              <a:rPr lang="en-US" altLang="zh-CN" dirty="0" sz="1800" spc="21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dirty="0" sz="18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running</a:t>
            </a:r>
            <a:r>
              <a:rPr lang="en-US" altLang="zh-CN" dirty="0" sz="18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</a:t>
            </a:r>
            <a:r>
              <a:rPr lang="en-US" altLang="zh-CN" dirty="0" sz="18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project</a:t>
            </a:r>
            <a:r>
              <a:rPr lang="en-US" altLang="zh-CN" dirty="0" sz="1800" spc="1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dirty="0" sz="1800" spc="-9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listed</a:t>
            </a:r>
            <a:r>
              <a:rPr lang="en-US" altLang="zh-CN" dirty="0" sz="18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3">
                <a:solidFill>
                  <a:srgbClr val="000000"/>
                </a:solidFill>
                <a:latin typeface="Arial"/>
                <a:ea typeface="Arial"/>
                <a:cs typeface="Arial"/>
              </a:rPr>
              <a:t>below</a:t>
            </a:r>
            <a:endParaRPr lang="en-US" altLang="zh-CN" sz="1800">
              <a:latin typeface="Arial"/>
              <a:ea typeface="Arial"/>
              <a:cs typeface="Arial"/>
            </a:endParaRPr>
          </a:p>
        </p:txBody>
      </p:sp>
      <p:sp>
        <p:nvSpPr>
          <p:cNvPr id="100" name="Text Box100"/>
          <p:cNvSpPr txBox="1"/>
          <p:nvPr/>
        </p:nvSpPr>
        <p:spPr>
          <a:xfrm>
            <a:off x="8385684" y="5900189"/>
            <a:ext cx="137238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65"/>
              </a:lnSpc>
            </a:pPr>
            <a:r>
              <a:rPr lang="en-US" altLang="zh-CN" dirty="0" b="1" sz="1400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5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ath101"/>
          <p:cNvSpPr/>
          <p:nvPr/>
        </p:nvSpPr>
        <p:spPr>
          <a:xfrm/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02" name="Image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" y="0"/>
            <a:ext cx="57913" cy="6857998"/>
          </a:xfrm>
          <a:prstGeom prst="rect">
            <a:avLst/>
          </a:prstGeom>
          <a:noFill/>
        </p:spPr>
      </p:pic>
      <p:pic>
        <p:nvPicPr>
          <p:cNvPr id="103" name="Image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2699"/>
            <a:ext cx="304800" cy="6832600"/>
          </a:xfrm>
          <a:prstGeom prst="rect">
            <a:avLst/>
          </a:prstGeom>
          <a:noFill/>
        </p:spPr>
      </p:pic>
      <p:sp>
        <p:nvSpPr>
          <p:cNvPr id="104" name="Path104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2"/>
                  <a:pt x="122810" y="0"/>
                  <a:pt x="274320" y="0"/>
                </a:cubicBezTo>
                <a:cubicBezTo>
                  <a:pt x="425831" y="0"/>
                  <a:pt x="548640" y="122822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10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>
              <a:alpha val="100000"/>
            </a:srgbClr>
          </a:solidFill>
          <a:ln w="0" cap="sq">
            <a:solidFill>
              <a:srgbClr val="FE86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05" name="Text Box105"/>
          <p:cNvSpPr txBox="1"/>
          <p:nvPr/>
        </p:nvSpPr>
        <p:spPr>
          <a:xfrm>
            <a:off x="548640" y="940562"/>
            <a:ext cx="3416757" cy="4248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345"/>
              </a:lnSpc>
            </a:pP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F</a:t>
            </a:r>
            <a:r>
              <a:rPr lang="en-US" altLang="zh-CN" dirty="0" sz="2400" spc="-27">
                <a:solidFill>
                  <a:srgbClr val="575F6D"/>
                </a:solidFill>
                <a:latin typeface="Arial"/>
                <a:ea typeface="Arial"/>
                <a:cs typeface="Arial"/>
              </a:rPr>
              <a:t>EATURES</a:t>
            </a:r>
            <a:r>
              <a:rPr lang="en-US" altLang="zh-CN" dirty="0" sz="2400" spc="24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3000" spc="-225">
                <a:solidFill>
                  <a:srgbClr val="575F6D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dirty="0" sz="2400" spc="-23">
                <a:solidFill>
                  <a:srgbClr val="575F6D"/>
                </a:solidFill>
                <a:latin typeface="Arial"/>
                <a:ea typeface="Arial"/>
                <a:cs typeface="Arial"/>
              </a:rPr>
              <a:t>VAILABLE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106" name="Text Box106"/>
          <p:cNvSpPr txBox="1"/>
          <p:nvPr/>
        </p:nvSpPr>
        <p:spPr>
          <a:xfrm>
            <a:off x="548640" y="1751544"/>
            <a:ext cx="228204" cy="2355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55"/>
              </a:lnSpc>
            </a:pPr>
            <a:r>
              <a:rPr lang="en-US" altLang="zh-CN" dirty="0" sz="1700" spc="315">
                <a:solidFill>
                  <a:srgbClr val="FE8637"/>
                </a:solidFill>
                <a:latin typeface="Wingdings"/>
                <a:ea typeface="Wingdings"/>
                <a:cs typeface="Wingdings"/>
              </a:rPr>
              <a:t></a:t>
            </a:r>
            <a:endParaRPr lang="en-US" altLang="zh-CN" sz="1700">
              <a:latin typeface="Wingdings"/>
              <a:ea typeface="Wingdings"/>
              <a:cs typeface="Wingdings"/>
            </a:endParaRPr>
          </a:p>
        </p:txBody>
      </p:sp>
      <p:sp>
        <p:nvSpPr>
          <p:cNvPr id="107" name="Text Box107"/>
          <p:cNvSpPr txBox="1"/>
          <p:nvPr/>
        </p:nvSpPr>
        <p:spPr>
          <a:xfrm>
            <a:off x="896417" y="1667234"/>
            <a:ext cx="1359204" cy="3401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679"/>
              </a:lnSpc>
            </a:pP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Customer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108" name="Text Box108"/>
          <p:cNvSpPr txBox="1"/>
          <p:nvPr/>
        </p:nvSpPr>
        <p:spPr>
          <a:xfrm>
            <a:off x="914705" y="2094039"/>
            <a:ext cx="2533231" cy="68141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indent="1524">
              <a:lnSpc>
                <a:spcPts val="2683"/>
              </a:lnSpc>
            </a:pPr>
            <a:r>
              <a:rPr lang="en-US" altLang="zh-CN" dirty="0" sz="1700" spc="-236">
                <a:solidFill>
                  <a:srgbClr val="FE8637"/>
                </a:solidFill>
                <a:latin typeface="Wingdings 2"/>
                <a:ea typeface="Wingdings 2"/>
                <a:cs typeface="Wingdings 2"/>
              </a:rPr>
              <a:t></a:t>
            </a:r>
            <a:r>
              <a:rPr lang="en-US" altLang="zh-CN" dirty="0" sz="1700" spc="-483">
                <a:solidFill>
                  <a:srgbClr val="FE8637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Register</a:t>
            </a:r>
            <a:r>
              <a:rPr lang="en-US" altLang="zh-CN" dirty="0" sz="2100" spc="-1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&amp;</a:t>
            </a:r>
            <a:r>
              <a:rPr lang="en-US" altLang="zh-CN" dirty="0" sz="2100" spc="7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Sign</a:t>
            </a:r>
            <a:r>
              <a:rPr lang="en-US" altLang="zh-CN" dirty="0" sz="2100" spc="-11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up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700" spc="-236">
                <a:solidFill>
                  <a:srgbClr val="FE8637"/>
                </a:solidFill>
                <a:latin typeface="Wingdings 2"/>
                <a:ea typeface="Wingdings 2"/>
                <a:cs typeface="Wingdings 2"/>
              </a:rPr>
              <a:t></a:t>
            </a:r>
            <a:r>
              <a:rPr lang="en-US" altLang="zh-CN" dirty="0" sz="1700" spc="-471">
                <a:solidFill>
                  <a:srgbClr val="FE8637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dirty="0" sz="21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Login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109" name="Text Box109"/>
          <p:cNvSpPr txBox="1"/>
          <p:nvPr/>
        </p:nvSpPr>
        <p:spPr>
          <a:xfrm>
            <a:off x="914705" y="2862136"/>
            <a:ext cx="2132647" cy="29737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341"/>
              </a:lnSpc>
            </a:pPr>
            <a:r>
              <a:rPr lang="en-US" altLang="zh-CN" dirty="0" sz="1700" spc="-236">
                <a:solidFill>
                  <a:srgbClr val="FE8637"/>
                </a:solidFill>
                <a:latin typeface="Wingdings 2"/>
                <a:ea typeface="Wingdings 2"/>
                <a:cs typeface="Wingdings 2"/>
              </a:rPr>
              <a:t></a:t>
            </a:r>
            <a:r>
              <a:rPr lang="en-US" altLang="zh-CN" dirty="0" sz="1700" spc="-471">
                <a:solidFill>
                  <a:srgbClr val="FE8637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dirty="0" sz="21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Explore</a:t>
            </a:r>
            <a:r>
              <a:rPr lang="en-US" altLang="zh-CN" dirty="0" sz="2100" spc="-9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Movies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110" name="Text Box110"/>
          <p:cNvSpPr txBox="1"/>
          <p:nvPr/>
        </p:nvSpPr>
        <p:spPr>
          <a:xfrm>
            <a:off x="4435729" y="1737569"/>
            <a:ext cx="242055" cy="2527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990"/>
              </a:lnSpc>
            </a:pPr>
            <a:r>
              <a:rPr lang="en-US" altLang="zh-CN" dirty="0" sz="1800" spc="354">
                <a:solidFill>
                  <a:srgbClr val="E75C01"/>
                </a:solidFill>
                <a:latin typeface="Wingdings"/>
                <a:ea typeface="Wingdings"/>
                <a:cs typeface="Wingdings"/>
              </a:rPr>
              <a:t></a:t>
            </a:r>
            <a:endParaRPr lang="en-US" altLang="zh-CN" sz="1800">
              <a:latin typeface="Wingdings"/>
              <a:ea typeface="Wingdings"/>
              <a:cs typeface="Wingdings"/>
            </a:endParaRPr>
          </a:p>
        </p:txBody>
      </p:sp>
      <p:sp>
        <p:nvSpPr>
          <p:cNvPr id="111" name="Text Box111"/>
          <p:cNvSpPr txBox="1"/>
          <p:nvPr/>
        </p:nvSpPr>
        <p:spPr>
          <a:xfrm>
            <a:off x="4903597" y="1667234"/>
            <a:ext cx="1833032" cy="3401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679"/>
              </a:lnSpc>
            </a:pPr>
            <a:r>
              <a:rPr lang="en-US" altLang="zh-CN" dirty="0" sz="2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Administrator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112" name="Text Box112"/>
          <p:cNvSpPr txBox="1"/>
          <p:nvPr/>
        </p:nvSpPr>
        <p:spPr>
          <a:xfrm>
            <a:off x="4892929" y="2031632"/>
            <a:ext cx="160249" cy="29443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318"/>
              </a:lnSpc>
            </a:pPr>
            <a:r>
              <a:rPr lang="en-US" altLang="zh-CN" dirty="0" sz="2100" spc="-499">
                <a:solidFill>
                  <a:srgbClr val="E75C01"/>
                </a:solidFill>
                <a:latin typeface="Wingdings"/>
                <a:ea typeface="Wingdings"/>
                <a:cs typeface="Wingdings"/>
              </a:rPr>
              <a:t></a:t>
            </a:r>
            <a:endParaRPr lang="en-US" altLang="zh-CN" sz="2100">
              <a:latin typeface="Wingdings"/>
              <a:ea typeface="Wingdings"/>
              <a:cs typeface="Wingdings"/>
            </a:endParaRPr>
          </a:p>
        </p:txBody>
      </p:sp>
      <p:sp>
        <p:nvSpPr>
          <p:cNvPr id="113" name="Text Box113"/>
          <p:cNvSpPr txBox="1"/>
          <p:nvPr/>
        </p:nvSpPr>
        <p:spPr>
          <a:xfrm>
            <a:off x="5315077" y="2030032"/>
            <a:ext cx="689649" cy="29737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341"/>
              </a:lnSpc>
            </a:pPr>
            <a:r>
              <a:rPr lang="en-US" altLang="zh-CN" dirty="0" sz="21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Login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114" name="Text Box114"/>
          <p:cNvSpPr txBox="1"/>
          <p:nvPr/>
        </p:nvSpPr>
        <p:spPr>
          <a:xfrm>
            <a:off x="4892929" y="2351672"/>
            <a:ext cx="160249" cy="29443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318"/>
              </a:lnSpc>
            </a:pPr>
            <a:r>
              <a:rPr lang="en-US" altLang="zh-CN" dirty="0" sz="2100" spc="-499">
                <a:solidFill>
                  <a:srgbClr val="E75C01"/>
                </a:solidFill>
                <a:latin typeface="Wingdings"/>
                <a:ea typeface="Wingdings"/>
                <a:cs typeface="Wingdings"/>
              </a:rPr>
              <a:t></a:t>
            </a:r>
            <a:endParaRPr lang="en-US" altLang="zh-CN" sz="2100">
              <a:latin typeface="Wingdings"/>
              <a:ea typeface="Wingdings"/>
              <a:cs typeface="Wingdings"/>
            </a:endParaRPr>
          </a:p>
        </p:txBody>
      </p:sp>
      <p:sp>
        <p:nvSpPr>
          <p:cNvPr id="115" name="Text Box115"/>
          <p:cNvSpPr txBox="1"/>
          <p:nvPr/>
        </p:nvSpPr>
        <p:spPr>
          <a:xfrm>
            <a:off x="5299837" y="2350072"/>
            <a:ext cx="2183968" cy="29737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341"/>
              </a:lnSpc>
            </a:pP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Add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Movie</a:t>
            </a:r>
            <a:r>
              <a:rPr lang="en-US" altLang="zh-CN" dirty="0" sz="2100" spc="-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Details</a:t>
            </a:r>
            <a:endParaRPr lang="en-US" altLang="zh-CN" sz="21007">
              <a:latin typeface="Arial"/>
              <a:ea typeface="Arial"/>
              <a:cs typeface="Arial"/>
            </a:endParaRPr>
          </a:p>
        </p:txBody>
      </p:sp>
      <p:sp>
        <p:nvSpPr>
          <p:cNvPr id="116" name="Text Box116"/>
          <p:cNvSpPr txBox="1"/>
          <p:nvPr/>
        </p:nvSpPr>
        <p:spPr>
          <a:xfrm>
            <a:off x="4892929" y="2671712"/>
            <a:ext cx="160249" cy="29443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318"/>
              </a:lnSpc>
            </a:pPr>
            <a:r>
              <a:rPr lang="en-US" altLang="zh-CN" dirty="0" sz="2100" spc="-499">
                <a:solidFill>
                  <a:srgbClr val="E75C01"/>
                </a:solidFill>
                <a:latin typeface="Wingdings"/>
                <a:ea typeface="Wingdings"/>
                <a:cs typeface="Wingdings"/>
              </a:rPr>
              <a:t></a:t>
            </a:r>
            <a:endParaRPr lang="en-US" altLang="zh-CN" sz="2100">
              <a:latin typeface="Wingdings"/>
              <a:ea typeface="Wingdings"/>
              <a:cs typeface="Wingdings"/>
            </a:endParaRPr>
          </a:p>
        </p:txBody>
      </p:sp>
      <p:sp>
        <p:nvSpPr>
          <p:cNvPr id="117" name="Text Box117"/>
          <p:cNvSpPr txBox="1"/>
          <p:nvPr/>
        </p:nvSpPr>
        <p:spPr>
          <a:xfrm>
            <a:off x="5315077" y="2670112"/>
            <a:ext cx="2702966" cy="29737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341"/>
              </a:lnSpc>
            </a:pPr>
            <a:r>
              <a:rPr lang="en-US" altLang="zh-CN" dirty="0" sz="2100" spc="-3">
                <a:solidFill>
                  <a:srgbClr val="000000"/>
                </a:solidFill>
                <a:latin typeface="Arial"/>
                <a:ea typeface="Arial"/>
                <a:cs typeface="Arial"/>
              </a:rPr>
              <a:t>Remove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Movie</a:t>
            </a:r>
            <a:r>
              <a:rPr lang="en-US" altLang="zh-CN" dirty="0" sz="21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Details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118" name="Text Box118"/>
          <p:cNvSpPr txBox="1"/>
          <p:nvPr/>
        </p:nvSpPr>
        <p:spPr>
          <a:xfrm>
            <a:off x="914705" y="3245908"/>
            <a:ext cx="1851169" cy="2977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344"/>
              </a:lnSpc>
            </a:pPr>
            <a:r>
              <a:rPr lang="en-US" altLang="zh-CN" dirty="0" sz="1700" spc="-234">
                <a:solidFill>
                  <a:srgbClr val="FE8637"/>
                </a:solidFill>
                <a:latin typeface="Wingdings 2"/>
                <a:ea typeface="Wingdings 2"/>
                <a:cs typeface="Wingdings 2"/>
              </a:rPr>
              <a:t></a:t>
            </a:r>
            <a:r>
              <a:rPr lang="en-US" altLang="zh-CN" dirty="0" sz="1700" spc="-473">
                <a:solidFill>
                  <a:srgbClr val="FE8637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dirty="0" sz="21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Choose</a:t>
            </a:r>
            <a:r>
              <a:rPr lang="en-US" altLang="zh-CN" dirty="0" sz="2100" spc="-1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Seat</a:t>
            </a:r>
            <a:endParaRPr lang="en-US" altLang="zh-CN" sz="21007">
              <a:latin typeface="Arial"/>
              <a:ea typeface="Arial"/>
              <a:cs typeface="Arial"/>
            </a:endParaRPr>
          </a:p>
        </p:txBody>
      </p:sp>
      <p:sp>
        <p:nvSpPr>
          <p:cNvPr id="119" name="Text Box119"/>
          <p:cNvSpPr txBox="1"/>
          <p:nvPr/>
        </p:nvSpPr>
        <p:spPr>
          <a:xfrm>
            <a:off x="914705" y="3630486"/>
            <a:ext cx="1362151" cy="29737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341"/>
              </a:lnSpc>
            </a:pPr>
            <a:r>
              <a:rPr lang="en-US" altLang="zh-CN" dirty="0" sz="1700" spc="-236">
                <a:solidFill>
                  <a:srgbClr val="FE8637"/>
                </a:solidFill>
                <a:latin typeface="Wingdings 2"/>
                <a:ea typeface="Wingdings 2"/>
                <a:cs typeface="Wingdings 2"/>
              </a:rPr>
              <a:t></a:t>
            </a:r>
            <a:r>
              <a:rPr lang="en-US" altLang="zh-CN" dirty="0" sz="1700" spc="-471">
                <a:solidFill>
                  <a:srgbClr val="FE8637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</a:t>
            </a:r>
            <a:r>
              <a:rPr lang="en-US" altLang="zh-CN" dirty="0" sz="2100" spc="-11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Cart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120" name="Text Box120"/>
          <p:cNvSpPr txBox="1"/>
          <p:nvPr/>
        </p:nvSpPr>
        <p:spPr>
          <a:xfrm>
            <a:off x="914705" y="4014533"/>
            <a:ext cx="2206790" cy="2973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342"/>
              </a:lnSpc>
            </a:pPr>
            <a:r>
              <a:rPr lang="en-US" altLang="zh-CN" dirty="0" sz="1700" spc="-236">
                <a:solidFill>
                  <a:srgbClr val="FE8637"/>
                </a:solidFill>
                <a:latin typeface="Wingdings 2"/>
                <a:ea typeface="Wingdings 2"/>
                <a:cs typeface="Wingdings 2"/>
              </a:rPr>
              <a:t></a:t>
            </a:r>
            <a:r>
              <a:rPr lang="en-US" altLang="zh-CN" dirty="0" sz="1700" spc="-471">
                <a:solidFill>
                  <a:srgbClr val="FE8637"/>
                </a:solidFill>
                <a:latin typeface="Wingdings 2"/>
                <a:ea typeface="Wingdings 2"/>
                <a:cs typeface="Wingdings 2"/>
              </a:rPr>
              <a:t> </a:t>
            </a:r>
            <a:r>
              <a:rPr lang="en-US" altLang="zh-CN" dirty="0" sz="21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Online</a:t>
            </a:r>
            <a:r>
              <a:rPr lang="en-US" altLang="zh-CN" dirty="0" sz="2100" spc="-1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1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Payment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121" name="Text Box121"/>
          <p:cNvSpPr txBox="1"/>
          <p:nvPr/>
        </p:nvSpPr>
        <p:spPr>
          <a:xfrm>
            <a:off x="914705" y="4460083"/>
            <a:ext cx="156301" cy="22360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761"/>
              </a:lnSpc>
            </a:pPr>
            <a:r>
              <a:rPr lang="en-US" altLang="zh-CN" dirty="0" sz="1700" spc="-236">
                <a:solidFill>
                  <a:srgbClr val="FE8637"/>
                </a:solidFill>
                <a:latin typeface="Wingdings 2"/>
                <a:ea typeface="Wingdings 2"/>
                <a:cs typeface="Wingdings 2"/>
              </a:rPr>
              <a:t></a:t>
            </a:r>
            <a:endParaRPr lang="en-US" altLang="zh-CN" sz="1700">
              <a:latin typeface="Wingdings 2"/>
              <a:ea typeface="Wingdings 2"/>
              <a:cs typeface="Wingdings 2"/>
            </a:endParaRPr>
          </a:p>
        </p:txBody>
      </p:sp>
      <p:sp>
        <p:nvSpPr>
          <p:cNvPr id="122" name="Text Box122"/>
          <p:cNvSpPr txBox="1"/>
          <p:nvPr/>
        </p:nvSpPr>
        <p:spPr>
          <a:xfrm>
            <a:off x="1189025" y="4398581"/>
            <a:ext cx="1007770" cy="2973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342"/>
              </a:lnSpc>
            </a:pPr>
            <a:r>
              <a:rPr lang="en-US" altLang="zh-CN" dirty="0" sz="2100" spc="-8">
                <a:solidFill>
                  <a:srgbClr val="000000"/>
                </a:solidFill>
                <a:latin typeface="Arial"/>
                <a:ea typeface="Arial"/>
                <a:cs typeface="Arial"/>
              </a:rPr>
              <a:t>E-Ticket</a:t>
            </a:r>
            <a:endParaRPr lang="en-US" altLang="zh-CN" sz="2100">
              <a:latin typeface="Arial"/>
              <a:ea typeface="Arial"/>
              <a:cs typeface="Arial"/>
            </a:endParaRPr>
          </a:p>
        </p:txBody>
      </p:sp>
      <p:sp>
        <p:nvSpPr>
          <p:cNvPr id="123" name="Text Box123"/>
          <p:cNvSpPr txBox="1"/>
          <p:nvPr/>
        </p:nvSpPr>
        <p:spPr>
          <a:xfrm>
            <a:off x="8385684" y="5900189"/>
            <a:ext cx="137238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65"/>
              </a:lnSpc>
            </a:pPr>
            <a:r>
              <a:rPr lang="en-US" altLang="zh-CN" dirty="0" b="1" sz="1400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6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ath124"/>
          <p:cNvSpPr/>
          <p:nvPr/>
        </p:nvSpPr>
        <p:spPr>
          <a:xfrm/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25" name="Image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" y="0"/>
            <a:ext cx="57913" cy="6857998"/>
          </a:xfrm>
          <a:prstGeom prst="rect">
            <a:avLst/>
          </a:prstGeom>
          <a:noFill/>
        </p:spPr>
      </p:pic>
      <p:pic>
        <p:nvPicPr>
          <p:cNvPr id="126" name="Image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2699"/>
            <a:ext cx="304800" cy="6832600"/>
          </a:xfrm>
          <a:prstGeom prst="rect">
            <a:avLst/>
          </a:prstGeom>
          <a:noFill/>
        </p:spPr>
      </p:pic>
      <p:sp>
        <p:nvSpPr>
          <p:cNvPr id="127" name="Path127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2"/>
                  <a:pt x="122810" y="0"/>
                  <a:pt x="274320" y="0"/>
                </a:cubicBezTo>
                <a:cubicBezTo>
                  <a:pt x="425831" y="0"/>
                  <a:pt x="548640" y="122822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10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>
              <a:alpha val="100000"/>
            </a:srgbClr>
          </a:solidFill>
          <a:ln w="0" cap="sq">
            <a:solidFill>
              <a:srgbClr val="FE86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28" name="Group128"/>
          <p:cNvGrpSpPr/>
          <p:nvPr/>
        </p:nvGrpSpPr>
        <p:grpSpPr>
          <a:xfrm>
            <a:off x="2184654" y="2718054"/>
            <a:ext cx="4395216" cy="2185416"/>
            <a:chOff x="2184654" y="2718054"/>
            <a:chExt cx="4395216" cy="2185416"/>
          </a:xfrm>
        </p:grpSpPr>
        <p:sp>
          <p:nvSpPr>
            <p:cNvPr id="129" name="Path129"/>
            <p:cNvSpPr/>
            <p:nvPr/>
          </p:nvSpPr>
          <p:spPr>
            <a:xfrm>
              <a:off x="2210562" y="2743962"/>
              <a:ext cx="4343400" cy="2133600"/>
            </a:xfrm>
            <a:custGeom>
              <a:avLst/>
              <a:gdLst/>
              <a:ahLst/>
              <a:cxnLst/>
              <a:rect l="l" t="t" r="r" b="b"/>
              <a:pathLst>
                <a:path w="4343400" h="2133600">
                  <a:moveTo>
                    <a:pt x="0" y="355600"/>
                  </a:moveTo>
                  <a:cubicBezTo>
                    <a:pt x="0" y="159258"/>
                    <a:pt x="159258" y="0"/>
                    <a:pt x="355600" y="0"/>
                  </a:cubicBezTo>
                  <a:lnTo>
                    <a:pt x="3987800" y="0"/>
                  </a:lnTo>
                  <a:cubicBezTo>
                    <a:pt x="4184142" y="0"/>
                    <a:pt x="4343400" y="159258"/>
                    <a:pt x="4343400" y="355600"/>
                  </a:cubicBezTo>
                  <a:lnTo>
                    <a:pt x="4343400" y="1778000"/>
                  </a:lnTo>
                  <a:cubicBezTo>
                    <a:pt x="4343400" y="1974342"/>
                    <a:pt x="4184142" y="2133600"/>
                    <a:pt x="3987800" y="2133600"/>
                  </a:cubicBezTo>
                  <a:lnTo>
                    <a:pt x="355600" y="2133600"/>
                  </a:lnTo>
                  <a:cubicBezTo>
                    <a:pt x="159258" y="2133600"/>
                    <a:pt x="0" y="1974342"/>
                    <a:pt x="0" y="1778000"/>
                  </a:cubicBezTo>
                  <a:lnTo>
                    <a:pt x="0" y="355600"/>
                  </a:lnTo>
                  <a:close/>
                </a:path>
              </a:pathLst>
            </a:custGeom>
            <a:solidFill>
              <a:srgbClr val="FE8637">
                <a:alpha val="100000"/>
              </a:srgbClr>
            </a:solidFill>
            <a:ln w="0" cap="sq">
              <a:solidFill>
                <a:srgbClr val="FE86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0" name="Path130"/>
            <p:cNvSpPr/>
            <p:nvPr/>
          </p:nvSpPr>
          <p:spPr>
            <a:xfrm>
              <a:off x="2184654" y="2718054"/>
              <a:ext cx="4395216" cy="2185416"/>
            </a:xfrm>
            <a:custGeom>
              <a:avLst/>
              <a:gdLst/>
              <a:ahLst/>
              <a:cxnLst/>
              <a:rect l="l" t="t" r="r" b="b"/>
              <a:pathLst>
                <a:path w="4395216" h="2185416">
                  <a:moveTo>
                    <a:pt x="25908" y="381508"/>
                  </a:moveTo>
                  <a:cubicBezTo>
                    <a:pt x="25908" y="185166"/>
                    <a:pt x="185166" y="25908"/>
                    <a:pt x="381508" y="25908"/>
                  </a:cubicBezTo>
                  <a:lnTo>
                    <a:pt x="4013708" y="25908"/>
                  </a:lnTo>
                  <a:cubicBezTo>
                    <a:pt x="4210050" y="25908"/>
                    <a:pt x="4369308" y="185166"/>
                    <a:pt x="4369308" y="381508"/>
                  </a:cubicBezTo>
                  <a:lnTo>
                    <a:pt x="4369308" y="1803908"/>
                  </a:lnTo>
                  <a:cubicBezTo>
                    <a:pt x="4369308" y="2000250"/>
                    <a:pt x="4210050" y="2159508"/>
                    <a:pt x="4013708" y="2159508"/>
                  </a:cubicBezTo>
                  <a:lnTo>
                    <a:pt x="381508" y="2159508"/>
                  </a:lnTo>
                  <a:cubicBezTo>
                    <a:pt x="185166" y="2159508"/>
                    <a:pt x="25908" y="2000250"/>
                    <a:pt x="25908" y="1803908"/>
                  </a:cubicBezTo>
                  <a:lnTo>
                    <a:pt x="25908" y="381508"/>
                  </a:lnTo>
                  <a:close/>
                </a:path>
              </a:pathLst>
            </a:custGeom>
            <a:solidFill>
              <a:srgbClr val="FE8637">
                <a:alpha val="0"/>
              </a:srgbClr>
            </a:solidFill>
            <a:ln w="25908" cap="sq">
              <a:solidFill>
                <a:srgbClr val="BB6126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1" name="Text Box131"/>
            <p:cNvSpPr txBox="1"/>
            <p:nvPr/>
          </p:nvSpPr>
          <p:spPr>
            <a:xfrm rot="0">
              <a:off x="2642616" y="3486277"/>
              <a:ext cx="3541268" cy="679704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/>
            </a:p>
            <a:p>
              <a:pPr rtl="0" algn="l">
                <a:lnSpc>
                  <a:spcPts val="5352"/>
                </a:lnSpc>
              </a:pPr>
              <a:r>
                <a:rPr lang="en-US" altLang="zh-CN" dirty="0" b="1" sz="4800" spc="-1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CUSTOMER</a:t>
              </a:r>
              <a:endParaRPr lang="en-US" altLang="zh-CN" sz="4800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32" name="Text Box132"/>
          <p:cNvSpPr txBox="1"/>
          <p:nvPr/>
        </p:nvSpPr>
        <p:spPr>
          <a:xfrm>
            <a:off x="8385684" y="5900189"/>
            <a:ext cx="137238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65"/>
              </a:lnSpc>
            </a:pPr>
            <a:r>
              <a:rPr lang="en-US" altLang="zh-CN" dirty="0" b="1" sz="1400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7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ath133"/>
          <p:cNvSpPr/>
          <p:nvPr/>
        </p:nvSpPr>
        <p:spPr>
          <a:xfrm/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34" name="Image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" y="0"/>
            <a:ext cx="57913" cy="6857998"/>
          </a:xfrm>
          <a:prstGeom prst="rect">
            <a:avLst/>
          </a:prstGeom>
          <a:noFill/>
        </p:spPr>
      </p:pic>
      <p:pic>
        <p:nvPicPr>
          <p:cNvPr id="135" name="Image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2699"/>
            <a:ext cx="304800" cy="6832600"/>
          </a:xfrm>
          <a:prstGeom prst="rect">
            <a:avLst/>
          </a:prstGeom>
          <a:noFill/>
        </p:spPr>
      </p:pic>
      <p:grpSp>
        <p:nvGrpSpPr>
          <p:cNvPr id="136" name="Group136"/>
          <p:cNvGrpSpPr/>
          <p:nvPr/>
        </p:nvGrpSpPr>
        <p:grpSpPr>
          <a:xfrm>
            <a:off x="341376" y="1789176"/>
            <a:ext cx="8363712" cy="4879848"/>
            <a:chOff x="341376" y="1789176"/>
            <a:chExt cx="8363712" cy="4879848"/>
          </a:xfrm>
        </p:grpSpPr>
        <p:sp>
          <p:nvSpPr>
            <p:cNvPr id="137" name="Path137"/>
            <p:cNvSpPr/>
            <p:nvPr/>
          </p:nvSpPr>
          <p:spPr>
            <a:xfrm>
              <a:off x="8156448" y="571500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274320"/>
                  </a:moveTo>
                  <a:cubicBezTo>
                    <a:pt x="0" y="122822"/>
                    <a:pt x="122810" y="0"/>
                    <a:pt x="274320" y="0"/>
                  </a:cubicBezTo>
                  <a:cubicBezTo>
                    <a:pt x="425831" y="0"/>
                    <a:pt x="548640" y="122822"/>
                    <a:pt x="548640" y="274320"/>
                  </a:cubicBezTo>
                  <a:cubicBezTo>
                    <a:pt x="548640" y="425818"/>
                    <a:pt x="425831" y="548640"/>
                    <a:pt x="274320" y="548640"/>
                  </a:cubicBezTo>
                  <a:cubicBezTo>
                    <a:pt x="122810" y="548640"/>
                    <a:pt x="0" y="425818"/>
                    <a:pt x="0" y="274320"/>
                  </a:cubicBezTo>
                  <a:close/>
                </a:path>
              </a:pathLst>
            </a:custGeom>
            <a:solidFill>
              <a:srgbClr val="FE8637">
                <a:alpha val="100000"/>
              </a:srgbClr>
            </a:solidFill>
            <a:ln w="0" cap="sq">
              <a:solidFill>
                <a:srgbClr val="FE86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38" name="Image1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8976" y="1789176"/>
              <a:ext cx="4194048" cy="4879848"/>
            </a:xfrm>
            <a:prstGeom prst="rect">
              <a:avLst/>
            </a:prstGeom>
            <a:noFill/>
          </p:spPr>
        </p:pic>
        <p:pic>
          <p:nvPicPr>
            <p:cNvPr id="139" name="Image1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1376" y="2932176"/>
              <a:ext cx="3889249" cy="2974848"/>
            </a:xfrm>
            <a:prstGeom prst="rect">
              <a:avLst/>
            </a:prstGeom>
            <a:noFill/>
          </p:spPr>
        </p:pic>
      </p:grpSp>
      <p:sp>
        <p:nvSpPr>
          <p:cNvPr id="140" name="Text Box140"/>
          <p:cNvSpPr txBox="1"/>
          <p:nvPr/>
        </p:nvSpPr>
        <p:spPr>
          <a:xfrm>
            <a:off x="548640" y="940562"/>
            <a:ext cx="4182187" cy="4248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345"/>
              </a:lnSpc>
            </a:pP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L</a:t>
            </a:r>
            <a:r>
              <a:rPr lang="en-US" altLang="zh-CN" dirty="0" sz="2400" spc="5">
                <a:solidFill>
                  <a:srgbClr val="575F6D"/>
                </a:solidFill>
                <a:latin typeface="Arial"/>
                <a:ea typeface="Arial"/>
                <a:cs typeface="Arial"/>
              </a:rPr>
              <a:t>OGIN</a:t>
            </a:r>
            <a:r>
              <a:rPr lang="en-US" altLang="zh-CN" dirty="0" sz="2400" spc="-32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-3">
                <a:solidFill>
                  <a:srgbClr val="575F6D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dirty="0" sz="2400" spc="191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dirty="0" sz="2400" spc="-17">
                <a:solidFill>
                  <a:srgbClr val="575F6D"/>
                </a:solidFill>
                <a:latin typeface="Arial"/>
                <a:ea typeface="Arial"/>
                <a:cs typeface="Arial"/>
              </a:rPr>
              <a:t>EGISTRATION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141" name="Text Box141"/>
          <p:cNvSpPr txBox="1"/>
          <p:nvPr/>
        </p:nvSpPr>
        <p:spPr>
          <a:xfrm>
            <a:off x="8385684" y="5900189"/>
            <a:ext cx="137238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65"/>
              </a:lnSpc>
            </a:pPr>
            <a:r>
              <a:rPr lang="en-US" altLang="zh-CN" dirty="0" b="1" sz="1400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8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9144000" cy="6832600"/>
          </a:xfrm>
          <a:prstGeom prst="rect">
            <a:avLst/>
          </a:prstGeom>
          <a:noFill/>
        </p:spPr>
      </p:pic>
      <p:pic>
        <p:nvPicPr>
          <p:cNvPr id="143" name="Image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" y="0"/>
            <a:ext cx="57913" cy="6857998"/>
          </a:xfrm>
          <a:prstGeom prst="rect">
            <a:avLst/>
          </a:prstGeom>
          <a:noFill/>
        </p:spPr>
      </p:pic>
      <p:pic>
        <p:nvPicPr>
          <p:cNvPr id="144" name="Image1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12699"/>
            <a:ext cx="304800" cy="6832600"/>
          </a:xfrm>
          <a:prstGeom prst="rect">
            <a:avLst/>
          </a:prstGeom>
          <a:noFill/>
        </p:spPr>
      </p:pic>
      <p:sp>
        <p:nvSpPr>
          <p:cNvPr id="145" name="Path145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2"/>
                  <a:pt x="122810" y="0"/>
                  <a:pt x="274320" y="0"/>
                </a:cubicBezTo>
                <a:cubicBezTo>
                  <a:pt x="425831" y="0"/>
                  <a:pt x="548640" y="122822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10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>
              <a:alpha val="100000"/>
            </a:srgbClr>
          </a:solidFill>
          <a:ln w="0" cap="sq">
            <a:solidFill>
              <a:srgbClr val="FE86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46" name="Text Box146"/>
          <p:cNvSpPr txBox="1"/>
          <p:nvPr/>
        </p:nvSpPr>
        <p:spPr>
          <a:xfrm>
            <a:off x="548640" y="940562"/>
            <a:ext cx="4184015" cy="4248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345"/>
              </a:lnSpc>
            </a:pP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L</a:t>
            </a:r>
            <a:r>
              <a:rPr lang="en-US" altLang="zh-CN" dirty="0" sz="24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IST</a:t>
            </a:r>
            <a:r>
              <a:rPr lang="en-US" altLang="zh-CN" dirty="0" sz="2400" spc="113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2400" spc="3">
                <a:solidFill>
                  <a:srgbClr val="575F6D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dirty="0" sz="2400" spc="155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M</a:t>
            </a:r>
            <a:r>
              <a:rPr lang="en-US" altLang="zh-CN" dirty="0" sz="24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OVIES</a:t>
            </a:r>
            <a:r>
              <a:rPr lang="en-US" altLang="zh-CN" dirty="0" sz="2400" spc="169">
                <a:solidFill>
                  <a:srgbClr val="575F6D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30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dirty="0" sz="2400" spc="0">
                <a:solidFill>
                  <a:srgbClr val="575F6D"/>
                </a:solidFill>
                <a:latin typeface="Arial"/>
                <a:ea typeface="Arial"/>
                <a:cs typeface="Arial"/>
              </a:rPr>
              <a:t>UNNING</a:t>
            </a:r>
            <a:endParaRPr lang="en-US" altLang="zh-CN" sz="2400">
              <a:latin typeface="Arial"/>
              <a:ea typeface="Arial"/>
              <a:cs typeface="Arial"/>
            </a:endParaRPr>
          </a:p>
        </p:txBody>
      </p:sp>
      <p:sp>
        <p:nvSpPr>
          <p:cNvPr id="147" name="Text Box147"/>
          <p:cNvSpPr txBox="1"/>
          <p:nvPr/>
        </p:nvSpPr>
        <p:spPr>
          <a:xfrm>
            <a:off x="8385684" y="5900189"/>
            <a:ext cx="137238" cy="198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65"/>
              </a:lnSpc>
            </a:pPr>
            <a:r>
              <a:rPr lang="en-US" altLang="zh-CN" dirty="0" b="1" sz="1400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9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baseType="lpstr" size="5">
      <vt:lpstr>等线</vt:lpstr>
      <vt:lpstr>等线 Light</vt:lpstr>
      <vt:lpstr>Arial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ws</cp:lastModifiedBy>
  <cp:revision>1</cp:revision>
  <dcterms:created xsi:type="dcterms:W3CDTF">2017-10-23T09:06:44Z</dcterms:created>
  <dcterms:modified xsi:type="dcterms:W3CDTF">2017-10-23T09:06:44Z</dcterms:modified>
</cp:coreProperties>
</file>