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43205400" cx="32461200"/>
  <p:notesSz cx="6858000" cy="9144000"/>
  <p:embeddedFontLst>
    <p:embeddedFont>
      <p:font typeface="Noto Sans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A4A3A4"/>
          </p15:clr>
        </p15:guide>
        <p15:guide id="2" pos="10224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f5KMyirur89P8bpi6Ny39/+8a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102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-boldItalic.fntdata"/><Relationship Id="rId10" Type="http://schemas.openxmlformats.org/officeDocument/2006/relationships/font" Target="fonts/NotoSans-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otoSans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No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4aad57e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f4aad57e8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34590" y="13421681"/>
            <a:ext cx="27592020" cy="9261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869180" y="24483060"/>
            <a:ext cx="22722840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ctr">
              <a:spcBef>
                <a:spcPts val="2731"/>
              </a:spcBef>
              <a:spcAft>
                <a:spcPts val="0"/>
              </a:spcAft>
              <a:buClr>
                <a:srgbClr val="888888"/>
              </a:buClr>
              <a:buSzPts val="1365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376"/>
              </a:spcBef>
              <a:spcAft>
                <a:spcPts val="0"/>
              </a:spcAft>
              <a:buClr>
                <a:srgbClr val="888888"/>
              </a:buClr>
              <a:buSzPts val="118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39"/>
              </a:spcBef>
              <a:spcAft>
                <a:spcPts val="0"/>
              </a:spcAft>
              <a:buClr>
                <a:srgbClr val="888888"/>
              </a:buClr>
              <a:buSzPts val="1019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973816" y="9730507"/>
            <a:ext cx="28513567" cy="292150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11505" y="103677246"/>
            <a:ext cx="216267030" cy="2921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8089165" y="74732676"/>
            <a:ext cx="216267030" cy="8710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f4aad57e8_1_6"/>
          <p:cNvSpPr txBox="1"/>
          <p:nvPr>
            <p:ph type="ctrTitle"/>
          </p:nvPr>
        </p:nvSpPr>
        <p:spPr>
          <a:xfrm>
            <a:off x="2434590" y="13421681"/>
            <a:ext cx="27592020" cy="9261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df4aad57e8_1_6"/>
          <p:cNvSpPr txBox="1"/>
          <p:nvPr>
            <p:ph idx="1" type="subTitle"/>
          </p:nvPr>
        </p:nvSpPr>
        <p:spPr>
          <a:xfrm>
            <a:off x="4869180" y="24483060"/>
            <a:ext cx="22722840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ctr">
              <a:spcBef>
                <a:spcPts val="2731"/>
              </a:spcBef>
              <a:spcAft>
                <a:spcPts val="0"/>
              </a:spcAft>
              <a:buClr>
                <a:srgbClr val="888888"/>
              </a:buClr>
              <a:buSzPts val="1365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376"/>
              </a:spcBef>
              <a:spcAft>
                <a:spcPts val="0"/>
              </a:spcAft>
              <a:buClr>
                <a:srgbClr val="888888"/>
              </a:buClr>
              <a:buSzPts val="118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39"/>
              </a:spcBef>
              <a:spcAft>
                <a:spcPts val="0"/>
              </a:spcAft>
              <a:buClr>
                <a:srgbClr val="888888"/>
              </a:buClr>
              <a:buSzPts val="1019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g2df4aad57e8_1_6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df4aad57e8_1_6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df4aad57e8_1_6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f4aad57e8_1_12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df4aad57e8_1_12"/>
          <p:cNvSpPr txBox="1"/>
          <p:nvPr>
            <p:ph idx="1" type="body"/>
          </p:nvPr>
        </p:nvSpPr>
        <p:spPr>
          <a:xfrm>
            <a:off x="1623060" y="10081263"/>
            <a:ext cx="29215080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df4aad57e8_1_12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df4aad57e8_1_12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df4aad57e8_1_12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f4aad57e8_1_18"/>
          <p:cNvSpPr txBox="1"/>
          <p:nvPr>
            <p:ph type="title"/>
          </p:nvPr>
        </p:nvSpPr>
        <p:spPr>
          <a:xfrm>
            <a:off x="2564211" y="27763473"/>
            <a:ext cx="27592020" cy="858107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21"/>
              <a:buFont typeface="Calibri"/>
              <a:buNone/>
              <a:defRPr b="1" sz="1702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df4aad57e8_1_18"/>
          <p:cNvSpPr txBox="1"/>
          <p:nvPr>
            <p:ph idx="1" type="body"/>
          </p:nvPr>
        </p:nvSpPr>
        <p:spPr>
          <a:xfrm>
            <a:off x="2564211" y="18312296"/>
            <a:ext cx="27592020" cy="9451178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 sz="8511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525"/>
              </a:spcBef>
              <a:spcAft>
                <a:spcPts val="0"/>
              </a:spcAft>
              <a:buClr>
                <a:srgbClr val="888888"/>
              </a:buClr>
              <a:buSzPts val="7625"/>
              <a:buNone/>
              <a:defRPr sz="7625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365"/>
              </a:spcBef>
              <a:spcAft>
                <a:spcPts val="0"/>
              </a:spcAft>
              <a:buClr>
                <a:srgbClr val="888888"/>
              </a:buClr>
              <a:buSzPts val="6826"/>
              <a:buNone/>
              <a:defRPr sz="6826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df4aad57e8_1_18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df4aad57e8_1_18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df4aad57e8_1_18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f4aad57e8_1_24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df4aad57e8_1_24"/>
          <p:cNvSpPr txBox="1"/>
          <p:nvPr>
            <p:ph idx="1" type="body"/>
          </p:nvPr>
        </p:nvSpPr>
        <p:spPr>
          <a:xfrm>
            <a:off x="6492240" y="59147393"/>
            <a:ext cx="58159650" cy="16727091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82980" lvl="0" marL="45720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Char char="•"/>
              <a:defRPr sz="11880"/>
            </a:lvl1pPr>
            <a:lvl2pPr indent="-875982" lvl="1" marL="9144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–"/>
              <a:defRPr sz="10195"/>
            </a:lvl2pPr>
            <a:lvl3pPr indent="-769048" lvl="2" marL="13716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3pPr>
            <a:lvl4pPr indent="-712787" lvl="3" marL="1828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–"/>
              <a:defRPr sz="7625"/>
            </a:lvl4pPr>
            <a:lvl5pPr indent="-712787" lvl="4" marL="22860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»"/>
              <a:defRPr sz="7625"/>
            </a:lvl5pPr>
            <a:lvl6pPr indent="-712787" lvl="5" marL="27432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6pPr>
            <a:lvl7pPr indent="-712787" lvl="6" marL="32004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7pPr>
            <a:lvl8pPr indent="-712787" lvl="7" marL="3657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8pPr>
            <a:lvl9pPr indent="-712787" lvl="8" marL="4114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9pPr>
          </a:lstStyle>
          <a:p/>
        </p:txBody>
      </p:sp>
      <p:sp>
        <p:nvSpPr>
          <p:cNvPr id="107" name="Google Shape;107;g2df4aad57e8_1_24"/>
          <p:cNvSpPr txBox="1"/>
          <p:nvPr>
            <p:ph idx="2" type="body"/>
          </p:nvPr>
        </p:nvSpPr>
        <p:spPr>
          <a:xfrm>
            <a:off x="65192910" y="59147393"/>
            <a:ext cx="58159650" cy="16727091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82980" lvl="0" marL="45720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Char char="•"/>
              <a:defRPr sz="11880"/>
            </a:lvl1pPr>
            <a:lvl2pPr indent="-875982" lvl="1" marL="9144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–"/>
              <a:defRPr sz="10195"/>
            </a:lvl2pPr>
            <a:lvl3pPr indent="-769048" lvl="2" marL="13716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3pPr>
            <a:lvl4pPr indent="-712787" lvl="3" marL="1828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–"/>
              <a:defRPr sz="7625"/>
            </a:lvl4pPr>
            <a:lvl5pPr indent="-712787" lvl="4" marL="22860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»"/>
              <a:defRPr sz="7625"/>
            </a:lvl5pPr>
            <a:lvl6pPr indent="-712787" lvl="5" marL="27432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6pPr>
            <a:lvl7pPr indent="-712787" lvl="6" marL="32004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7pPr>
            <a:lvl8pPr indent="-712787" lvl="7" marL="3657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8pPr>
            <a:lvl9pPr indent="-712787" lvl="8" marL="4114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9pPr>
          </a:lstStyle>
          <a:p/>
        </p:txBody>
      </p:sp>
      <p:sp>
        <p:nvSpPr>
          <p:cNvPr id="108" name="Google Shape;108;g2df4aad57e8_1_24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df4aad57e8_1_24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df4aad57e8_1_24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4aad57e8_1_31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df4aad57e8_1_31"/>
          <p:cNvSpPr txBox="1"/>
          <p:nvPr>
            <p:ph idx="1" type="body"/>
          </p:nvPr>
        </p:nvSpPr>
        <p:spPr>
          <a:xfrm>
            <a:off x="1623061" y="9671212"/>
            <a:ext cx="14342667" cy="4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None/>
              <a:defRPr b="1" sz="10195"/>
            </a:lvl1pPr>
            <a:lvl2pPr indent="-228600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None/>
              <a:defRPr b="1" sz="8511"/>
            </a:lvl2pPr>
            <a:lvl3pPr indent="-228600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None/>
              <a:defRPr b="1" sz="7625"/>
            </a:lvl3pPr>
            <a:lvl4pPr indent="-228600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4pPr>
            <a:lvl5pPr indent="-228600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5pPr>
            <a:lvl6pPr indent="-228600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6pPr>
            <a:lvl7pPr indent="-228600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7pPr>
            <a:lvl8pPr indent="-228600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8pPr>
            <a:lvl9pPr indent="-228600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9pPr>
          </a:lstStyle>
          <a:p/>
        </p:txBody>
      </p:sp>
      <p:sp>
        <p:nvSpPr>
          <p:cNvPr id="114" name="Google Shape;114;g2df4aad57e8_1_31"/>
          <p:cNvSpPr txBox="1"/>
          <p:nvPr>
            <p:ph idx="2" type="body"/>
          </p:nvPr>
        </p:nvSpPr>
        <p:spPr>
          <a:xfrm>
            <a:off x="1623061" y="13701712"/>
            <a:ext cx="14342667" cy="248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875982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•"/>
              <a:defRPr sz="10195"/>
            </a:lvl1pPr>
            <a:lvl2pPr indent="-769048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–"/>
              <a:defRPr sz="8511"/>
            </a:lvl2pPr>
            <a:lvl3pPr indent="-712787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3pPr>
            <a:lvl4pPr indent="-662051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–"/>
              <a:defRPr sz="6826"/>
            </a:lvl4pPr>
            <a:lvl5pPr indent="-662051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»"/>
              <a:defRPr sz="6826"/>
            </a:lvl5pPr>
            <a:lvl6pPr indent="-662051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6pPr>
            <a:lvl7pPr indent="-662051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7pPr>
            <a:lvl8pPr indent="-662051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8pPr>
            <a:lvl9pPr indent="-662051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9pPr>
          </a:lstStyle>
          <a:p/>
        </p:txBody>
      </p:sp>
      <p:sp>
        <p:nvSpPr>
          <p:cNvPr id="115" name="Google Shape;115;g2df4aad57e8_1_31"/>
          <p:cNvSpPr txBox="1"/>
          <p:nvPr>
            <p:ph idx="3" type="body"/>
          </p:nvPr>
        </p:nvSpPr>
        <p:spPr>
          <a:xfrm>
            <a:off x="16489842" y="9671212"/>
            <a:ext cx="14348301" cy="4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None/>
              <a:defRPr b="1" sz="10195"/>
            </a:lvl1pPr>
            <a:lvl2pPr indent="-228600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None/>
              <a:defRPr b="1" sz="8511"/>
            </a:lvl2pPr>
            <a:lvl3pPr indent="-228600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None/>
              <a:defRPr b="1" sz="7625"/>
            </a:lvl3pPr>
            <a:lvl4pPr indent="-228600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4pPr>
            <a:lvl5pPr indent="-228600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5pPr>
            <a:lvl6pPr indent="-228600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6pPr>
            <a:lvl7pPr indent="-228600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7pPr>
            <a:lvl8pPr indent="-228600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8pPr>
            <a:lvl9pPr indent="-228600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9pPr>
          </a:lstStyle>
          <a:p/>
        </p:txBody>
      </p:sp>
      <p:sp>
        <p:nvSpPr>
          <p:cNvPr id="116" name="Google Shape;116;g2df4aad57e8_1_31"/>
          <p:cNvSpPr txBox="1"/>
          <p:nvPr>
            <p:ph idx="4" type="body"/>
          </p:nvPr>
        </p:nvSpPr>
        <p:spPr>
          <a:xfrm>
            <a:off x="16489842" y="13701712"/>
            <a:ext cx="14348301" cy="248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875982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•"/>
              <a:defRPr sz="10195"/>
            </a:lvl1pPr>
            <a:lvl2pPr indent="-769048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–"/>
              <a:defRPr sz="8511"/>
            </a:lvl2pPr>
            <a:lvl3pPr indent="-712787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3pPr>
            <a:lvl4pPr indent="-662051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–"/>
              <a:defRPr sz="6826"/>
            </a:lvl4pPr>
            <a:lvl5pPr indent="-662051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»"/>
              <a:defRPr sz="6826"/>
            </a:lvl5pPr>
            <a:lvl6pPr indent="-662051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6pPr>
            <a:lvl7pPr indent="-662051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7pPr>
            <a:lvl8pPr indent="-662051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8pPr>
            <a:lvl9pPr indent="-662051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9pPr>
          </a:lstStyle>
          <a:p/>
        </p:txBody>
      </p:sp>
      <p:sp>
        <p:nvSpPr>
          <p:cNvPr id="117" name="Google Shape;117;g2df4aad57e8_1_31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df4aad57e8_1_31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df4aad57e8_1_31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4aad57e8_1_40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df4aad57e8_1_40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df4aad57e8_1_40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df4aad57e8_1_40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f4aad57e8_1_45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df4aad57e8_1_45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df4aad57e8_1_45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4aad57e8_1_49"/>
          <p:cNvSpPr txBox="1"/>
          <p:nvPr>
            <p:ph type="title"/>
          </p:nvPr>
        </p:nvSpPr>
        <p:spPr>
          <a:xfrm>
            <a:off x="1623063" y="1720215"/>
            <a:ext cx="10679511" cy="7320915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11"/>
              <a:buFont typeface="Calibri"/>
              <a:buNone/>
              <a:defRPr b="1" sz="85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df4aad57e8_1_49"/>
          <p:cNvSpPr txBox="1"/>
          <p:nvPr>
            <p:ph idx="1" type="body"/>
          </p:nvPr>
        </p:nvSpPr>
        <p:spPr>
          <a:xfrm>
            <a:off x="12691428" y="1720218"/>
            <a:ext cx="18146713" cy="3687461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95565" lvl="0" marL="457200" algn="l">
              <a:spcBef>
                <a:spcPts val="2731"/>
              </a:spcBef>
              <a:spcAft>
                <a:spcPts val="0"/>
              </a:spcAft>
              <a:buClr>
                <a:schemeClr val="dk1"/>
              </a:buClr>
              <a:buSzPts val="13653"/>
              <a:buChar char="•"/>
              <a:defRPr sz="13653"/>
            </a:lvl1pPr>
            <a:lvl2pPr indent="-982980" lvl="1" marL="91440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Char char="–"/>
              <a:defRPr sz="11880"/>
            </a:lvl2pPr>
            <a:lvl3pPr indent="-875982" lvl="2" marL="13716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•"/>
              <a:defRPr sz="10195"/>
            </a:lvl3pPr>
            <a:lvl4pPr indent="-769048" lvl="3" marL="18288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–"/>
              <a:defRPr sz="8511"/>
            </a:lvl4pPr>
            <a:lvl5pPr indent="-769048" lvl="4" marL="22860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»"/>
              <a:defRPr sz="8511"/>
            </a:lvl5pPr>
            <a:lvl6pPr indent="-769048" lvl="5" marL="27432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6pPr>
            <a:lvl7pPr indent="-769048" lvl="6" marL="3200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7pPr>
            <a:lvl8pPr indent="-769048" lvl="7" marL="36576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8pPr>
            <a:lvl9pPr indent="-769048" lvl="8" marL="41148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9pPr>
          </a:lstStyle>
          <a:p/>
        </p:txBody>
      </p:sp>
      <p:sp>
        <p:nvSpPr>
          <p:cNvPr id="132" name="Google Shape;132;g2df4aad57e8_1_49"/>
          <p:cNvSpPr txBox="1"/>
          <p:nvPr>
            <p:ph idx="2" type="body"/>
          </p:nvPr>
        </p:nvSpPr>
        <p:spPr>
          <a:xfrm>
            <a:off x="1623063" y="9041133"/>
            <a:ext cx="10679511" cy="2955369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188"/>
              </a:spcBef>
              <a:spcAft>
                <a:spcPts val="0"/>
              </a:spcAft>
              <a:buClr>
                <a:schemeClr val="dk1"/>
              </a:buClr>
              <a:buSzPts val="5939"/>
              <a:buNone/>
              <a:defRPr sz="5939"/>
            </a:lvl1pPr>
            <a:lvl2pPr indent="-228600" lvl="1" marL="914400" algn="l">
              <a:spcBef>
                <a:spcPts val="1028"/>
              </a:spcBef>
              <a:spcAft>
                <a:spcPts val="0"/>
              </a:spcAft>
              <a:buClr>
                <a:schemeClr val="dk1"/>
              </a:buClr>
              <a:buSzPts val="5142"/>
              <a:buNone/>
              <a:defRPr sz="5142"/>
            </a:lvl2pPr>
            <a:lvl3pPr indent="-228600" lvl="2" marL="1371600" algn="l">
              <a:spcBef>
                <a:spcPts val="851"/>
              </a:spcBef>
              <a:spcAft>
                <a:spcPts val="0"/>
              </a:spcAft>
              <a:buClr>
                <a:schemeClr val="dk1"/>
              </a:buClr>
              <a:buSzPts val="4255"/>
              <a:buNone/>
              <a:defRPr sz="4255"/>
            </a:lvl3pPr>
            <a:lvl4pPr indent="-228600" lvl="3" marL="1828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4pPr>
            <a:lvl5pPr indent="-228600" lvl="4" marL="22860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5pPr>
            <a:lvl6pPr indent="-228600" lvl="5" marL="27432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6pPr>
            <a:lvl7pPr indent="-228600" lvl="6" marL="32004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7pPr>
            <a:lvl8pPr indent="-228600" lvl="7" marL="36576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8pPr>
            <a:lvl9pPr indent="-228600" lvl="8" marL="4114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9pPr>
          </a:lstStyle>
          <a:p/>
        </p:txBody>
      </p:sp>
      <p:sp>
        <p:nvSpPr>
          <p:cNvPr id="133" name="Google Shape;133;g2df4aad57e8_1_49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df4aad57e8_1_49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df4aad57e8_1_49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23060" y="10081263"/>
            <a:ext cx="29215080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4aad57e8_1_56"/>
          <p:cNvSpPr txBox="1"/>
          <p:nvPr>
            <p:ph type="title"/>
          </p:nvPr>
        </p:nvSpPr>
        <p:spPr>
          <a:xfrm>
            <a:off x="6362622" y="30243781"/>
            <a:ext cx="19476720" cy="357044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11"/>
              <a:buFont typeface="Calibri"/>
              <a:buNone/>
              <a:defRPr b="1" sz="85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df4aad57e8_1_56"/>
          <p:cNvSpPr/>
          <p:nvPr>
            <p:ph idx="2" type="pic"/>
          </p:nvPr>
        </p:nvSpPr>
        <p:spPr>
          <a:xfrm>
            <a:off x="6362622" y="3860483"/>
            <a:ext cx="19476720" cy="2592324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df4aad57e8_1_56"/>
          <p:cNvSpPr txBox="1"/>
          <p:nvPr>
            <p:ph idx="1" type="body"/>
          </p:nvPr>
        </p:nvSpPr>
        <p:spPr>
          <a:xfrm>
            <a:off x="6362622" y="33814230"/>
            <a:ext cx="19476720" cy="507063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188"/>
              </a:spcBef>
              <a:spcAft>
                <a:spcPts val="0"/>
              </a:spcAft>
              <a:buClr>
                <a:schemeClr val="dk1"/>
              </a:buClr>
              <a:buSzPts val="5939"/>
              <a:buNone/>
              <a:defRPr sz="5939"/>
            </a:lvl1pPr>
            <a:lvl2pPr indent="-228600" lvl="1" marL="914400" algn="l">
              <a:spcBef>
                <a:spcPts val="1028"/>
              </a:spcBef>
              <a:spcAft>
                <a:spcPts val="0"/>
              </a:spcAft>
              <a:buClr>
                <a:schemeClr val="dk1"/>
              </a:buClr>
              <a:buSzPts val="5142"/>
              <a:buNone/>
              <a:defRPr sz="5142"/>
            </a:lvl2pPr>
            <a:lvl3pPr indent="-228600" lvl="2" marL="1371600" algn="l">
              <a:spcBef>
                <a:spcPts val="851"/>
              </a:spcBef>
              <a:spcAft>
                <a:spcPts val="0"/>
              </a:spcAft>
              <a:buClr>
                <a:schemeClr val="dk1"/>
              </a:buClr>
              <a:buSzPts val="4255"/>
              <a:buNone/>
              <a:defRPr sz="4255"/>
            </a:lvl3pPr>
            <a:lvl4pPr indent="-228600" lvl="3" marL="1828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4pPr>
            <a:lvl5pPr indent="-228600" lvl="4" marL="22860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5pPr>
            <a:lvl6pPr indent="-228600" lvl="5" marL="27432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6pPr>
            <a:lvl7pPr indent="-228600" lvl="6" marL="32004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7pPr>
            <a:lvl8pPr indent="-228600" lvl="7" marL="36576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8pPr>
            <a:lvl9pPr indent="-228600" lvl="8" marL="4114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9pPr>
          </a:lstStyle>
          <a:p/>
        </p:txBody>
      </p:sp>
      <p:sp>
        <p:nvSpPr>
          <p:cNvPr id="140" name="Google Shape;140;g2df4aad57e8_1_56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df4aad57e8_1_56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df4aad57e8_1_56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4aad57e8_1_63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df4aad57e8_1_63"/>
          <p:cNvSpPr txBox="1"/>
          <p:nvPr>
            <p:ph idx="1" type="body"/>
          </p:nvPr>
        </p:nvSpPr>
        <p:spPr>
          <a:xfrm rot="5400000">
            <a:off x="1973816" y="9730507"/>
            <a:ext cx="28513567" cy="2921508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df4aad57e8_1_63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df4aad57e8_1_63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df4aad57e8_1_63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4aad57e8_1_69"/>
          <p:cNvSpPr txBox="1"/>
          <p:nvPr>
            <p:ph type="title"/>
          </p:nvPr>
        </p:nvSpPr>
        <p:spPr>
          <a:xfrm rot="5400000">
            <a:off x="611505" y="103677246"/>
            <a:ext cx="216267030" cy="2921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df4aad57e8_1_69"/>
          <p:cNvSpPr txBox="1"/>
          <p:nvPr>
            <p:ph idx="1" type="body"/>
          </p:nvPr>
        </p:nvSpPr>
        <p:spPr>
          <a:xfrm rot="5400000">
            <a:off x="-58089165" y="74732676"/>
            <a:ext cx="216267030" cy="8710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df4aad57e8_1_69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df4aad57e8_1_69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df4aad57e8_1_69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564211" y="27763473"/>
            <a:ext cx="27592020" cy="858107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21"/>
              <a:buFont typeface="Calibri"/>
              <a:buNone/>
              <a:defRPr b="1" sz="1702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564211" y="18312296"/>
            <a:ext cx="27592020" cy="9451178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702"/>
              </a:spcBef>
              <a:spcAft>
                <a:spcPts val="0"/>
              </a:spcAft>
              <a:buClr>
                <a:srgbClr val="888888"/>
              </a:buClr>
              <a:buSzPts val="8511"/>
              <a:buNone/>
              <a:defRPr sz="8511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525"/>
              </a:spcBef>
              <a:spcAft>
                <a:spcPts val="0"/>
              </a:spcAft>
              <a:buClr>
                <a:srgbClr val="888888"/>
              </a:buClr>
              <a:buSzPts val="7625"/>
              <a:buNone/>
              <a:defRPr sz="7625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365"/>
              </a:spcBef>
              <a:spcAft>
                <a:spcPts val="0"/>
              </a:spcAft>
              <a:buClr>
                <a:srgbClr val="888888"/>
              </a:buClr>
              <a:buSzPts val="6826"/>
              <a:buNone/>
              <a:defRPr sz="6826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88"/>
              </a:spcBef>
              <a:spcAft>
                <a:spcPts val="0"/>
              </a:spcAft>
              <a:buClr>
                <a:srgbClr val="888888"/>
              </a:buClr>
              <a:buSzPts val="5939"/>
              <a:buNone/>
              <a:defRPr sz="593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492240" y="59147393"/>
            <a:ext cx="58159650" cy="16727091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82980" lvl="0" marL="45720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Char char="•"/>
              <a:defRPr sz="11880"/>
            </a:lvl1pPr>
            <a:lvl2pPr indent="-875982" lvl="1" marL="9144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–"/>
              <a:defRPr sz="10195"/>
            </a:lvl2pPr>
            <a:lvl3pPr indent="-769048" lvl="2" marL="13716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3pPr>
            <a:lvl4pPr indent="-712787" lvl="3" marL="1828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–"/>
              <a:defRPr sz="7625"/>
            </a:lvl4pPr>
            <a:lvl5pPr indent="-712787" lvl="4" marL="22860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»"/>
              <a:defRPr sz="7625"/>
            </a:lvl5pPr>
            <a:lvl6pPr indent="-712787" lvl="5" marL="27432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6pPr>
            <a:lvl7pPr indent="-712787" lvl="6" marL="32004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7pPr>
            <a:lvl8pPr indent="-712787" lvl="7" marL="3657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8pPr>
            <a:lvl9pPr indent="-712787" lvl="8" marL="4114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5192910" y="59147393"/>
            <a:ext cx="58159650" cy="16727091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82980" lvl="0" marL="45720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Char char="•"/>
              <a:defRPr sz="11880"/>
            </a:lvl1pPr>
            <a:lvl2pPr indent="-875982" lvl="1" marL="9144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–"/>
              <a:defRPr sz="10195"/>
            </a:lvl2pPr>
            <a:lvl3pPr indent="-769048" lvl="2" marL="13716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3pPr>
            <a:lvl4pPr indent="-712787" lvl="3" marL="1828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–"/>
              <a:defRPr sz="7625"/>
            </a:lvl4pPr>
            <a:lvl5pPr indent="-712787" lvl="4" marL="22860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»"/>
              <a:defRPr sz="7625"/>
            </a:lvl5pPr>
            <a:lvl6pPr indent="-712787" lvl="5" marL="27432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6pPr>
            <a:lvl7pPr indent="-712787" lvl="6" marL="32004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7pPr>
            <a:lvl8pPr indent="-712787" lvl="7" marL="3657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8pPr>
            <a:lvl9pPr indent="-712787" lvl="8" marL="41148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623061" y="9671212"/>
            <a:ext cx="14342667" cy="4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None/>
              <a:defRPr b="1" sz="10195"/>
            </a:lvl1pPr>
            <a:lvl2pPr indent="-228600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None/>
              <a:defRPr b="1" sz="8511"/>
            </a:lvl2pPr>
            <a:lvl3pPr indent="-228600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None/>
              <a:defRPr b="1" sz="7625"/>
            </a:lvl3pPr>
            <a:lvl4pPr indent="-228600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4pPr>
            <a:lvl5pPr indent="-228600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5pPr>
            <a:lvl6pPr indent="-228600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6pPr>
            <a:lvl7pPr indent="-228600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7pPr>
            <a:lvl8pPr indent="-228600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8pPr>
            <a:lvl9pPr indent="-228600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623061" y="13701712"/>
            <a:ext cx="14342667" cy="248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875982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•"/>
              <a:defRPr sz="10195"/>
            </a:lvl1pPr>
            <a:lvl2pPr indent="-769048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–"/>
              <a:defRPr sz="8511"/>
            </a:lvl2pPr>
            <a:lvl3pPr indent="-712787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3pPr>
            <a:lvl4pPr indent="-662051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–"/>
              <a:defRPr sz="6826"/>
            </a:lvl4pPr>
            <a:lvl5pPr indent="-662051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»"/>
              <a:defRPr sz="6826"/>
            </a:lvl5pPr>
            <a:lvl6pPr indent="-662051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6pPr>
            <a:lvl7pPr indent="-662051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7pPr>
            <a:lvl8pPr indent="-662051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8pPr>
            <a:lvl9pPr indent="-662051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489842" y="9671212"/>
            <a:ext cx="14348301" cy="4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None/>
              <a:defRPr b="1" sz="10195"/>
            </a:lvl1pPr>
            <a:lvl2pPr indent="-228600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None/>
              <a:defRPr b="1" sz="8511"/>
            </a:lvl2pPr>
            <a:lvl3pPr indent="-228600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None/>
              <a:defRPr b="1" sz="7625"/>
            </a:lvl3pPr>
            <a:lvl4pPr indent="-228600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4pPr>
            <a:lvl5pPr indent="-228600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5pPr>
            <a:lvl6pPr indent="-228600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6pPr>
            <a:lvl7pPr indent="-228600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7pPr>
            <a:lvl8pPr indent="-228600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8pPr>
            <a:lvl9pPr indent="-228600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None/>
              <a:defRPr b="1" sz="6826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489842" y="13701712"/>
            <a:ext cx="14348301" cy="248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875982" lvl="0" marL="4572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•"/>
              <a:defRPr sz="10195"/>
            </a:lvl1pPr>
            <a:lvl2pPr indent="-769048" lvl="1" marL="914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–"/>
              <a:defRPr sz="8511"/>
            </a:lvl2pPr>
            <a:lvl3pPr indent="-712787" lvl="2" marL="1371600" algn="l">
              <a:spcBef>
                <a:spcPts val="1525"/>
              </a:spcBef>
              <a:spcAft>
                <a:spcPts val="0"/>
              </a:spcAft>
              <a:buClr>
                <a:schemeClr val="dk1"/>
              </a:buClr>
              <a:buSzPts val="7625"/>
              <a:buChar char="•"/>
              <a:defRPr sz="7625"/>
            </a:lvl3pPr>
            <a:lvl4pPr indent="-662051" lvl="3" marL="1828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–"/>
              <a:defRPr sz="6826"/>
            </a:lvl4pPr>
            <a:lvl5pPr indent="-662051" lvl="4" marL="22860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»"/>
              <a:defRPr sz="6826"/>
            </a:lvl5pPr>
            <a:lvl6pPr indent="-662051" lvl="5" marL="27432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6pPr>
            <a:lvl7pPr indent="-662051" lvl="6" marL="32004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7pPr>
            <a:lvl8pPr indent="-662051" lvl="7" marL="36576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8pPr>
            <a:lvl9pPr indent="-662051" lvl="8" marL="411480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6826"/>
              <a:buChar char="•"/>
              <a:defRPr sz="6826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23063" y="1720215"/>
            <a:ext cx="10679511" cy="7320915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11"/>
              <a:buFont typeface="Calibri"/>
              <a:buNone/>
              <a:defRPr b="1" sz="85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691428" y="1720218"/>
            <a:ext cx="18146713" cy="3687461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95565" lvl="0" marL="457200" algn="l">
              <a:spcBef>
                <a:spcPts val="2731"/>
              </a:spcBef>
              <a:spcAft>
                <a:spcPts val="0"/>
              </a:spcAft>
              <a:buClr>
                <a:schemeClr val="dk1"/>
              </a:buClr>
              <a:buSzPts val="13653"/>
              <a:buChar char="•"/>
              <a:defRPr sz="13653"/>
            </a:lvl1pPr>
            <a:lvl2pPr indent="-982980" lvl="1" marL="91440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Char char="–"/>
              <a:defRPr sz="11880"/>
            </a:lvl2pPr>
            <a:lvl3pPr indent="-875982" lvl="2" marL="137160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Char char="•"/>
              <a:defRPr sz="10195"/>
            </a:lvl3pPr>
            <a:lvl4pPr indent="-769048" lvl="3" marL="18288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–"/>
              <a:defRPr sz="8511"/>
            </a:lvl4pPr>
            <a:lvl5pPr indent="-769048" lvl="4" marL="22860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»"/>
              <a:defRPr sz="8511"/>
            </a:lvl5pPr>
            <a:lvl6pPr indent="-769048" lvl="5" marL="27432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6pPr>
            <a:lvl7pPr indent="-769048" lvl="6" marL="32004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7pPr>
            <a:lvl8pPr indent="-769048" lvl="7" marL="36576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8pPr>
            <a:lvl9pPr indent="-769048" lvl="8" marL="411480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Char char="•"/>
              <a:defRPr sz="8511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623063" y="9041133"/>
            <a:ext cx="10679511" cy="2955369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188"/>
              </a:spcBef>
              <a:spcAft>
                <a:spcPts val="0"/>
              </a:spcAft>
              <a:buClr>
                <a:schemeClr val="dk1"/>
              </a:buClr>
              <a:buSzPts val="5939"/>
              <a:buNone/>
              <a:defRPr sz="5939"/>
            </a:lvl1pPr>
            <a:lvl2pPr indent="-228600" lvl="1" marL="914400" algn="l">
              <a:spcBef>
                <a:spcPts val="1028"/>
              </a:spcBef>
              <a:spcAft>
                <a:spcPts val="0"/>
              </a:spcAft>
              <a:buClr>
                <a:schemeClr val="dk1"/>
              </a:buClr>
              <a:buSzPts val="5142"/>
              <a:buNone/>
              <a:defRPr sz="5142"/>
            </a:lvl2pPr>
            <a:lvl3pPr indent="-228600" lvl="2" marL="1371600" algn="l">
              <a:spcBef>
                <a:spcPts val="851"/>
              </a:spcBef>
              <a:spcAft>
                <a:spcPts val="0"/>
              </a:spcAft>
              <a:buClr>
                <a:schemeClr val="dk1"/>
              </a:buClr>
              <a:buSzPts val="4255"/>
              <a:buNone/>
              <a:defRPr sz="4255"/>
            </a:lvl3pPr>
            <a:lvl4pPr indent="-228600" lvl="3" marL="1828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4pPr>
            <a:lvl5pPr indent="-228600" lvl="4" marL="22860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5pPr>
            <a:lvl6pPr indent="-228600" lvl="5" marL="27432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6pPr>
            <a:lvl7pPr indent="-228600" lvl="6" marL="32004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7pPr>
            <a:lvl8pPr indent="-228600" lvl="7" marL="36576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8pPr>
            <a:lvl9pPr indent="-228600" lvl="8" marL="4114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362622" y="30243781"/>
            <a:ext cx="19476720" cy="3570449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11"/>
              <a:buFont typeface="Calibri"/>
              <a:buNone/>
              <a:defRPr b="1" sz="85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362622" y="3860483"/>
            <a:ext cx="19476720" cy="2592324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362622" y="33814230"/>
            <a:ext cx="19476720" cy="507063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188"/>
              </a:spcBef>
              <a:spcAft>
                <a:spcPts val="0"/>
              </a:spcAft>
              <a:buClr>
                <a:schemeClr val="dk1"/>
              </a:buClr>
              <a:buSzPts val="5939"/>
              <a:buNone/>
              <a:defRPr sz="5939"/>
            </a:lvl1pPr>
            <a:lvl2pPr indent="-228600" lvl="1" marL="914400" algn="l">
              <a:spcBef>
                <a:spcPts val="1028"/>
              </a:spcBef>
              <a:spcAft>
                <a:spcPts val="0"/>
              </a:spcAft>
              <a:buClr>
                <a:schemeClr val="dk1"/>
              </a:buClr>
              <a:buSzPts val="5142"/>
              <a:buNone/>
              <a:defRPr sz="5142"/>
            </a:lvl2pPr>
            <a:lvl3pPr indent="-228600" lvl="2" marL="1371600" algn="l">
              <a:spcBef>
                <a:spcPts val="851"/>
              </a:spcBef>
              <a:spcAft>
                <a:spcPts val="0"/>
              </a:spcAft>
              <a:buClr>
                <a:schemeClr val="dk1"/>
              </a:buClr>
              <a:buSzPts val="4255"/>
              <a:buNone/>
              <a:defRPr sz="4255"/>
            </a:lvl3pPr>
            <a:lvl4pPr indent="-228600" lvl="3" marL="1828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4pPr>
            <a:lvl5pPr indent="-228600" lvl="4" marL="22860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5pPr>
            <a:lvl6pPr indent="-228600" lvl="5" marL="27432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6pPr>
            <a:lvl7pPr indent="-228600" lvl="6" marL="32004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7pPr>
            <a:lvl8pPr indent="-228600" lvl="7" marL="36576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8pPr>
            <a:lvl9pPr indent="-228600" lvl="8" marL="4114800" algn="l">
              <a:spcBef>
                <a:spcPts val="762"/>
              </a:spcBef>
              <a:spcAft>
                <a:spcPts val="0"/>
              </a:spcAft>
              <a:buClr>
                <a:schemeClr val="dk1"/>
              </a:buClr>
              <a:buSzPts val="3812"/>
              <a:buNone/>
              <a:defRPr sz="3812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5"/>
              <a:buFont typeface="Calibri"/>
              <a:buNone/>
              <a:defRPr b="0" i="0" sz="187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23060" y="10081263"/>
            <a:ext cx="29215080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95565" lvl="0" marL="457200" marR="0" rtl="0" algn="l">
              <a:spcBef>
                <a:spcPts val="2731"/>
              </a:spcBef>
              <a:spcAft>
                <a:spcPts val="0"/>
              </a:spcAft>
              <a:buClr>
                <a:schemeClr val="dk1"/>
              </a:buClr>
              <a:buSzPts val="13653"/>
              <a:buFont typeface="Arial"/>
              <a:buChar char="•"/>
              <a:defRPr b="0" i="0" sz="13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82980" lvl="1" marL="914400" marR="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–"/>
              <a:defRPr b="0" i="0" sz="11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5982" lvl="2" marL="1371600" marR="0" rtl="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Font typeface="Arial"/>
              <a:buChar char="•"/>
              <a:defRPr b="0" i="0" sz="101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9048" lvl="3" marL="18288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–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9048" lvl="4" marL="22860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»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9048" lvl="5" marL="27432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9048" lvl="6" marL="32004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9048" lvl="7" marL="36576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9048" lvl="8" marL="41148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4aad57e8_1_0"/>
          <p:cNvSpPr txBox="1"/>
          <p:nvPr>
            <p:ph type="title"/>
          </p:nvPr>
        </p:nvSpPr>
        <p:spPr>
          <a:xfrm>
            <a:off x="1623060" y="1730220"/>
            <a:ext cx="2921508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5"/>
              <a:buFont typeface="Calibri"/>
              <a:buNone/>
              <a:defRPr b="0" i="0" sz="187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df4aad57e8_1_0"/>
          <p:cNvSpPr txBox="1"/>
          <p:nvPr>
            <p:ph idx="1" type="body"/>
          </p:nvPr>
        </p:nvSpPr>
        <p:spPr>
          <a:xfrm>
            <a:off x="1623060" y="10081263"/>
            <a:ext cx="29215080" cy="2851356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95565" lvl="0" marL="457200" marR="0" rtl="0" algn="l">
              <a:spcBef>
                <a:spcPts val="2731"/>
              </a:spcBef>
              <a:spcAft>
                <a:spcPts val="0"/>
              </a:spcAft>
              <a:buClr>
                <a:schemeClr val="dk1"/>
              </a:buClr>
              <a:buSzPts val="13653"/>
              <a:buFont typeface="Arial"/>
              <a:buChar char="•"/>
              <a:defRPr b="0" i="0" sz="13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82980" lvl="1" marL="914400" marR="0" rtl="0" algn="l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–"/>
              <a:defRPr b="0" i="0" sz="11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5982" lvl="2" marL="1371600" marR="0" rtl="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10195"/>
              <a:buFont typeface="Arial"/>
              <a:buChar char="•"/>
              <a:defRPr b="0" i="0" sz="101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9048" lvl="3" marL="18288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–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9048" lvl="4" marL="22860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»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9048" lvl="5" marL="27432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9048" lvl="6" marL="32004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9048" lvl="7" marL="36576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9048" lvl="8" marL="4114800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8511"/>
              <a:buFont typeface="Arial"/>
              <a:buChar char="•"/>
              <a:defRPr b="0" i="0" sz="8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df4aad57e8_1_0"/>
          <p:cNvSpPr txBox="1"/>
          <p:nvPr>
            <p:ph idx="10" type="dt"/>
          </p:nvPr>
        </p:nvSpPr>
        <p:spPr>
          <a:xfrm>
            <a:off x="16230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df4aad57e8_1_0"/>
          <p:cNvSpPr txBox="1"/>
          <p:nvPr>
            <p:ph idx="11" type="ftr"/>
          </p:nvPr>
        </p:nvSpPr>
        <p:spPr>
          <a:xfrm>
            <a:off x="11090910" y="40045008"/>
            <a:ext cx="102793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df4aad57e8_1_0"/>
          <p:cNvSpPr txBox="1"/>
          <p:nvPr>
            <p:ph idx="12" type="sldNum"/>
          </p:nvPr>
        </p:nvSpPr>
        <p:spPr>
          <a:xfrm>
            <a:off x="23263860" y="40045008"/>
            <a:ext cx="7574280" cy="23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14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1" Type="http://schemas.openxmlformats.org/officeDocument/2006/relationships/hyperlink" Target="https://kubernetes.io/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f4aad57e8_1_75"/>
          <p:cNvSpPr/>
          <p:nvPr/>
        </p:nvSpPr>
        <p:spPr>
          <a:xfrm>
            <a:off x="2123375" y="2152287"/>
            <a:ext cx="28496550" cy="3850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84900" lIns="169825" spcFirstLastPara="1" rIns="169825" wrap="square" tIns="84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712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Building a control system with cloud native technologies: Leveraging Kubernetes and Tango-Controls for CI/CD practices in SKA Observatory software</a:t>
            </a:r>
            <a:br>
              <a:rPr b="1" i="0" lang="en-US" sz="12057" u="none" cap="none" strike="noStrike">
                <a:solidFill>
                  <a:srgbClr val="2163A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b="0" i="0" lang="en-US" sz="4255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Ugur Yilmaz*, Matteo Di Carlo**, Piers Harding*</a:t>
            </a:r>
            <a:br>
              <a:rPr b="0" i="1" lang="en-US" sz="4255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b="0" i="1" lang="en-US" sz="4255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* SKA Observatory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255" u="none" cap="none" strike="noStrike">
                <a:solidFill>
                  <a:srgbClr val="E800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** INAF</a:t>
            </a:r>
            <a:endParaRPr/>
          </a:p>
        </p:txBody>
      </p:sp>
      <p:sp>
        <p:nvSpPr>
          <p:cNvPr id="160" name="Google Shape;160;g2df4aad57e8_1_75"/>
          <p:cNvSpPr txBox="1"/>
          <p:nvPr/>
        </p:nvSpPr>
        <p:spPr>
          <a:xfrm>
            <a:off x="11569270" y="8417251"/>
            <a:ext cx="9322661" cy="990042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25" spcFirstLastPara="1" rIns="169825" wrap="square" tIns="84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19" u="none" cap="none" strike="noStrike">
                <a:solidFill>
                  <a:srgbClr val="06036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NATIVE</a:t>
            </a:r>
            <a:endParaRPr/>
          </a:p>
        </p:txBody>
      </p:sp>
      <p:sp>
        <p:nvSpPr>
          <p:cNvPr id="161" name="Google Shape;161;g2df4aad57e8_1_75"/>
          <p:cNvSpPr txBox="1"/>
          <p:nvPr/>
        </p:nvSpPr>
        <p:spPr>
          <a:xfrm>
            <a:off x="827942" y="8417251"/>
            <a:ext cx="9322662" cy="990066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25" spcFirstLastPara="1" rIns="169825" wrap="square" tIns="84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19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INTRODUCTION</a:t>
            </a:r>
            <a:endParaRPr/>
          </a:p>
        </p:txBody>
      </p:sp>
      <p:sp>
        <p:nvSpPr>
          <p:cNvPr id="162" name="Google Shape;162;g2df4aad57e8_1_75"/>
          <p:cNvSpPr txBox="1"/>
          <p:nvPr/>
        </p:nvSpPr>
        <p:spPr>
          <a:xfrm>
            <a:off x="9927815" y="27163176"/>
            <a:ext cx="12266035" cy="18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25" spcFirstLastPara="1" rIns="169825" wrap="square" tIns="84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19" u="none" cap="none" strike="noStrike">
                <a:solidFill>
                  <a:srgbClr val="06036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CONTINUOUS INTEGRATION &amp; DEPLOYMENT</a:t>
            </a:r>
            <a:endParaRPr/>
          </a:p>
        </p:txBody>
      </p:sp>
      <p:pic>
        <p:nvPicPr>
          <p:cNvPr descr="Call4Posters_white.eps" id="163" name="Google Shape;163;g2df4aad57e8_1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1412" y="59553837"/>
            <a:ext cx="3667702" cy="926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df4aad57e8_1_75"/>
          <p:cNvSpPr/>
          <p:nvPr/>
        </p:nvSpPr>
        <p:spPr>
          <a:xfrm>
            <a:off x="26408963" y="5186710"/>
            <a:ext cx="3850665" cy="1823999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39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df4aad57e8_1_75"/>
          <p:cNvSpPr txBox="1"/>
          <p:nvPr/>
        </p:nvSpPr>
        <p:spPr>
          <a:xfrm>
            <a:off x="26572222" y="5684933"/>
            <a:ext cx="3512887" cy="826376"/>
          </a:xfrm>
          <a:prstGeom prst="rect">
            <a:avLst/>
          </a:prstGeom>
          <a:noFill/>
          <a:ln>
            <a:noFill/>
          </a:ln>
        </p:spPr>
        <p:txBody>
          <a:bodyPr anchorCtr="0" anchor="t" bIns="84925" lIns="169850" spcFirstLastPara="1" rIns="169850" wrap="square" tIns="84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55" u="none" cap="none" strike="noStrik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baseline="30000" i="0" lang="en-US" sz="4255" u="none" cap="none" strike="noStrik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b="0" i="0" lang="en-US" sz="4255" u="none" cap="none" strike="noStrik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LOGO</a:t>
            </a:r>
            <a:endParaRPr/>
          </a:p>
        </p:txBody>
      </p:sp>
      <p:sp>
        <p:nvSpPr>
          <p:cNvPr id="166" name="Google Shape;166;g2df4aad57e8_1_75"/>
          <p:cNvSpPr txBox="1"/>
          <p:nvPr/>
        </p:nvSpPr>
        <p:spPr>
          <a:xfrm>
            <a:off x="846862" y="10075201"/>
            <a:ext cx="9322661" cy="3269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“The SKAO’s mission is to build and operate cutting-edge radio telescopes to transform our understanding of the Universe, and deliver benefits to society through global collaboration and innovation.”</a:t>
            </a:r>
            <a:endParaRPr b="0" i="0" sz="2837" u="none" cap="none" strike="noStrike">
              <a:solidFill>
                <a:srgbClr val="06036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37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g2df4aad57e8_1_75"/>
          <p:cNvSpPr txBox="1"/>
          <p:nvPr/>
        </p:nvSpPr>
        <p:spPr>
          <a:xfrm>
            <a:off x="11624153" y="9977171"/>
            <a:ext cx="9322661" cy="3958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Orchestration layer to abstract and schedule the primitives of compute, storage, and network resources.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Abstraction allows us to focus on the API with the platform, largely shielding developers from the hardware complexities.</a:t>
            </a:r>
            <a:endParaRPr/>
          </a:p>
        </p:txBody>
      </p:sp>
      <p:sp>
        <p:nvSpPr>
          <p:cNvPr id="168" name="Google Shape;168;g2df4aad57e8_1_75"/>
          <p:cNvSpPr txBox="1"/>
          <p:nvPr/>
        </p:nvSpPr>
        <p:spPr>
          <a:xfrm>
            <a:off x="23138539" y="32211111"/>
            <a:ext cx="9322661" cy="2275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7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We have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0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Early Detection of Issues &amp; Fast feedback loop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0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Clear separation of responsibility and jobs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0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Visibility &amp; Rollback of each stage when needed</a:t>
            </a:r>
            <a:endParaRPr/>
          </a:p>
          <a:p>
            <a:pPr indent="-7342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37"/>
              <a:buFont typeface="Arial"/>
              <a:buNone/>
            </a:pPr>
            <a:r>
              <a:t/>
            </a:r>
            <a:endParaRPr b="1" i="0" sz="2837" u="none" cap="none" strike="noStrik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SPIE-logo-cmyk.jpg" id="169" name="Google Shape;169;g2df4aad57e8_1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275" y="5794710"/>
            <a:ext cx="2431999" cy="693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2df4aad57e8_1_75"/>
          <p:cNvCxnSpPr/>
          <p:nvPr/>
        </p:nvCxnSpPr>
        <p:spPr>
          <a:xfrm>
            <a:off x="11569270" y="25656031"/>
            <a:ext cx="9322661" cy="0"/>
          </a:xfrm>
          <a:prstGeom prst="straightConnector1">
            <a:avLst/>
          </a:prstGeom>
          <a:noFill/>
          <a:ln cap="flat" cmpd="sng" w="9525">
            <a:solidFill>
              <a:srgbClr val="B6C7D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KAO Brand | SKAO" id="171" name="Google Shape;171;g2df4aad57e8_1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26112" y="4822051"/>
            <a:ext cx="6326773" cy="267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df4aad57e8_1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050" y="13074964"/>
            <a:ext cx="9517265" cy="5353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df4aad57e8_1_75"/>
          <p:cNvSpPr txBox="1"/>
          <p:nvPr/>
        </p:nvSpPr>
        <p:spPr>
          <a:xfrm>
            <a:off x="611906" y="19502398"/>
            <a:ext cx="9322662" cy="18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25" spcFirstLastPara="1" rIns="169825" wrap="square" tIns="84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19" u="none" cap="none" strike="noStrike">
                <a:solidFill>
                  <a:srgbClr val="06036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SKAO JOURNEY INTO CLOUD</a:t>
            </a:r>
            <a:endParaRPr/>
          </a:p>
        </p:txBody>
      </p:sp>
      <p:sp>
        <p:nvSpPr>
          <p:cNvPr id="174" name="Google Shape;174;g2df4aad57e8_1_75"/>
          <p:cNvSpPr txBox="1"/>
          <p:nvPr/>
        </p:nvSpPr>
        <p:spPr>
          <a:xfrm>
            <a:off x="805654" y="21525111"/>
            <a:ext cx="9322661" cy="3303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7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Key Objectives for being Cloud Native: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1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Portability from desktop to production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1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Insulate hardware from production platform concerns (50 years operational time)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1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Lower barrier to entry, reduce time-to-share</a:t>
            </a:r>
            <a:endParaRPr/>
          </a:p>
        </p:txBody>
      </p:sp>
      <p:pic>
        <p:nvPicPr>
          <p:cNvPr id="175" name="Google Shape;175;g2df4aad57e8_1_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71402" y="14171471"/>
            <a:ext cx="10600495" cy="1124884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df4aad57e8_1_75"/>
          <p:cNvSpPr txBox="1"/>
          <p:nvPr/>
        </p:nvSpPr>
        <p:spPr>
          <a:xfrm>
            <a:off x="22361102" y="8417251"/>
            <a:ext cx="9116295" cy="990042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25" spcFirstLastPara="1" rIns="169825" wrap="square" tIns="84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19" u="none" cap="none" strike="noStrike">
                <a:solidFill>
                  <a:srgbClr val="06036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TANGO CONTROLS</a:t>
            </a:r>
            <a:endParaRPr/>
          </a:p>
        </p:txBody>
      </p:sp>
      <p:pic>
        <p:nvPicPr>
          <p:cNvPr id="177" name="Google Shape;177;g2df4aad57e8_1_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12653" y="35635618"/>
            <a:ext cx="12654004" cy="625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df4aad57e8_1_75"/>
          <p:cNvSpPr txBox="1"/>
          <p:nvPr/>
        </p:nvSpPr>
        <p:spPr>
          <a:xfrm>
            <a:off x="22717477" y="30709745"/>
            <a:ext cx="9322661" cy="990066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25" spcFirstLastPara="1" rIns="169825" wrap="square" tIns="84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19" u="none" cap="none" strike="noStrike">
                <a:solidFill>
                  <a:srgbClr val="06036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&amp; FUTURE</a:t>
            </a:r>
            <a:endParaRPr/>
          </a:p>
        </p:txBody>
      </p:sp>
      <p:sp>
        <p:nvSpPr>
          <p:cNvPr id="179" name="Google Shape;179;g2df4aad57e8_1_75"/>
          <p:cNvSpPr txBox="1"/>
          <p:nvPr/>
        </p:nvSpPr>
        <p:spPr>
          <a:xfrm>
            <a:off x="23138538" y="34406242"/>
            <a:ext cx="9322661" cy="183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37" u="none" cap="none" strike="noStrik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We need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0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Gradual stabilization and compatibility testing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0" i="0" lang="en-US" sz="2837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Large Scale Changes</a:t>
            </a:r>
            <a:endParaRPr/>
          </a:p>
          <a:p>
            <a:pPr indent="-7342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37"/>
              <a:buFont typeface="Arial"/>
              <a:buNone/>
            </a:pPr>
            <a:r>
              <a:t/>
            </a:r>
            <a:endParaRPr b="0" i="0" sz="2837" u="none" cap="none" strike="noStrike">
              <a:solidFill>
                <a:srgbClr val="E8006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0" name="Google Shape;180;g2df4aad57e8_1_75"/>
          <p:cNvSpPr/>
          <p:nvPr/>
        </p:nvSpPr>
        <p:spPr>
          <a:xfrm>
            <a:off x="-14287" y="7347414"/>
            <a:ext cx="32508000" cy="3564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df4aad57e8_1_75"/>
          <p:cNvSpPr/>
          <p:nvPr/>
        </p:nvSpPr>
        <p:spPr>
          <a:xfrm>
            <a:off x="606968" y="9505481"/>
            <a:ext cx="9327600" cy="900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df4aad57e8_1_75"/>
          <p:cNvSpPr/>
          <p:nvPr/>
        </p:nvSpPr>
        <p:spPr>
          <a:xfrm>
            <a:off x="11491368" y="9529679"/>
            <a:ext cx="9327600" cy="900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df4aad57e8_1_75"/>
          <p:cNvSpPr/>
          <p:nvPr/>
        </p:nvSpPr>
        <p:spPr>
          <a:xfrm>
            <a:off x="10830600" y="28781410"/>
            <a:ext cx="10800000" cy="900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df4aad57e8_1_75"/>
          <p:cNvSpPr/>
          <p:nvPr/>
        </p:nvSpPr>
        <p:spPr>
          <a:xfrm>
            <a:off x="800715" y="21208285"/>
            <a:ext cx="9327600" cy="900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df4aad57e8_1_75"/>
          <p:cNvSpPr/>
          <p:nvPr/>
        </p:nvSpPr>
        <p:spPr>
          <a:xfrm>
            <a:off x="22614984" y="31773289"/>
            <a:ext cx="9327600" cy="900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df4aad57e8_1_75"/>
          <p:cNvSpPr/>
          <p:nvPr/>
        </p:nvSpPr>
        <p:spPr>
          <a:xfrm>
            <a:off x="22521695" y="9505481"/>
            <a:ext cx="9327600" cy="900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df4aad57e8_1_75"/>
          <p:cNvSpPr txBox="1"/>
          <p:nvPr/>
        </p:nvSpPr>
        <p:spPr>
          <a:xfrm>
            <a:off x="192799" y="36518711"/>
            <a:ext cx="22899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Mar 2023</a:t>
            </a:r>
            <a:endParaRPr b="0" i="0" sz="2400" u="none" cap="none" strike="noStrike">
              <a:solidFill>
                <a:srgbClr val="E8006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188" name="Google Shape;188;g2df4aad57e8_1_75"/>
          <p:cNvGrpSpPr/>
          <p:nvPr/>
        </p:nvGrpSpPr>
        <p:grpSpPr>
          <a:xfrm>
            <a:off x="433138" y="26165759"/>
            <a:ext cx="8932433" cy="12939231"/>
            <a:chOff x="433138" y="25668457"/>
            <a:chExt cx="8932433" cy="12939231"/>
          </a:xfrm>
        </p:grpSpPr>
        <p:grpSp>
          <p:nvGrpSpPr>
            <p:cNvPr id="189" name="Google Shape;189;g2df4aad57e8_1_75"/>
            <p:cNvGrpSpPr/>
            <p:nvPr/>
          </p:nvGrpSpPr>
          <p:grpSpPr>
            <a:xfrm>
              <a:off x="2467719" y="25706079"/>
              <a:ext cx="433281" cy="12724953"/>
              <a:chOff x="4990483" y="25531078"/>
              <a:chExt cx="433281" cy="12724953"/>
            </a:xfrm>
          </p:grpSpPr>
          <p:sp>
            <p:nvSpPr>
              <p:cNvPr id="190" name="Google Shape;190;g2df4aad57e8_1_75"/>
              <p:cNvSpPr/>
              <p:nvPr/>
            </p:nvSpPr>
            <p:spPr>
              <a:xfrm rot="-5400000">
                <a:off x="-1099031" y="31911031"/>
                <a:ext cx="12600000" cy="90000"/>
              </a:xfrm>
              <a:prstGeom prst="rect">
                <a:avLst/>
              </a:prstGeom>
              <a:gradFill>
                <a:gsLst>
                  <a:gs pos="0">
                    <a:srgbClr val="070168"/>
                  </a:gs>
                  <a:gs pos="13000">
                    <a:srgbClr val="730368"/>
                  </a:gs>
                  <a:gs pos="73000">
                    <a:srgbClr val="DF0569"/>
                  </a:gs>
                  <a:gs pos="100000">
                    <a:srgbClr val="DF0569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g2df4aad57e8_1_75"/>
              <p:cNvSpPr/>
              <p:nvPr/>
            </p:nvSpPr>
            <p:spPr>
              <a:xfrm>
                <a:off x="4997366" y="25531078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g2df4aad57e8_1_75"/>
              <p:cNvSpPr/>
              <p:nvPr/>
            </p:nvSpPr>
            <p:spPr>
              <a:xfrm>
                <a:off x="4991253" y="26995344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g2df4aad57e8_1_75"/>
              <p:cNvSpPr/>
              <p:nvPr/>
            </p:nvSpPr>
            <p:spPr>
              <a:xfrm>
                <a:off x="5001382" y="28490889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g2df4aad57e8_1_75"/>
              <p:cNvSpPr/>
              <p:nvPr/>
            </p:nvSpPr>
            <p:spPr>
              <a:xfrm>
                <a:off x="4990483" y="30030395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g2df4aad57e8_1_75"/>
              <p:cNvSpPr/>
              <p:nvPr/>
            </p:nvSpPr>
            <p:spPr>
              <a:xfrm>
                <a:off x="5002791" y="31566082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g2df4aad57e8_1_75"/>
              <p:cNvSpPr/>
              <p:nvPr/>
            </p:nvSpPr>
            <p:spPr>
              <a:xfrm>
                <a:off x="4997366" y="33030348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g2df4aad57e8_1_75"/>
              <p:cNvSpPr/>
              <p:nvPr/>
            </p:nvSpPr>
            <p:spPr>
              <a:xfrm>
                <a:off x="4997365" y="34442807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g2df4aad57e8_1_75"/>
              <p:cNvSpPr/>
              <p:nvPr/>
            </p:nvSpPr>
            <p:spPr>
              <a:xfrm>
                <a:off x="5001818" y="35881496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g2df4aad57e8_1_75"/>
              <p:cNvSpPr/>
              <p:nvPr/>
            </p:nvSpPr>
            <p:spPr>
              <a:xfrm>
                <a:off x="4999440" y="37515955"/>
                <a:ext cx="420973" cy="420973"/>
              </a:xfrm>
              <a:prstGeom prst="ellipse">
                <a:avLst/>
              </a:prstGeom>
              <a:gradFill>
                <a:gsLst>
                  <a:gs pos="0">
                    <a:srgbClr val="060367"/>
                  </a:gs>
                  <a:gs pos="15000">
                    <a:srgbClr val="510267"/>
                  </a:gs>
                  <a:gs pos="100000">
                    <a:srgbClr val="E80068"/>
                  </a:gs>
                </a:gsLst>
                <a:lin ang="81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8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g2df4aad57e8_1_75"/>
            <p:cNvSpPr txBox="1"/>
            <p:nvPr/>
          </p:nvSpPr>
          <p:spPr>
            <a:xfrm>
              <a:off x="1206208" y="25668457"/>
              <a:ext cx="12765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~2018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1" name="Google Shape;201;g2df4aad57e8_1_75"/>
            <p:cNvSpPr txBox="1"/>
            <p:nvPr/>
          </p:nvSpPr>
          <p:spPr>
            <a:xfrm>
              <a:off x="512107" y="27119221"/>
              <a:ext cx="19706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 Dec 2019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2" name="Google Shape;202;g2df4aad57e8_1_75"/>
            <p:cNvSpPr txBox="1"/>
            <p:nvPr/>
          </p:nvSpPr>
          <p:spPr>
            <a:xfrm>
              <a:off x="661011" y="28614766"/>
              <a:ext cx="18217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July 2020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3" name="Google Shape;203;g2df4aad57e8_1_75"/>
            <p:cNvSpPr txBox="1"/>
            <p:nvPr/>
          </p:nvSpPr>
          <p:spPr>
            <a:xfrm>
              <a:off x="512107" y="30205396"/>
              <a:ext cx="19706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June 2021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4" name="Google Shape;204;g2df4aad57e8_1_75"/>
            <p:cNvSpPr txBox="1"/>
            <p:nvPr/>
          </p:nvSpPr>
          <p:spPr>
            <a:xfrm>
              <a:off x="615545" y="31723417"/>
              <a:ext cx="18671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Sept 2021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5" name="Google Shape;205;g2df4aad57e8_1_75"/>
            <p:cNvSpPr txBox="1"/>
            <p:nvPr/>
          </p:nvSpPr>
          <p:spPr>
            <a:xfrm>
              <a:off x="433138" y="33176699"/>
              <a:ext cx="20495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Nov 2021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6" name="Google Shape;206;g2df4aad57e8_1_75"/>
            <p:cNvSpPr txBox="1"/>
            <p:nvPr/>
          </p:nvSpPr>
          <p:spPr>
            <a:xfrm>
              <a:off x="615545" y="34615096"/>
              <a:ext cx="18671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Feb 2022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7" name="Google Shape;207;g2df4aad57e8_1_75"/>
            <p:cNvSpPr txBox="1"/>
            <p:nvPr/>
          </p:nvSpPr>
          <p:spPr>
            <a:xfrm>
              <a:off x="487182" y="37696801"/>
              <a:ext cx="19955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E80068"/>
                  </a:solidFill>
                  <a:latin typeface="Noto Sans"/>
                  <a:ea typeface="Noto Sans"/>
                  <a:cs typeface="Noto Sans"/>
                  <a:sym typeface="Noto Sans"/>
                </a:rPr>
                <a:t>Oct 2023</a:t>
              </a:r>
              <a:endParaRPr b="0" i="0" sz="2400" u="none" cap="none" strike="noStrik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8" name="Google Shape;208;g2df4aad57e8_1_75"/>
            <p:cNvSpPr txBox="1"/>
            <p:nvPr/>
          </p:nvSpPr>
          <p:spPr>
            <a:xfrm>
              <a:off x="2935542" y="25693624"/>
              <a:ext cx="64300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First Manual Cluster Setup with 3 control plane + 5 worker nodes</a:t>
              </a:r>
              <a:endParaRPr sz="2400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09" name="Google Shape;209;g2df4aad57e8_1_75"/>
            <p:cNvSpPr txBox="1"/>
            <p:nvPr/>
          </p:nvSpPr>
          <p:spPr>
            <a:xfrm>
              <a:off x="2935542" y="27116702"/>
              <a:ext cx="64300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First MVP Deployed via CD</a:t>
              </a:r>
              <a:endParaRPr sz="2400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10" name="Google Shape;210;g2df4aad57e8_1_75"/>
            <p:cNvSpPr txBox="1"/>
            <p:nvPr/>
          </p:nvSpPr>
          <p:spPr>
            <a:xfrm>
              <a:off x="2935542" y="28614766"/>
              <a:ext cx="64300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Move CI/CD into the cluster from VM/Shell runners</a:t>
              </a:r>
              <a:endParaRPr sz="2400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11" name="Google Shape;211;g2df4aad57e8_1_75"/>
            <p:cNvSpPr txBox="1"/>
            <p:nvPr/>
          </p:nvSpPr>
          <p:spPr>
            <a:xfrm>
              <a:off x="2935542" y="30168355"/>
              <a:ext cx="64300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Move Logging and Monitoring to Containers</a:t>
              </a:r>
              <a:endParaRPr/>
            </a:p>
          </p:txBody>
        </p:sp>
        <p:sp>
          <p:nvSpPr>
            <p:cNvPr id="212" name="Google Shape;212;g2df4aad57e8_1_75"/>
            <p:cNvSpPr txBox="1"/>
            <p:nvPr/>
          </p:nvSpPr>
          <p:spPr>
            <a:xfrm>
              <a:off x="2935542" y="31713809"/>
              <a:ext cx="64300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Centralised Logging and Monitoring (Multi Cluster Integration)</a:t>
              </a:r>
              <a:endParaRPr/>
            </a:p>
          </p:txBody>
        </p:sp>
        <p:sp>
          <p:nvSpPr>
            <p:cNvPr id="213" name="Google Shape;213;g2df4aad57e8_1_75"/>
            <p:cNvSpPr txBox="1"/>
            <p:nvPr/>
          </p:nvSpPr>
          <p:spPr>
            <a:xfrm>
              <a:off x="2935542" y="33198211"/>
              <a:ext cx="643002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Automation of SDLC for all projects</a:t>
              </a:r>
              <a:endParaRPr/>
            </a:p>
          </p:txBody>
        </p:sp>
        <p:sp>
          <p:nvSpPr>
            <p:cNvPr id="214" name="Google Shape;214;g2df4aad57e8_1_75"/>
            <p:cNvSpPr txBox="1"/>
            <p:nvPr/>
          </p:nvSpPr>
          <p:spPr>
            <a:xfrm>
              <a:off x="2935542" y="34567292"/>
              <a:ext cx="64300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Automated Environment Provisioning and tear-down</a:t>
              </a:r>
              <a:endParaRPr sz="2400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15" name="Google Shape;215;g2df4aad57e8_1_75"/>
            <p:cNvSpPr txBox="1"/>
            <p:nvPr/>
          </p:nvSpPr>
          <p:spPr>
            <a:xfrm>
              <a:off x="2935542" y="36025215"/>
              <a:ext cx="64300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Move to ClusterAPI (allow multiple cluster creation with ease)</a:t>
              </a:r>
              <a:endParaRPr sz="2800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16" name="Google Shape;216;g2df4aad57e8_1_75"/>
            <p:cNvSpPr txBox="1"/>
            <p:nvPr/>
          </p:nvSpPr>
          <p:spPr>
            <a:xfrm>
              <a:off x="2935542" y="37653581"/>
              <a:ext cx="643002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60367"/>
                  </a:solidFill>
                  <a:latin typeface="Noto Sans"/>
                  <a:ea typeface="Noto Sans"/>
                  <a:cs typeface="Noto Sans"/>
                  <a:sym typeface="Noto Sans"/>
                </a:rPr>
                <a:t>Temp Move all CI/CD to AWS and back</a:t>
              </a:r>
              <a:endParaRPr sz="2800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</p:grpSp>
      <p:sp>
        <p:nvSpPr>
          <p:cNvPr id="217" name="Google Shape;217;g2df4aad57e8_1_75"/>
          <p:cNvSpPr txBox="1"/>
          <p:nvPr/>
        </p:nvSpPr>
        <p:spPr>
          <a:xfrm>
            <a:off x="433138" y="25284462"/>
            <a:ext cx="8508059" cy="67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               Timeline</a:t>
            </a:r>
            <a:endParaRPr/>
          </a:p>
        </p:txBody>
      </p:sp>
      <p:sp>
        <p:nvSpPr>
          <p:cNvPr id="218" name="Google Shape;218;g2df4aad57e8_1_75"/>
          <p:cNvSpPr txBox="1"/>
          <p:nvPr/>
        </p:nvSpPr>
        <p:spPr>
          <a:xfrm>
            <a:off x="774826" y="39509160"/>
            <a:ext cx="9322661" cy="68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37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Statistics from last </a:t>
            </a:r>
            <a:r>
              <a:rPr b="1" lang="en-US" sz="2837" u="non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  <a:r>
              <a:rPr b="1" lang="en-US" sz="2837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 months</a:t>
            </a:r>
            <a:endParaRPr/>
          </a:p>
        </p:txBody>
      </p:sp>
      <p:sp>
        <p:nvSpPr>
          <p:cNvPr id="219" name="Google Shape;219;g2df4aad57e8_1_75"/>
          <p:cNvSpPr txBox="1"/>
          <p:nvPr/>
        </p:nvSpPr>
        <p:spPr>
          <a:xfrm>
            <a:off x="1154477" y="40177396"/>
            <a:ext cx="9322661" cy="99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non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24,000+</a:t>
            </a:r>
            <a:r>
              <a:rPr b="1" lang="en-US" sz="44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 Pipeline Runs</a:t>
            </a:r>
            <a:endParaRPr/>
          </a:p>
        </p:txBody>
      </p:sp>
      <p:sp>
        <p:nvSpPr>
          <p:cNvPr id="220" name="Google Shape;220;g2df4aad57e8_1_75"/>
          <p:cNvSpPr txBox="1"/>
          <p:nvPr/>
        </p:nvSpPr>
        <p:spPr>
          <a:xfrm>
            <a:off x="2173647" y="41047971"/>
            <a:ext cx="9322661" cy="99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non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1000+ vCPU</a:t>
            </a:r>
            <a:r>
              <a:rPr b="1" lang="en-US" sz="44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 Dynamic Usage</a:t>
            </a:r>
            <a:endParaRPr/>
          </a:p>
        </p:txBody>
      </p:sp>
      <p:sp>
        <p:nvSpPr>
          <p:cNvPr id="221" name="Google Shape;221;g2df4aad57e8_1_75"/>
          <p:cNvSpPr txBox="1"/>
          <p:nvPr/>
        </p:nvSpPr>
        <p:spPr>
          <a:xfrm>
            <a:off x="433138" y="41860459"/>
            <a:ext cx="9322661" cy="99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non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1500+</a:t>
            </a:r>
            <a:r>
              <a:rPr b="1" lang="en-US" sz="44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 Deployments</a:t>
            </a:r>
            <a:endParaRPr/>
          </a:p>
        </p:txBody>
      </p:sp>
      <p:pic>
        <p:nvPicPr>
          <p:cNvPr id="222" name="Google Shape;222;g2df4aad57e8_1_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619001" y="9692813"/>
            <a:ext cx="10600495" cy="1511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df4aad57e8_1_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14062" y="29128867"/>
            <a:ext cx="12115173" cy="593572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df4aad57e8_1_75"/>
          <p:cNvSpPr/>
          <p:nvPr/>
        </p:nvSpPr>
        <p:spPr>
          <a:xfrm>
            <a:off x="143661" y="39234079"/>
            <a:ext cx="10284339" cy="3886028"/>
          </a:xfrm>
          <a:prstGeom prst="roundRect">
            <a:avLst>
              <a:gd fmla="val 16667" name="adj"/>
            </a:avLst>
          </a:prstGeom>
          <a:noFill/>
          <a:ln cap="flat" cmpd="sng" w="127000">
            <a:solidFill>
              <a:srgbClr val="9F016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df4aad57e8_1_75"/>
          <p:cNvSpPr txBox="1"/>
          <p:nvPr/>
        </p:nvSpPr>
        <p:spPr>
          <a:xfrm>
            <a:off x="13843996" y="25769333"/>
            <a:ext cx="9322661" cy="677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37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SKAO Platform Layers</a:t>
            </a:r>
            <a:endParaRPr b="1" sz="2837" u="none">
              <a:solidFill>
                <a:srgbClr val="E8006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6" name="Google Shape;226;g2df4aad57e8_1_75"/>
          <p:cNvSpPr txBox="1"/>
          <p:nvPr/>
        </p:nvSpPr>
        <p:spPr>
          <a:xfrm>
            <a:off x="22614984" y="25004492"/>
            <a:ext cx="9322661" cy="526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37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Benefits: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1" lang="en-US" sz="2837" u="non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Hierarchical Control Structure translates to Kubernetes Resources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837"/>
              <a:buFont typeface="Arial"/>
              <a:buChar char="•"/>
            </a:pPr>
            <a:r>
              <a:rPr b="1" lang="en-US" sz="2837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Manage Decoupled deployments as individually or nested helm charts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0068"/>
              </a:buClr>
              <a:buSzPts val="2837"/>
              <a:buFont typeface="Arial"/>
              <a:buChar char="•"/>
            </a:pPr>
            <a:r>
              <a:rPr b="1" lang="en-US" sz="2837" u="none">
                <a:solidFill>
                  <a:srgbClr val="E80068"/>
                </a:solidFill>
                <a:latin typeface="Noto Sans"/>
                <a:ea typeface="Noto Sans"/>
                <a:cs typeface="Noto Sans"/>
                <a:sym typeface="Noto Sans"/>
              </a:rPr>
              <a:t>Inject and inherit configuration with runtime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837"/>
              <a:buFont typeface="Arial"/>
              <a:buChar char="•"/>
            </a:pPr>
            <a:r>
              <a:rPr b="1" lang="en-US" sz="2837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Custom Operator for Operational Lifecycle Management</a:t>
            </a:r>
            <a:endParaRPr/>
          </a:p>
        </p:txBody>
      </p:sp>
      <p:sp>
        <p:nvSpPr>
          <p:cNvPr id="227" name="Google Shape;227;g2df4aad57e8_1_75"/>
          <p:cNvSpPr txBox="1"/>
          <p:nvPr/>
        </p:nvSpPr>
        <p:spPr>
          <a:xfrm>
            <a:off x="22770589" y="36465719"/>
            <a:ext cx="9322661" cy="990066"/>
          </a:xfrm>
          <a:prstGeom prst="rect">
            <a:avLst/>
          </a:prstGeom>
          <a:noFill/>
          <a:ln>
            <a:noFill/>
          </a:ln>
        </p:spPr>
        <p:txBody>
          <a:bodyPr anchorCtr="0" anchor="t" bIns="84900" lIns="169825" spcFirstLastPara="1" rIns="169825" wrap="square" tIns="84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19" u="none">
                <a:solidFill>
                  <a:srgbClr val="06036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/>
          </a:p>
        </p:txBody>
      </p:sp>
      <p:sp>
        <p:nvSpPr>
          <p:cNvPr id="228" name="Google Shape;228;g2df4aad57e8_1_75"/>
          <p:cNvSpPr/>
          <p:nvPr/>
        </p:nvSpPr>
        <p:spPr>
          <a:xfrm>
            <a:off x="22770589" y="37491643"/>
            <a:ext cx="9327600" cy="90000"/>
          </a:xfrm>
          <a:prstGeom prst="rect">
            <a:avLst/>
          </a:prstGeom>
          <a:gradFill>
            <a:gsLst>
              <a:gs pos="0">
                <a:srgbClr val="070168"/>
              </a:gs>
              <a:gs pos="50129">
                <a:srgbClr val="070168"/>
              </a:gs>
              <a:gs pos="76369">
                <a:srgbClr val="730368"/>
              </a:gs>
              <a:gs pos="100000">
                <a:srgbClr val="DF0569"/>
              </a:gs>
            </a:gsLst>
            <a:lin ang="81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df4aad57e8_1_75"/>
          <p:cNvSpPr txBox="1"/>
          <p:nvPr/>
        </p:nvSpPr>
        <p:spPr>
          <a:xfrm>
            <a:off x="23700823" y="37795572"/>
            <a:ext cx="7985551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000"/>
              <a:buFont typeface="Calibri"/>
              <a:buAutoNum type="arabicPeriod"/>
            </a:pPr>
            <a:r>
              <a:rPr b="0" lang="en-US" sz="20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Kubernetes, </a:t>
            </a:r>
            <a:r>
              <a:rPr b="0" lang="en-US" sz="20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11"/>
              </a:rPr>
              <a:t>https://kubernetes.io/</a:t>
            </a:r>
            <a:endParaRPr b="0" sz="2000" u="none">
              <a:solidFill>
                <a:srgbClr val="06036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000"/>
              <a:buFont typeface="Calibri"/>
              <a:buAutoNum type="arabicPeriod"/>
            </a:pPr>
            <a:r>
              <a:rPr b="0" lang="en-US" sz="20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Yilmaz, U., Android, M., De Beer, M., 2023. Driving Behavioural Change of Software Developers in a Global Organisation Assisted by a Paranoid Android. https://doi.org/10.18429/JACOW-ICALEPCS2023-MO2BCO01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000"/>
              <a:buFont typeface="Calibri"/>
              <a:buAutoNum type="arabicPeriod"/>
            </a:pPr>
            <a:r>
              <a:rPr b="0" lang="en-US" sz="20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SKA TANGO Operator, Matteo Di Carlo, 37</a:t>
            </a:r>
            <a:r>
              <a:rPr b="0" baseline="30000" lang="en-US" sz="20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th</a:t>
            </a:r>
            <a:r>
              <a:rPr b="0" lang="en-US" sz="20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 Tango Community meeting at SKAO, June 2023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060367"/>
              </a:buClr>
              <a:buSzPts val="2000"/>
              <a:buFont typeface="Calibri"/>
              <a:buAutoNum type="arabicPeriod"/>
            </a:pPr>
            <a:r>
              <a:rPr b="0" lang="en-US" sz="2000" u="none">
                <a:solidFill>
                  <a:srgbClr val="060367"/>
                </a:solidFill>
                <a:latin typeface="Noto Sans"/>
                <a:ea typeface="Noto Sans"/>
                <a:cs typeface="Noto Sans"/>
                <a:sym typeface="Noto Sans"/>
              </a:rPr>
              <a:t>Di Carlo, M., Bartashevich, D., Bartolini, M., Madisa, K., Morgado, J.B., Nunes, D., Venter, A., Williams, S., De Beer, M., 2020. CI-CD Practices with the TANGO-controls Framework in the Context of the Square Kilometre Array (SKA) Telescope Project. Proceedings of the 17th International Conference on Accelerator and Large Experimental Physics Control Systems ICALEPCS2019, USA. https://doi.org/10.18429/JACOW-ICALEPCS2019-MOCPR05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2016-03-21T16:06:53Z</dcterms:created>
  <dc:creator>John Escher</dc:creator>
</cp:coreProperties>
</file>