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notesMasterIdLst>
    <p:notesMasterId r:id="rId30"/>
  </p:notesMasterIdLst>
  <p:sldIdLst>
    <p:sldId id="274" r:id="rId2"/>
    <p:sldId id="264" r:id="rId3"/>
    <p:sldId id="262" r:id="rId4"/>
    <p:sldId id="258" r:id="rId5"/>
    <p:sldId id="260" r:id="rId6"/>
    <p:sldId id="261" r:id="rId7"/>
    <p:sldId id="265" r:id="rId8"/>
    <p:sldId id="266" r:id="rId9"/>
    <p:sldId id="267" r:id="rId10"/>
    <p:sldId id="269" r:id="rId11"/>
    <p:sldId id="268" r:id="rId12"/>
    <p:sldId id="271" r:id="rId13"/>
    <p:sldId id="272" r:id="rId14"/>
    <p:sldId id="277" r:id="rId15"/>
    <p:sldId id="278" r:id="rId16"/>
    <p:sldId id="275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048"/>
    <a:srgbClr val="CE643A"/>
    <a:srgbClr val="E6B8A8"/>
    <a:srgbClr val="FFF8D9"/>
    <a:srgbClr val="FFCDE7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17" autoAdjust="0"/>
    <p:restoredTop sz="94849" autoAdjust="0"/>
  </p:normalViewPr>
  <p:slideViewPr>
    <p:cSldViewPr snapToGrid="0">
      <p:cViewPr>
        <p:scale>
          <a:sx n="80" d="100"/>
          <a:sy n="80" d="100"/>
        </p:scale>
        <p:origin x="74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og Anconina" userId="5df90435aa99ef6f" providerId="LiveId" clId="{527A8401-BF40-4905-AB57-FDD243125A79}"/>
    <pc:docChg chg="undo custSel addSld delSld modSld sldOrd">
      <pc:chgData name="Almog Anconina" userId="5df90435aa99ef6f" providerId="LiveId" clId="{527A8401-BF40-4905-AB57-FDD243125A79}" dt="2022-01-20T15:56:32.742" v="265" actId="47"/>
      <pc:docMkLst>
        <pc:docMk/>
      </pc:docMkLst>
      <pc:sldChg chg="addSp delSp modSp del mod">
        <pc:chgData name="Almog Anconina" userId="5df90435aa99ef6f" providerId="LiveId" clId="{527A8401-BF40-4905-AB57-FDD243125A79}" dt="2022-01-20T15:16:02.176" v="162" actId="47"/>
        <pc:sldMkLst>
          <pc:docMk/>
          <pc:sldMk cId="2050033184" sldId="256"/>
        </pc:sldMkLst>
        <pc:spChg chg="add del mod">
          <ac:chgData name="Almog Anconina" userId="5df90435aa99ef6f" providerId="LiveId" clId="{527A8401-BF40-4905-AB57-FDD243125A79}" dt="2022-01-20T14:49:25.676" v="49" actId="478"/>
          <ac:spMkLst>
            <pc:docMk/>
            <pc:sldMk cId="2050033184" sldId="256"/>
            <ac:spMk id="4" creationId="{441CC7FB-BF7A-4A57-9E5F-E6A167C7B267}"/>
          </ac:spMkLst>
        </pc:spChg>
        <pc:spChg chg="add del mod">
          <ac:chgData name="Almog Anconina" userId="5df90435aa99ef6f" providerId="LiveId" clId="{527A8401-BF40-4905-AB57-FDD243125A79}" dt="2022-01-20T14:48:24.025" v="45" actId="33987"/>
          <ac:spMkLst>
            <pc:docMk/>
            <pc:sldMk cId="2050033184" sldId="256"/>
            <ac:spMk id="5" creationId="{0CDBF4C8-2DC5-4E71-ABD7-5B18F16B9FE2}"/>
          </ac:spMkLst>
        </pc:spChg>
        <pc:spChg chg="add del mod">
          <ac:chgData name="Almog Anconina" userId="5df90435aa99ef6f" providerId="LiveId" clId="{527A8401-BF40-4905-AB57-FDD243125A79}" dt="2022-01-20T14:49:30.261" v="50" actId="478"/>
          <ac:spMkLst>
            <pc:docMk/>
            <pc:sldMk cId="2050033184" sldId="256"/>
            <ac:spMk id="6" creationId="{0F093A04-9623-4D2E-B548-08FF67B6193D}"/>
          </ac:spMkLst>
        </pc:spChg>
        <pc:spChg chg="mod">
          <ac:chgData name="Almog Anconina" userId="5df90435aa99ef6f" providerId="LiveId" clId="{527A8401-BF40-4905-AB57-FDD243125A79}" dt="2022-01-20T14:49:42.849" v="51" actId="1076"/>
          <ac:spMkLst>
            <pc:docMk/>
            <pc:sldMk cId="2050033184" sldId="256"/>
            <ac:spMk id="13" creationId="{2973C2AA-1D05-46C1-9C84-0991BE9347FD}"/>
          </ac:spMkLst>
        </pc:spChg>
        <pc:spChg chg="mod">
          <ac:chgData name="Almog Anconina" userId="5df90435aa99ef6f" providerId="LiveId" clId="{527A8401-BF40-4905-AB57-FDD243125A79}" dt="2022-01-20T15:07:32.568" v="142" actId="14100"/>
          <ac:spMkLst>
            <pc:docMk/>
            <pc:sldMk cId="2050033184" sldId="256"/>
            <ac:spMk id="15" creationId="{A648B51A-1AF3-429B-8E38-208199E93DC6}"/>
          </ac:spMkLst>
        </pc:spChg>
        <pc:picChg chg="add mod ord">
          <ac:chgData name="Almog Anconina" userId="5df90435aa99ef6f" providerId="LiveId" clId="{527A8401-BF40-4905-AB57-FDD243125A79}" dt="2022-01-20T14:48:20.330" v="44" actId="1076"/>
          <ac:picMkLst>
            <pc:docMk/>
            <pc:sldMk cId="2050033184" sldId="256"/>
            <ac:picMk id="3" creationId="{AA69F6B2-62F6-4165-AEB1-8EF6F3528BE6}"/>
          </ac:picMkLst>
        </pc:picChg>
        <pc:picChg chg="del">
          <ac:chgData name="Almog Anconina" userId="5df90435aa99ef6f" providerId="LiveId" clId="{527A8401-BF40-4905-AB57-FDD243125A79}" dt="2022-01-20T14:32:38.112" v="0" actId="478"/>
          <ac:picMkLst>
            <pc:docMk/>
            <pc:sldMk cId="2050033184" sldId="256"/>
            <ac:picMk id="11" creationId="{D3B1F38A-2034-480F-9A11-C622E848230B}"/>
          </ac:picMkLst>
        </pc:picChg>
      </pc:sldChg>
      <pc:sldChg chg="modSp mod">
        <pc:chgData name="Almog Anconina" userId="5df90435aa99ef6f" providerId="LiveId" clId="{527A8401-BF40-4905-AB57-FDD243125A79}" dt="2022-01-20T15:09:30.784" v="158" actId="20577"/>
        <pc:sldMkLst>
          <pc:docMk/>
          <pc:sldMk cId="1595744299" sldId="258"/>
        </pc:sldMkLst>
        <pc:spChg chg="mod">
          <ac:chgData name="Almog Anconina" userId="5df90435aa99ef6f" providerId="LiveId" clId="{527A8401-BF40-4905-AB57-FDD243125A79}" dt="2022-01-20T15:09:30.784" v="158" actId="20577"/>
          <ac:spMkLst>
            <pc:docMk/>
            <pc:sldMk cId="1595744299" sldId="258"/>
            <ac:spMk id="4" creationId="{3F5F5CE5-AAFF-4A89-8A04-4A00CC2823B8}"/>
          </ac:spMkLst>
        </pc:spChg>
      </pc:sldChg>
      <pc:sldChg chg="del">
        <pc:chgData name="Almog Anconina" userId="5df90435aa99ef6f" providerId="LiveId" clId="{527A8401-BF40-4905-AB57-FDD243125A79}" dt="2022-01-20T15:46:25.887" v="248" actId="47"/>
        <pc:sldMkLst>
          <pc:docMk/>
          <pc:sldMk cId="934848540" sldId="259"/>
        </pc:sldMkLst>
      </pc:sldChg>
      <pc:sldChg chg="modSp mod">
        <pc:chgData name="Almog Anconina" userId="5df90435aa99ef6f" providerId="LiveId" clId="{527A8401-BF40-4905-AB57-FDD243125A79}" dt="2022-01-20T15:31:44.912" v="197" actId="403"/>
        <pc:sldMkLst>
          <pc:docMk/>
          <pc:sldMk cId="684300123" sldId="260"/>
        </pc:sldMkLst>
        <pc:spChg chg="mod">
          <ac:chgData name="Almog Anconina" userId="5df90435aa99ef6f" providerId="LiveId" clId="{527A8401-BF40-4905-AB57-FDD243125A79}" dt="2022-01-20T15:31:44.912" v="197" actId="403"/>
          <ac:spMkLst>
            <pc:docMk/>
            <pc:sldMk cId="684300123" sldId="260"/>
            <ac:spMk id="19" creationId="{3C0D9E98-A66B-407F-9DDB-C7DC065051A3}"/>
          </ac:spMkLst>
        </pc:spChg>
      </pc:sldChg>
      <pc:sldChg chg="addSp delSp modSp mod">
        <pc:chgData name="Almog Anconina" userId="5df90435aa99ef6f" providerId="LiveId" clId="{527A8401-BF40-4905-AB57-FDD243125A79}" dt="2022-01-20T15:16:51.397" v="166" actId="1076"/>
        <pc:sldMkLst>
          <pc:docMk/>
          <pc:sldMk cId="588284419" sldId="261"/>
        </pc:sldMkLst>
        <pc:spChg chg="add del mod">
          <ac:chgData name="Almog Anconina" userId="5df90435aa99ef6f" providerId="LiveId" clId="{527A8401-BF40-4905-AB57-FDD243125A79}" dt="2022-01-20T14:38:09.542" v="9"/>
          <ac:spMkLst>
            <pc:docMk/>
            <pc:sldMk cId="588284419" sldId="261"/>
            <ac:spMk id="2" creationId="{D7B34EDF-0662-4552-A0BD-0B97D7445405}"/>
          </ac:spMkLst>
        </pc:spChg>
        <pc:spChg chg="mod">
          <ac:chgData name="Almog Anconina" userId="5df90435aa99ef6f" providerId="LiveId" clId="{527A8401-BF40-4905-AB57-FDD243125A79}" dt="2022-01-20T15:16:51.397" v="166" actId="1076"/>
          <ac:spMkLst>
            <pc:docMk/>
            <pc:sldMk cId="588284419" sldId="261"/>
            <ac:spMk id="6" creationId="{65D3F23E-C31E-4307-A49F-75C8A5A6FF48}"/>
          </ac:spMkLst>
        </pc:spChg>
        <pc:spChg chg="mod">
          <ac:chgData name="Almog Anconina" userId="5df90435aa99ef6f" providerId="LiveId" clId="{527A8401-BF40-4905-AB57-FDD243125A79}" dt="2022-01-20T15:16:49.811" v="165" actId="20577"/>
          <ac:spMkLst>
            <pc:docMk/>
            <pc:sldMk cId="588284419" sldId="261"/>
            <ac:spMk id="8" creationId="{BBB52D0D-15DD-47B2-BB2B-10129B31192A}"/>
          </ac:spMkLst>
        </pc:spChg>
        <pc:picChg chg="add mod">
          <ac:chgData name="Almog Anconina" userId="5df90435aa99ef6f" providerId="LiveId" clId="{527A8401-BF40-4905-AB57-FDD243125A79}" dt="2022-01-20T14:43:33.371" v="17" actId="1076"/>
          <ac:picMkLst>
            <pc:docMk/>
            <pc:sldMk cId="588284419" sldId="261"/>
            <ac:picMk id="4" creationId="{A030E074-E3AE-45B8-B416-D3BF22E6AF6C}"/>
          </ac:picMkLst>
        </pc:picChg>
      </pc:sldChg>
      <pc:sldChg chg="modSp mod">
        <pc:chgData name="Almog Anconina" userId="5df90435aa99ef6f" providerId="LiveId" clId="{527A8401-BF40-4905-AB57-FDD243125A79}" dt="2022-01-20T15:01:16.086" v="97" actId="1076"/>
        <pc:sldMkLst>
          <pc:docMk/>
          <pc:sldMk cId="2098777388" sldId="262"/>
        </pc:sldMkLst>
        <pc:spChg chg="mod ord">
          <ac:chgData name="Almog Anconina" userId="5df90435aa99ef6f" providerId="LiveId" clId="{527A8401-BF40-4905-AB57-FDD243125A79}" dt="2022-01-20T15:01:09.750" v="96" actId="167"/>
          <ac:spMkLst>
            <pc:docMk/>
            <pc:sldMk cId="2098777388" sldId="262"/>
            <ac:spMk id="27" creationId="{904DD089-3AB5-4D95-85F5-F586A1C08A01}"/>
          </ac:spMkLst>
        </pc:spChg>
        <pc:picChg chg="mod">
          <ac:chgData name="Almog Anconina" userId="5df90435aa99ef6f" providerId="LiveId" clId="{527A8401-BF40-4905-AB57-FDD243125A79}" dt="2022-01-20T15:01:16.086" v="97" actId="1076"/>
          <ac:picMkLst>
            <pc:docMk/>
            <pc:sldMk cId="2098777388" sldId="262"/>
            <ac:picMk id="9" creationId="{73F60245-66F8-45F8-A02A-3377FAA83D3A}"/>
          </ac:picMkLst>
        </pc:picChg>
      </pc:sldChg>
      <pc:sldChg chg="modSp mod">
        <pc:chgData name="Almog Anconina" userId="5df90435aa99ef6f" providerId="LiveId" clId="{527A8401-BF40-4905-AB57-FDD243125A79}" dt="2022-01-20T15:09:23.295" v="156" actId="20577"/>
        <pc:sldMkLst>
          <pc:docMk/>
          <pc:sldMk cId="3248225475" sldId="264"/>
        </pc:sldMkLst>
        <pc:spChg chg="mod">
          <ac:chgData name="Almog Anconina" userId="5df90435aa99ef6f" providerId="LiveId" clId="{527A8401-BF40-4905-AB57-FDD243125A79}" dt="2022-01-20T15:09:23.295" v="156" actId="20577"/>
          <ac:spMkLst>
            <pc:docMk/>
            <pc:sldMk cId="3248225475" sldId="264"/>
            <ac:spMk id="11" creationId="{31066745-77BD-475D-B1E5-4146BC5442A6}"/>
          </ac:spMkLst>
        </pc:spChg>
      </pc:sldChg>
      <pc:sldChg chg="addSp modSp mod">
        <pc:chgData name="Almog Anconina" userId="5df90435aa99ef6f" providerId="LiveId" clId="{527A8401-BF40-4905-AB57-FDD243125A79}" dt="2022-01-20T15:30:24.633" v="185" actId="1076"/>
        <pc:sldMkLst>
          <pc:docMk/>
          <pc:sldMk cId="1219041143" sldId="265"/>
        </pc:sldMkLst>
        <pc:spChg chg="mod">
          <ac:chgData name="Almog Anconina" userId="5df90435aa99ef6f" providerId="LiveId" clId="{527A8401-BF40-4905-AB57-FDD243125A79}" dt="2022-01-20T15:30:10.002" v="181" actId="1076"/>
          <ac:spMkLst>
            <pc:docMk/>
            <pc:sldMk cId="1219041143" sldId="265"/>
            <ac:spMk id="4" creationId="{F71DB0E7-2644-407D-9508-859A20B02DC0}"/>
          </ac:spMkLst>
        </pc:spChg>
        <pc:picChg chg="add mod modCrop">
          <ac:chgData name="Almog Anconina" userId="5df90435aa99ef6f" providerId="LiveId" clId="{527A8401-BF40-4905-AB57-FDD243125A79}" dt="2022-01-20T15:30:24.633" v="185" actId="1076"/>
          <ac:picMkLst>
            <pc:docMk/>
            <pc:sldMk cId="1219041143" sldId="265"/>
            <ac:picMk id="3" creationId="{4A9495E9-9AC1-427E-8063-DC69474946B2}"/>
          </ac:picMkLst>
        </pc:picChg>
      </pc:sldChg>
      <pc:sldChg chg="modSp mod">
        <pc:chgData name="Almog Anconina" userId="5df90435aa99ef6f" providerId="LiveId" clId="{527A8401-BF40-4905-AB57-FDD243125A79}" dt="2022-01-20T15:39:43.181" v="211" actId="1076"/>
        <pc:sldMkLst>
          <pc:docMk/>
          <pc:sldMk cId="3515494192" sldId="268"/>
        </pc:sldMkLst>
        <pc:spChg chg="mod">
          <ac:chgData name="Almog Anconina" userId="5df90435aa99ef6f" providerId="LiveId" clId="{527A8401-BF40-4905-AB57-FDD243125A79}" dt="2022-01-20T15:39:43.181" v="211" actId="1076"/>
          <ac:spMkLst>
            <pc:docMk/>
            <pc:sldMk cId="3515494192" sldId="268"/>
            <ac:spMk id="4" creationId="{2ECF9423-F383-4573-BEBD-3A0F80016ED6}"/>
          </ac:spMkLst>
        </pc:spChg>
      </pc:sldChg>
      <pc:sldChg chg="addSp delSp modSp new del">
        <pc:chgData name="Almog Anconina" userId="5df90435aa99ef6f" providerId="LiveId" clId="{527A8401-BF40-4905-AB57-FDD243125A79}" dt="2022-01-20T15:21:02.862" v="167" actId="47"/>
        <pc:sldMkLst>
          <pc:docMk/>
          <pc:sldMk cId="1349897775" sldId="273"/>
        </pc:sldMkLst>
        <pc:spChg chg="del">
          <ac:chgData name="Almog Anconina" userId="5df90435aa99ef6f" providerId="LiveId" clId="{527A8401-BF40-4905-AB57-FDD243125A79}" dt="2022-01-20T14:39:32.614" v="11"/>
          <ac:spMkLst>
            <pc:docMk/>
            <pc:sldMk cId="1349897775" sldId="273"/>
            <ac:spMk id="3" creationId="{CED4AF51-777D-4171-BDD2-3B01E07F009B}"/>
          </ac:spMkLst>
        </pc:spChg>
        <pc:spChg chg="add mod">
          <ac:chgData name="Almog Anconina" userId="5df90435aa99ef6f" providerId="LiveId" clId="{527A8401-BF40-4905-AB57-FDD243125A79}" dt="2022-01-20T14:39:32.614" v="11"/>
          <ac:spMkLst>
            <pc:docMk/>
            <pc:sldMk cId="1349897775" sldId="273"/>
            <ac:spMk id="4" creationId="{A120B722-199D-4BDD-B7D5-9AD9329B456F}"/>
          </ac:spMkLst>
        </pc:spChg>
      </pc:sldChg>
      <pc:sldChg chg="addSp delSp modSp add mod ord">
        <pc:chgData name="Almog Anconina" userId="5df90435aa99ef6f" providerId="LiveId" clId="{527A8401-BF40-4905-AB57-FDD243125A79}" dt="2022-01-20T15:32:23.608" v="206" actId="1076"/>
        <pc:sldMkLst>
          <pc:docMk/>
          <pc:sldMk cId="792134755" sldId="274"/>
        </pc:sldMkLst>
        <pc:spChg chg="add del mod">
          <ac:chgData name="Almog Anconina" userId="5df90435aa99ef6f" providerId="LiveId" clId="{527A8401-BF40-4905-AB57-FDD243125A79}" dt="2022-01-20T14:50:38.013" v="57" actId="478"/>
          <ac:spMkLst>
            <pc:docMk/>
            <pc:sldMk cId="792134755" sldId="274"/>
            <ac:spMk id="2" creationId="{47E470BB-75EF-472D-9258-4E4AF25A6BE0}"/>
          </ac:spMkLst>
        </pc:spChg>
        <pc:spChg chg="del mod">
          <ac:chgData name="Almog Anconina" userId="5df90435aa99ef6f" providerId="LiveId" clId="{527A8401-BF40-4905-AB57-FDD243125A79}" dt="2022-01-20T15:02:25.242" v="104" actId="478"/>
          <ac:spMkLst>
            <pc:docMk/>
            <pc:sldMk cId="792134755" sldId="274"/>
            <ac:spMk id="4" creationId="{441CC7FB-BF7A-4A57-9E5F-E6A167C7B267}"/>
          </ac:spMkLst>
        </pc:spChg>
        <pc:spChg chg="add del mod">
          <ac:chgData name="Almog Anconina" userId="5df90435aa99ef6f" providerId="LiveId" clId="{527A8401-BF40-4905-AB57-FDD243125A79}" dt="2022-01-20T14:58:55.988" v="75" actId="478"/>
          <ac:spMkLst>
            <pc:docMk/>
            <pc:sldMk cId="792134755" sldId="274"/>
            <ac:spMk id="5" creationId="{A3DD524E-69D2-4228-A641-D997DF35C17D}"/>
          </ac:spMkLst>
        </pc:spChg>
        <pc:spChg chg="del mod">
          <ac:chgData name="Almog Anconina" userId="5df90435aa99ef6f" providerId="LiveId" clId="{527A8401-BF40-4905-AB57-FDD243125A79}" dt="2022-01-20T14:51:22.975" v="59" actId="478"/>
          <ac:spMkLst>
            <pc:docMk/>
            <pc:sldMk cId="792134755" sldId="274"/>
            <ac:spMk id="6" creationId="{0F093A04-9623-4D2E-B548-08FF67B6193D}"/>
          </ac:spMkLst>
        </pc:spChg>
        <pc:spChg chg="add mod">
          <ac:chgData name="Almog Anconina" userId="5df90435aa99ef6f" providerId="LiveId" clId="{527A8401-BF40-4905-AB57-FDD243125A79}" dt="2022-01-20T15:32:13.770" v="205" actId="404"/>
          <ac:spMkLst>
            <pc:docMk/>
            <pc:sldMk cId="792134755" sldId="274"/>
            <ac:spMk id="7" creationId="{C0E4B261-EFD5-4A5E-A4D5-94E60C4393CC}"/>
          </ac:spMkLst>
        </pc:spChg>
        <pc:spChg chg="add del mod">
          <ac:chgData name="Almog Anconina" userId="5df90435aa99ef6f" providerId="LiveId" clId="{527A8401-BF40-4905-AB57-FDD243125A79}" dt="2022-01-20T15:06:11.461" v="133" actId="478"/>
          <ac:spMkLst>
            <pc:docMk/>
            <pc:sldMk cId="792134755" sldId="274"/>
            <ac:spMk id="8" creationId="{8F2134E5-2D12-4A46-9AE5-F51DB4E9012D}"/>
          </ac:spMkLst>
        </pc:spChg>
        <pc:spChg chg="add del mod">
          <ac:chgData name="Almog Anconina" userId="5df90435aa99ef6f" providerId="LiveId" clId="{527A8401-BF40-4905-AB57-FDD243125A79}" dt="2022-01-20T15:07:47.260" v="145" actId="478"/>
          <ac:spMkLst>
            <pc:docMk/>
            <pc:sldMk cId="792134755" sldId="274"/>
            <ac:spMk id="9" creationId="{18330781-03DA-4BF7-8C67-1D27A4863F9F}"/>
          </ac:spMkLst>
        </pc:spChg>
        <pc:spChg chg="add del mod">
          <ac:chgData name="Almog Anconina" userId="5df90435aa99ef6f" providerId="LiveId" clId="{527A8401-BF40-4905-AB57-FDD243125A79}" dt="2022-01-20T15:05:27.513" v="130" actId="478"/>
          <ac:spMkLst>
            <pc:docMk/>
            <pc:sldMk cId="792134755" sldId="274"/>
            <ac:spMk id="10" creationId="{A7D347E8-B44C-45F1-8C04-1D997531F5FC}"/>
          </ac:spMkLst>
        </pc:spChg>
        <pc:spChg chg="del mod">
          <ac:chgData name="Almog Anconina" userId="5df90435aa99ef6f" providerId="LiveId" clId="{527A8401-BF40-4905-AB57-FDD243125A79}" dt="2022-01-20T14:50:17.279" v="53" actId="478"/>
          <ac:spMkLst>
            <pc:docMk/>
            <pc:sldMk cId="792134755" sldId="274"/>
            <ac:spMk id="13" creationId="{2973C2AA-1D05-46C1-9C84-0991BE9347FD}"/>
          </ac:spMkLst>
        </pc:spChg>
        <pc:spChg chg="add mod">
          <ac:chgData name="Almog Anconina" userId="5df90435aa99ef6f" providerId="LiveId" clId="{527A8401-BF40-4905-AB57-FDD243125A79}" dt="2022-01-20T15:32:23.608" v="206" actId="1076"/>
          <ac:spMkLst>
            <pc:docMk/>
            <pc:sldMk cId="792134755" sldId="274"/>
            <ac:spMk id="14" creationId="{A81F44C5-E510-4C13-ABC7-D278EBAC5518}"/>
          </ac:spMkLst>
        </pc:spChg>
        <pc:spChg chg="del">
          <ac:chgData name="Almog Anconina" userId="5df90435aa99ef6f" providerId="LiveId" clId="{527A8401-BF40-4905-AB57-FDD243125A79}" dt="2022-01-20T15:03:11.889" v="119" actId="478"/>
          <ac:spMkLst>
            <pc:docMk/>
            <pc:sldMk cId="792134755" sldId="274"/>
            <ac:spMk id="15" creationId="{A648B51A-1AF3-429B-8E38-208199E93DC6}"/>
          </ac:spMkLst>
        </pc:spChg>
        <pc:picChg chg="mod">
          <ac:chgData name="Almog Anconina" userId="5df90435aa99ef6f" providerId="LiveId" clId="{527A8401-BF40-4905-AB57-FDD243125A79}" dt="2022-01-20T15:06:16.653" v="135" actId="1076"/>
          <ac:picMkLst>
            <pc:docMk/>
            <pc:sldMk cId="792134755" sldId="274"/>
            <ac:picMk id="3" creationId="{AA69F6B2-62F6-4165-AEB1-8EF6F3528BE6}"/>
          </ac:picMkLst>
        </pc:picChg>
      </pc:sldChg>
      <pc:sldChg chg="addSp delSp modSp new mod">
        <pc:chgData name="Almog Anconina" userId="5df90435aa99ef6f" providerId="LiveId" clId="{527A8401-BF40-4905-AB57-FDD243125A79}" dt="2022-01-20T15:46:05.491" v="247" actId="1076"/>
        <pc:sldMkLst>
          <pc:docMk/>
          <pc:sldMk cId="2386342502" sldId="275"/>
        </pc:sldMkLst>
        <pc:spChg chg="del">
          <ac:chgData name="Almog Anconina" userId="5df90435aa99ef6f" providerId="LiveId" clId="{527A8401-BF40-4905-AB57-FDD243125A79}" dt="2022-01-20T15:32:57.523" v="209" actId="478"/>
          <ac:spMkLst>
            <pc:docMk/>
            <pc:sldMk cId="2386342502" sldId="275"/>
            <ac:spMk id="2" creationId="{18541F8A-3BBC-45DF-BE5B-AB4438CC48C1}"/>
          </ac:spMkLst>
        </pc:spChg>
        <pc:spChg chg="del">
          <ac:chgData name="Almog Anconina" userId="5df90435aa99ef6f" providerId="LiveId" clId="{527A8401-BF40-4905-AB57-FDD243125A79}" dt="2022-01-20T15:32:55.146" v="208" actId="478"/>
          <ac:spMkLst>
            <pc:docMk/>
            <pc:sldMk cId="2386342502" sldId="275"/>
            <ac:spMk id="3" creationId="{CD598987-9BBA-4781-A2BC-E25686A95893}"/>
          </ac:spMkLst>
        </pc:spChg>
        <pc:spChg chg="add del">
          <ac:chgData name="Almog Anconina" userId="5df90435aa99ef6f" providerId="LiveId" clId="{527A8401-BF40-4905-AB57-FDD243125A79}" dt="2022-01-20T15:39:55.390" v="212" actId="478"/>
          <ac:spMkLst>
            <pc:docMk/>
            <pc:sldMk cId="2386342502" sldId="275"/>
            <ac:spMk id="5" creationId="{D9F796BD-3708-4623-9F74-5B01BC0D1AC0}"/>
          </ac:spMkLst>
        </pc:spChg>
        <pc:spChg chg="add mod">
          <ac:chgData name="Almog Anconina" userId="5df90435aa99ef6f" providerId="LiveId" clId="{527A8401-BF40-4905-AB57-FDD243125A79}" dt="2022-01-20T15:46:05.491" v="247" actId="1076"/>
          <ac:spMkLst>
            <pc:docMk/>
            <pc:sldMk cId="2386342502" sldId="275"/>
            <ac:spMk id="6" creationId="{2C150F40-FAE7-42A9-89EB-C7B65233BDAB}"/>
          </ac:spMkLst>
        </pc:spChg>
        <pc:picChg chg="add del mod">
          <ac:chgData name="Almog Anconina" userId="5df90435aa99ef6f" providerId="LiveId" clId="{527A8401-BF40-4905-AB57-FDD243125A79}" dt="2022-01-20T15:43:50.633" v="235" actId="478"/>
          <ac:picMkLst>
            <pc:docMk/>
            <pc:sldMk cId="2386342502" sldId="275"/>
            <ac:picMk id="8" creationId="{3347C29C-20A2-44FF-8ABF-19FEE94528EF}"/>
          </ac:picMkLst>
        </pc:picChg>
        <pc:picChg chg="add del mod">
          <ac:chgData name="Almog Anconina" userId="5df90435aa99ef6f" providerId="LiveId" clId="{527A8401-BF40-4905-AB57-FDD243125A79}" dt="2022-01-20T15:44:51.387" v="237" actId="478"/>
          <ac:picMkLst>
            <pc:docMk/>
            <pc:sldMk cId="2386342502" sldId="275"/>
            <ac:picMk id="10" creationId="{2E96E676-F450-4BA0-A9E5-66D7C46485B4}"/>
          </ac:picMkLst>
        </pc:picChg>
        <pc:picChg chg="add del mod">
          <ac:chgData name="Almog Anconina" userId="5df90435aa99ef6f" providerId="LiveId" clId="{527A8401-BF40-4905-AB57-FDD243125A79}" dt="2022-01-20T15:45:22.362" v="239" actId="478"/>
          <ac:picMkLst>
            <pc:docMk/>
            <pc:sldMk cId="2386342502" sldId="275"/>
            <ac:picMk id="12" creationId="{3A451034-A904-4C8B-9D16-A2757A70BF93}"/>
          </ac:picMkLst>
        </pc:picChg>
        <pc:picChg chg="add mod">
          <ac:chgData name="Almog Anconina" userId="5df90435aa99ef6f" providerId="LiveId" clId="{527A8401-BF40-4905-AB57-FDD243125A79}" dt="2022-01-20T15:45:55.708" v="246" actId="1076"/>
          <ac:picMkLst>
            <pc:docMk/>
            <pc:sldMk cId="2386342502" sldId="275"/>
            <ac:picMk id="14" creationId="{07F97341-A00C-4DD9-A786-84342ADE6F91}"/>
          </ac:picMkLst>
        </pc:picChg>
      </pc:sldChg>
      <pc:sldChg chg="addSp delSp modSp add del mod">
        <pc:chgData name="Almog Anconina" userId="5df90435aa99ef6f" providerId="LiveId" clId="{527A8401-BF40-4905-AB57-FDD243125A79}" dt="2022-01-20T15:56:32.742" v="265" actId="47"/>
        <pc:sldMkLst>
          <pc:docMk/>
          <pc:sldMk cId="375181792" sldId="276"/>
        </pc:sldMkLst>
        <pc:spChg chg="mod">
          <ac:chgData name="Almog Anconina" userId="5df90435aa99ef6f" providerId="LiveId" clId="{527A8401-BF40-4905-AB57-FDD243125A79}" dt="2022-01-20T15:52:29.245" v="258" actId="1076"/>
          <ac:spMkLst>
            <pc:docMk/>
            <pc:sldMk cId="375181792" sldId="276"/>
            <ac:spMk id="7" creationId="{C0E4B261-EFD5-4A5E-A4D5-94E60C4393CC}"/>
          </ac:spMkLst>
        </pc:spChg>
        <pc:spChg chg="mod">
          <ac:chgData name="Almog Anconina" userId="5df90435aa99ef6f" providerId="LiveId" clId="{527A8401-BF40-4905-AB57-FDD243125A79}" dt="2022-01-20T15:56:30.882" v="264" actId="6549"/>
          <ac:spMkLst>
            <pc:docMk/>
            <pc:sldMk cId="375181792" sldId="276"/>
            <ac:spMk id="14" creationId="{A81F44C5-E510-4C13-ABC7-D278EBAC5518}"/>
          </ac:spMkLst>
        </pc:spChg>
        <pc:picChg chg="del">
          <ac:chgData name="Almog Anconina" userId="5df90435aa99ef6f" providerId="LiveId" clId="{527A8401-BF40-4905-AB57-FDD243125A79}" dt="2022-01-20T15:51:59.094" v="253" actId="478"/>
          <ac:picMkLst>
            <pc:docMk/>
            <pc:sldMk cId="375181792" sldId="276"/>
            <ac:picMk id="3" creationId="{AA69F6B2-62F6-4165-AEB1-8EF6F3528BE6}"/>
          </ac:picMkLst>
        </pc:picChg>
        <pc:picChg chg="add mod ord">
          <ac:chgData name="Almog Anconina" userId="5df90435aa99ef6f" providerId="LiveId" clId="{527A8401-BF40-4905-AB57-FDD243125A79}" dt="2022-01-20T15:52:39.257" v="261" actId="1076"/>
          <ac:picMkLst>
            <pc:docMk/>
            <pc:sldMk cId="375181792" sldId="276"/>
            <ac:picMk id="4" creationId="{1E7A5509-CAA1-40CA-92AC-188A61BA864C}"/>
          </ac:picMkLst>
        </pc:picChg>
      </pc:sldChg>
      <pc:sldChg chg="delSp new del mod">
        <pc:chgData name="Almog Anconina" userId="5df90435aa99ef6f" providerId="LiveId" clId="{527A8401-BF40-4905-AB57-FDD243125A79}" dt="2022-01-20T15:47:52.864" v="251" actId="47"/>
        <pc:sldMkLst>
          <pc:docMk/>
          <pc:sldMk cId="3613567529" sldId="276"/>
        </pc:sldMkLst>
        <pc:spChg chg="del">
          <ac:chgData name="Almog Anconina" userId="5df90435aa99ef6f" providerId="LiveId" clId="{527A8401-BF40-4905-AB57-FDD243125A79}" dt="2022-01-20T15:47:34.578" v="250" actId="478"/>
          <ac:spMkLst>
            <pc:docMk/>
            <pc:sldMk cId="3613567529" sldId="276"/>
            <ac:spMk id="2" creationId="{BA983D22-C9A3-4051-9CB5-5F4434BA6CD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5411F-6D84-468E-BBC6-C143735133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8E3AD8-EA65-43AF-B552-DFF150837898}">
      <dgm:prSet/>
      <dgm:spPr>
        <a:solidFill>
          <a:srgbClr val="E6B8A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algn="ctr"/>
          <a:r>
            <a:rPr lang="en-US" dirty="0"/>
            <a:t>we analyzed each neighborhood individually	</a:t>
          </a:r>
        </a:p>
      </dgm:t>
    </dgm:pt>
    <dgm:pt modelId="{1CFA8B86-DBE1-42D0-BB9C-2921818D3649}" type="parTrans" cxnId="{D3CA87C9-2E53-4BC8-9F83-FF52E6BF7AF9}">
      <dgm:prSet/>
      <dgm:spPr/>
      <dgm:t>
        <a:bodyPr/>
        <a:lstStyle/>
        <a:p>
          <a:endParaRPr lang="en-US"/>
        </a:p>
      </dgm:t>
    </dgm:pt>
    <dgm:pt modelId="{DAE516D7-52A5-458B-902C-9BADF594A55D}" type="sibTrans" cxnId="{D3CA87C9-2E53-4BC8-9F83-FF52E6BF7AF9}">
      <dgm:prSet/>
      <dgm:spPr/>
      <dgm:t>
        <a:bodyPr/>
        <a:lstStyle/>
        <a:p>
          <a:endParaRPr lang="en-US"/>
        </a:p>
      </dgm:t>
    </dgm:pt>
    <dgm:pt modelId="{9B898B29-5694-4DB1-BDDA-F5C5E6A3F821}">
      <dgm:prSet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/>
            <a:t>we removed irrelevant columns</a:t>
          </a:r>
        </a:p>
      </dgm:t>
    </dgm:pt>
    <dgm:pt modelId="{DAED788B-6A0E-418E-8319-9766CA4D27FE}" type="parTrans" cxnId="{AFAE0019-ACCA-45E4-A333-B242A38A72AB}">
      <dgm:prSet/>
      <dgm:spPr/>
      <dgm:t>
        <a:bodyPr/>
        <a:lstStyle/>
        <a:p>
          <a:endParaRPr lang="en-US"/>
        </a:p>
      </dgm:t>
    </dgm:pt>
    <dgm:pt modelId="{7A8B2847-7FEC-4825-B9C0-43EBAE86F872}" type="sibTrans" cxnId="{AFAE0019-ACCA-45E4-A333-B242A38A72AB}">
      <dgm:prSet/>
      <dgm:spPr/>
      <dgm:t>
        <a:bodyPr/>
        <a:lstStyle/>
        <a:p>
          <a:endParaRPr lang="en-US"/>
        </a:p>
      </dgm:t>
    </dgm:pt>
    <dgm:pt modelId="{66A27D5F-D62E-4D1B-A921-C5AA0BF1771A}">
      <dgm:prSet custT="1"/>
      <dgm:spPr>
        <a:solidFill>
          <a:srgbClr val="ED7D31">
            <a:hueOff val="-485121"/>
            <a:satOff val="-27976"/>
            <a:lumOff val="2876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we removed </a:t>
          </a:r>
          <a:r>
            <a:rPr lang="en-US" sz="3300" kern="1200" dirty="0"/>
            <a:t>rows with </a:t>
          </a:r>
          <a:r>
            <a:rPr lang="en-US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outliers and missing values</a:t>
          </a:r>
        </a:p>
      </dgm:t>
    </dgm:pt>
    <dgm:pt modelId="{6CC12883-9C68-43A4-8169-BE92080659AD}" type="parTrans" cxnId="{96513092-D081-47A9-A216-FBC217DA2A9A}">
      <dgm:prSet/>
      <dgm:spPr/>
      <dgm:t>
        <a:bodyPr/>
        <a:lstStyle/>
        <a:p>
          <a:endParaRPr lang="en-US"/>
        </a:p>
      </dgm:t>
    </dgm:pt>
    <dgm:pt modelId="{5A4D18F3-BD95-4A65-90B6-694EB14E5F0A}" type="sibTrans" cxnId="{96513092-D081-47A9-A216-FBC217DA2A9A}">
      <dgm:prSet/>
      <dgm:spPr/>
      <dgm:t>
        <a:bodyPr/>
        <a:lstStyle/>
        <a:p>
          <a:endParaRPr lang="en-US"/>
        </a:p>
      </dgm:t>
    </dgm:pt>
    <dgm:pt modelId="{D6F98411-0AB3-4083-82F4-B49D6E3E26C0}">
      <dgm:prSet custT="1"/>
      <dgm:spPr>
        <a:solidFill>
          <a:srgbClr val="8050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we changed the values to numeric</a:t>
          </a:r>
        </a:p>
      </dgm:t>
    </dgm:pt>
    <dgm:pt modelId="{D7099A05-99EA-42FF-926A-0F47FC256886}" type="parTrans" cxnId="{8382F721-B4B3-4726-B9BF-4DEAAB6F986A}">
      <dgm:prSet/>
      <dgm:spPr/>
      <dgm:t>
        <a:bodyPr/>
        <a:lstStyle/>
        <a:p>
          <a:endParaRPr lang="en-US"/>
        </a:p>
      </dgm:t>
    </dgm:pt>
    <dgm:pt modelId="{7BAF6A2E-1B93-4EB7-B1AF-ABDCA7A4AEFD}" type="sibTrans" cxnId="{8382F721-B4B3-4726-B9BF-4DEAAB6F986A}">
      <dgm:prSet/>
      <dgm:spPr/>
      <dgm:t>
        <a:bodyPr/>
        <a:lstStyle/>
        <a:p>
          <a:endParaRPr lang="en-US"/>
        </a:p>
      </dgm:t>
    </dgm:pt>
    <dgm:pt modelId="{79658FEE-4F98-451D-8E5A-D485BB809A9A}" type="pres">
      <dgm:prSet presAssocID="{2BB5411F-6D84-468E-BBC6-C14373513360}" presName="linear" presStyleCnt="0">
        <dgm:presLayoutVars>
          <dgm:animLvl val="lvl"/>
          <dgm:resizeHandles val="exact"/>
        </dgm:presLayoutVars>
      </dgm:prSet>
      <dgm:spPr/>
    </dgm:pt>
    <dgm:pt modelId="{EF9B14AD-129C-468D-8AD9-B09FEB63B2A4}" type="pres">
      <dgm:prSet presAssocID="{DD8E3AD8-EA65-43AF-B552-DFF150837898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26633"/>
          <a:ext cx="6245265" cy="1312740"/>
        </a:xfrm>
        <a:prstGeom prst="roundRect">
          <a:avLst/>
        </a:prstGeom>
      </dgm:spPr>
    </dgm:pt>
    <dgm:pt modelId="{FBD42173-F872-404A-81B4-373F23582788}" type="pres">
      <dgm:prSet presAssocID="{DAE516D7-52A5-458B-902C-9BADF594A55D}" presName="spacer" presStyleCnt="0"/>
      <dgm:spPr/>
    </dgm:pt>
    <dgm:pt modelId="{5809E729-1679-469D-85D1-5B8476E718E0}" type="pres">
      <dgm:prSet presAssocID="{9B898B29-5694-4DB1-BDDA-F5C5E6A3F821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1434413"/>
          <a:ext cx="6245265" cy="1312740"/>
        </a:xfrm>
        <a:prstGeom prst="roundRect">
          <a:avLst/>
        </a:prstGeom>
      </dgm:spPr>
    </dgm:pt>
    <dgm:pt modelId="{93E4C0B2-A613-48CE-BEE6-E6E257593ADC}" type="pres">
      <dgm:prSet presAssocID="{7A8B2847-7FEC-4825-B9C0-43EBAE86F872}" presName="spacer" presStyleCnt="0"/>
      <dgm:spPr/>
    </dgm:pt>
    <dgm:pt modelId="{A78A601D-02B3-406B-A8AC-FE491256CB28}" type="pres">
      <dgm:prSet presAssocID="{66A27D5F-D62E-4D1B-A921-C5AA0BF1771A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2842193"/>
          <a:ext cx="6245265" cy="1312740"/>
        </a:xfrm>
        <a:prstGeom prst="roundRect">
          <a:avLst/>
        </a:prstGeom>
      </dgm:spPr>
    </dgm:pt>
    <dgm:pt modelId="{51E98374-79A4-42EF-917A-6BD2133FC287}" type="pres">
      <dgm:prSet presAssocID="{5A4D18F3-BD95-4A65-90B6-694EB14E5F0A}" presName="spacer" presStyleCnt="0"/>
      <dgm:spPr/>
    </dgm:pt>
    <dgm:pt modelId="{A2FC6BD8-701F-4439-9570-28DC1EF1D1D3}" type="pres">
      <dgm:prSet presAssocID="{D6F98411-0AB3-4083-82F4-B49D6E3E26C0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4249973"/>
          <a:ext cx="6245265" cy="1312740"/>
        </a:xfrm>
        <a:prstGeom prst="roundRect">
          <a:avLst/>
        </a:prstGeom>
      </dgm:spPr>
    </dgm:pt>
  </dgm:ptLst>
  <dgm:cxnLst>
    <dgm:cxn modelId="{AFAE0019-ACCA-45E4-A333-B242A38A72AB}" srcId="{2BB5411F-6D84-468E-BBC6-C14373513360}" destId="{9B898B29-5694-4DB1-BDDA-F5C5E6A3F821}" srcOrd="1" destOrd="0" parTransId="{DAED788B-6A0E-418E-8319-9766CA4D27FE}" sibTransId="{7A8B2847-7FEC-4825-B9C0-43EBAE86F872}"/>
    <dgm:cxn modelId="{8382F721-B4B3-4726-B9BF-4DEAAB6F986A}" srcId="{2BB5411F-6D84-468E-BBC6-C14373513360}" destId="{D6F98411-0AB3-4083-82F4-B49D6E3E26C0}" srcOrd="3" destOrd="0" parTransId="{D7099A05-99EA-42FF-926A-0F47FC256886}" sibTransId="{7BAF6A2E-1B93-4EB7-B1AF-ABDCA7A4AEFD}"/>
    <dgm:cxn modelId="{57617E71-FB2D-4541-86AF-35B9F9204079}" type="presOf" srcId="{66A27D5F-D62E-4D1B-A921-C5AA0BF1771A}" destId="{A78A601D-02B3-406B-A8AC-FE491256CB28}" srcOrd="0" destOrd="0" presId="urn:microsoft.com/office/officeart/2005/8/layout/vList2"/>
    <dgm:cxn modelId="{96513092-D081-47A9-A216-FBC217DA2A9A}" srcId="{2BB5411F-6D84-468E-BBC6-C14373513360}" destId="{66A27D5F-D62E-4D1B-A921-C5AA0BF1771A}" srcOrd="2" destOrd="0" parTransId="{6CC12883-9C68-43A4-8169-BE92080659AD}" sibTransId="{5A4D18F3-BD95-4A65-90B6-694EB14E5F0A}"/>
    <dgm:cxn modelId="{DBF241A7-4AF4-417C-803F-8AC3E9105446}" type="presOf" srcId="{2BB5411F-6D84-468E-BBC6-C14373513360}" destId="{79658FEE-4F98-451D-8E5A-D485BB809A9A}" srcOrd="0" destOrd="0" presId="urn:microsoft.com/office/officeart/2005/8/layout/vList2"/>
    <dgm:cxn modelId="{E83A7FAC-1F9A-4391-919C-F3CCFFED66AB}" type="presOf" srcId="{9B898B29-5694-4DB1-BDDA-F5C5E6A3F821}" destId="{5809E729-1679-469D-85D1-5B8476E718E0}" srcOrd="0" destOrd="0" presId="urn:microsoft.com/office/officeart/2005/8/layout/vList2"/>
    <dgm:cxn modelId="{D3CA87C9-2E53-4BC8-9F83-FF52E6BF7AF9}" srcId="{2BB5411F-6D84-468E-BBC6-C14373513360}" destId="{DD8E3AD8-EA65-43AF-B552-DFF150837898}" srcOrd="0" destOrd="0" parTransId="{1CFA8B86-DBE1-42D0-BB9C-2921818D3649}" sibTransId="{DAE516D7-52A5-458B-902C-9BADF594A55D}"/>
    <dgm:cxn modelId="{4E028DE3-8C37-4174-8A33-5F182718FC20}" type="presOf" srcId="{D6F98411-0AB3-4083-82F4-B49D6E3E26C0}" destId="{A2FC6BD8-701F-4439-9570-28DC1EF1D1D3}" srcOrd="0" destOrd="0" presId="urn:microsoft.com/office/officeart/2005/8/layout/vList2"/>
    <dgm:cxn modelId="{B9C7CDF9-7431-42CF-9CD4-9C973A7CCA4A}" type="presOf" srcId="{DD8E3AD8-EA65-43AF-B552-DFF150837898}" destId="{EF9B14AD-129C-468D-8AD9-B09FEB63B2A4}" srcOrd="0" destOrd="0" presId="urn:microsoft.com/office/officeart/2005/8/layout/vList2"/>
    <dgm:cxn modelId="{6DB427ED-EFF0-4755-8431-5F60B467597C}" type="presParOf" srcId="{79658FEE-4F98-451D-8E5A-D485BB809A9A}" destId="{EF9B14AD-129C-468D-8AD9-B09FEB63B2A4}" srcOrd="0" destOrd="0" presId="urn:microsoft.com/office/officeart/2005/8/layout/vList2"/>
    <dgm:cxn modelId="{3B675C3D-32B9-4F55-BE69-62B3C8C4E7FE}" type="presParOf" srcId="{79658FEE-4F98-451D-8E5A-D485BB809A9A}" destId="{FBD42173-F872-404A-81B4-373F23582788}" srcOrd="1" destOrd="0" presId="urn:microsoft.com/office/officeart/2005/8/layout/vList2"/>
    <dgm:cxn modelId="{FC541382-D7F0-465A-A642-7682F15A58DB}" type="presParOf" srcId="{79658FEE-4F98-451D-8E5A-D485BB809A9A}" destId="{5809E729-1679-469D-85D1-5B8476E718E0}" srcOrd="2" destOrd="0" presId="urn:microsoft.com/office/officeart/2005/8/layout/vList2"/>
    <dgm:cxn modelId="{751A740D-FF62-444A-8F09-F93B49F628E6}" type="presParOf" srcId="{79658FEE-4F98-451D-8E5A-D485BB809A9A}" destId="{93E4C0B2-A613-48CE-BEE6-E6E257593ADC}" srcOrd="3" destOrd="0" presId="urn:microsoft.com/office/officeart/2005/8/layout/vList2"/>
    <dgm:cxn modelId="{CA8964D8-EC2F-462A-A275-D798806345A8}" type="presParOf" srcId="{79658FEE-4F98-451D-8E5A-D485BB809A9A}" destId="{A78A601D-02B3-406B-A8AC-FE491256CB28}" srcOrd="4" destOrd="0" presId="urn:microsoft.com/office/officeart/2005/8/layout/vList2"/>
    <dgm:cxn modelId="{70684228-5429-422C-BA67-DB248A8EDBDB}" type="presParOf" srcId="{79658FEE-4F98-451D-8E5A-D485BB809A9A}" destId="{51E98374-79A4-42EF-917A-6BD2133FC287}" srcOrd="5" destOrd="0" presId="urn:microsoft.com/office/officeart/2005/8/layout/vList2"/>
    <dgm:cxn modelId="{3A094CCA-ECC6-4428-B91B-A56A11C9CEDB}" type="presParOf" srcId="{79658FEE-4F98-451D-8E5A-D485BB809A9A}" destId="{A2FC6BD8-701F-4439-9570-28DC1EF1D1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B14AD-129C-468D-8AD9-B09FEB63B2A4}">
      <dsp:nvSpPr>
        <dsp:cNvPr id="0" name=""/>
        <dsp:cNvSpPr/>
      </dsp:nvSpPr>
      <dsp:spPr>
        <a:xfrm>
          <a:off x="0" y="26633"/>
          <a:ext cx="6245265" cy="1312740"/>
        </a:xfrm>
        <a:prstGeom prst="roundRect">
          <a:avLst/>
        </a:prstGeom>
        <a:solidFill>
          <a:srgbClr val="E6B8A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 analyzed each neighborhood individually	</a:t>
          </a:r>
        </a:p>
      </dsp:txBody>
      <dsp:txXfrm>
        <a:off x="64083" y="90716"/>
        <a:ext cx="6117099" cy="1184574"/>
      </dsp:txXfrm>
    </dsp:sp>
    <dsp:sp modelId="{5809E729-1679-469D-85D1-5B8476E718E0}">
      <dsp:nvSpPr>
        <dsp:cNvPr id="0" name=""/>
        <dsp:cNvSpPr/>
      </dsp:nvSpPr>
      <dsp:spPr>
        <a:xfrm>
          <a:off x="0" y="1434413"/>
          <a:ext cx="6245265" cy="13127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970242"/>
            <a:satOff val="-55952"/>
            <a:lumOff val="5752"/>
            <a:alphaOff val="0"/>
          </a:schemeClr>
        </a:fillRef>
        <a:effectRef idx="0">
          <a:schemeClr val="accent2">
            <a:hueOff val="-970242"/>
            <a:satOff val="-55952"/>
            <a:lumOff val="5752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 removed irrelevant columns</a:t>
          </a:r>
        </a:p>
      </dsp:txBody>
      <dsp:txXfrm>
        <a:off x="64083" y="1498496"/>
        <a:ext cx="6117099" cy="1184574"/>
      </dsp:txXfrm>
    </dsp:sp>
    <dsp:sp modelId="{A78A601D-02B3-406B-A8AC-FE491256CB28}">
      <dsp:nvSpPr>
        <dsp:cNvPr id="0" name=""/>
        <dsp:cNvSpPr/>
      </dsp:nvSpPr>
      <dsp:spPr>
        <a:xfrm>
          <a:off x="0" y="2842193"/>
          <a:ext cx="6245265" cy="1312740"/>
        </a:xfrm>
        <a:prstGeom prst="roundRect">
          <a:avLst/>
        </a:prstGeom>
        <a:solidFill>
          <a:srgbClr val="ED7D31">
            <a:hueOff val="-485121"/>
            <a:satOff val="-27976"/>
            <a:lumOff val="2876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we removed </a:t>
          </a:r>
          <a:r>
            <a:rPr lang="en-US" sz="3300" kern="1200" dirty="0"/>
            <a:t>rows with </a:t>
          </a:r>
          <a:r>
            <a:rPr lang="en-US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outliers and missing values</a:t>
          </a:r>
        </a:p>
      </dsp:txBody>
      <dsp:txXfrm>
        <a:off x="64083" y="2906276"/>
        <a:ext cx="6117099" cy="1184574"/>
      </dsp:txXfrm>
    </dsp:sp>
    <dsp:sp modelId="{A2FC6BD8-701F-4439-9570-28DC1EF1D1D3}">
      <dsp:nvSpPr>
        <dsp:cNvPr id="0" name=""/>
        <dsp:cNvSpPr/>
      </dsp:nvSpPr>
      <dsp:spPr>
        <a:xfrm>
          <a:off x="0" y="4249973"/>
          <a:ext cx="6245265" cy="1312740"/>
        </a:xfrm>
        <a:prstGeom prst="roundRect">
          <a:avLst/>
        </a:prstGeom>
        <a:solidFill>
          <a:srgbClr val="8050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we changed the values to numeric</a:t>
          </a:r>
        </a:p>
      </dsp:txBody>
      <dsp:txXfrm>
        <a:off x="64083" y="4314056"/>
        <a:ext cx="611709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B52413A-CB2A-40F8-9E1F-2E958B41D2DB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1B6ED4-7A01-41EA-AB3E-E47A31F5F4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25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6ED4-7A01-41EA-AB3E-E47A31F5F4C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09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6ED4-7A01-41EA-AB3E-E47A31F5F4C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14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20FA4-CE87-44D6-923B-075EC173D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CE74658-725F-470F-AB83-D52387067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FC8D6B-122B-4256-87BC-322E40F6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01F213-6074-4F11-B0AA-E27BAF49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4C2B75-F6E6-4D14-8BF3-E476BAB0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505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E279D4-4203-40FA-B1FF-444EDE62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2739905-49BE-4857-80EF-01C6A653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1014F9-F163-4821-AA37-14EF3269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41750F-9EAB-41CD-821C-602BC1E9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60C7A5-03D2-4454-B27B-8D4387DB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21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79B0FE9-8BA4-40AD-8852-D4E9F1FBA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9939DC-4F3B-4740-9FB2-B9B329DD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455C80-EDBC-4714-994A-A091941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D6A65A-06F8-426D-B5D2-FB2AF5EE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41169C-5890-4467-8034-CAE763CC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4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AFF32B-3C89-44AB-B328-A5E50C9F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78E160-77ED-4830-AC5A-EE7DC4D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B9A364-27B1-4A25-AA35-6E5E42CF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7AD64D-9D23-4568-B4EC-5EC55786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7616FA-53E7-4D4C-800D-F049667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611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1E76B-E1BA-484D-8ECB-5D7F9A02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CE8BED2-0E83-4B1B-A33B-C4747472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C3B589-10F2-4D8F-9758-5D64078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BA83-4237-41A5-BA44-25F5FA26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427E01-535A-4DA9-9551-17C489D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9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3AA0C-2FAE-4085-8F66-40F90EE7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91DFF1-5110-4615-8912-802F2BF7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AA697-41A3-4EAB-836A-40C53970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2A4072-138C-4770-A034-D1420A2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611FF-F7A7-47CB-9D5A-DE23675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C946619-E4E2-4F03-993E-820A7C16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75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E1D894-9C10-4473-8BA5-A1E25CB6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36EF047-246E-452C-A90A-45D03DBD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E6971C-A1D5-4B64-9757-37DE26FB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EEC6157-6133-46FC-BF28-10FCECC2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041DCA8-5EC3-4D2F-87CF-8E863A36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F3CAA6D-7E98-4850-A30D-A329B78A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26FD19B-469E-4EB8-991A-7DB2128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8F5F552-A7BB-4070-A38C-C1EC34D0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25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AA669-76FC-44FB-B4D3-C96E7508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835D5D6-27AC-4656-B5BD-E3D13AB5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904E69-A0E3-4EF6-BC64-545BD506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44E1D7-0AE5-48BE-A529-D5F676C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525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BDD2E4E-2071-48E8-8666-9604E865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E85BA9-665F-4173-919B-223A1EA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DC6125-58A0-4817-892D-18619F53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79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11D83-7214-4B33-9A0E-EF734648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7B906-8263-4664-91C8-803EFBD5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5F9FF7E-3BF1-432E-9D86-2E8304F3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5717B4-6F1D-412C-80A6-3497B82C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EB84CF-D25C-405F-B22C-3AA308B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3AB981-3B50-43CB-8CC9-624B1802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772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D019A8-641F-479B-8275-3AE522A2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01EC501-F9A0-465A-B2CF-FDBFCCCBB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75C762-D365-42E6-A7C9-DACC2336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FE4FA6-FBD0-41BE-94DE-BFC7A90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A90499-80EB-403A-AEF3-0155AE45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EF7A7A-55F5-4A3A-A20F-F0EC84FA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5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/>
            </a:gs>
            <a:gs pos="64000">
              <a:srgbClr val="FFF8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3F66935-798C-4372-B56B-0077F5DC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6FA5E5-D815-49FD-B7D4-07AF9336B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01CF70-2994-4DAD-9E55-473ED6004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EE978F-EC4D-4569-99DE-6D14AD4C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C306F3-11B6-40C8-BA1A-EA220789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dlan.gov.il/?search=%D7%90%D7%A9%D7%93%D7%95%D7%93%20%D7%A8%D7%95%D7%91%D7%A2%20%D7%99%22%D7%90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www.nadlan.gov.il/?search=%D7%90%D7%A9%D7%93%D7%95%D7%93%20%D7%A8%D7%95%D7%91%D7%A2%20%D7%9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dlan.gov.il/?search=%D7%A8%D7%95%D7%91%D7%A2%20%D7%91%20%D7%90%D7%A9%D7%93%D7%95%D7%93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www.nadlan.gov.il/?search=%D7%90%D7%A9%D7%93%D7%95%D7%93%20%D7%A8%D7%95%D7%91%D7%A2%20%D7%9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bin"/><Relationship Id="rId2" Type="http://schemas.openxmlformats.org/officeDocument/2006/relationships/hyperlink" Target="https://www.nadlan.gov.i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A69F6B2-62F6-4165-AEB1-8EF6F3528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1" y="566946"/>
            <a:ext cx="11215559" cy="5884107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C0E4B261-EFD5-4A5E-A4D5-94E60C4393CC}"/>
              </a:ext>
            </a:extLst>
          </p:cNvPr>
          <p:cNvSpPr/>
          <p:nvPr/>
        </p:nvSpPr>
        <p:spPr>
          <a:xfrm>
            <a:off x="529802" y="566946"/>
            <a:ext cx="85885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rPr>
              <a:t>Predicting apartment prices</a:t>
            </a:r>
            <a:endParaRPr lang="he-IL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81F44C5-E510-4C13-ABC7-D278EBAC5518}"/>
              </a:ext>
            </a:extLst>
          </p:cNvPr>
          <p:cNvSpPr txBox="1"/>
          <p:nvPr/>
        </p:nvSpPr>
        <p:spPr>
          <a:xfrm>
            <a:off x="2006082" y="1896737"/>
            <a:ext cx="504378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+mj-lt"/>
              </a:rPr>
              <a:t>Limor Biran – 208209676</a:t>
            </a:r>
          </a:p>
          <a:p>
            <a:pPr algn="ctr" rtl="0"/>
            <a:r>
              <a:rPr lang="en-US" sz="2800" dirty="0">
                <a:latin typeface="+mj-lt"/>
              </a:rPr>
              <a:t>Almog Anconina - 318376431</a:t>
            </a:r>
            <a:endParaRPr lang="he-I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13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F6B1133-7761-4FDA-94F6-0358D8BB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2343704"/>
            <a:ext cx="10315853" cy="2190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68E1D5C-4BB9-4C68-B96B-0718232605CD}"/>
              </a:ext>
            </a:extLst>
          </p:cNvPr>
          <p:cNvSpPr txBox="1"/>
          <p:nvPr/>
        </p:nvSpPr>
        <p:spPr>
          <a:xfrm>
            <a:off x="1812473" y="1336896"/>
            <a:ext cx="85552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Neighborhood Information Data Frame</a:t>
            </a:r>
            <a:endParaRPr lang="he-IL" sz="36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623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ECF9423-F383-4573-BEBD-3A0F80016ED6}"/>
              </a:ext>
            </a:extLst>
          </p:cNvPr>
          <p:cNvSpPr txBox="1"/>
          <p:nvPr/>
        </p:nvSpPr>
        <p:spPr>
          <a:xfrm>
            <a:off x="479394" y="739646"/>
            <a:ext cx="3939688" cy="592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rPr>
              <a:t>Step 2 - Data Cleaning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תיבת טקסט 4">
            <a:extLst>
              <a:ext uri="{FF2B5EF4-FFF2-40B4-BE49-F238E27FC236}">
                <a16:creationId xmlns:a16="http://schemas.microsoft.com/office/drawing/2014/main" id="{6659A1C0-5C0E-45F1-9FB4-8B4422C0D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93280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49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0806303-6D57-4054-BDDC-69BA1EF82018}"/>
              </a:ext>
            </a:extLst>
          </p:cNvPr>
          <p:cNvSpPr txBox="1"/>
          <p:nvPr/>
        </p:nvSpPr>
        <p:spPr>
          <a:xfrm>
            <a:off x="1917702" y="580352"/>
            <a:ext cx="4800600" cy="1067634"/>
          </a:xfrm>
          <a:prstGeom prst="rect">
            <a:avLst/>
          </a:prstGeom>
          <a:solidFill>
            <a:srgbClr val="E6B8A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800" dirty="0"/>
              <a:t>We split the column: Date</a:t>
            </a:r>
          </a:p>
          <a:p>
            <a:r>
              <a:rPr lang="en-US" sz="2800" dirty="0"/>
              <a:t>into columns: Day, Month, Year</a:t>
            </a:r>
            <a:endParaRPr lang="he-IL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4023634A-608B-4803-8FCA-2FA71B45E9E0}"/>
              </a:ext>
            </a:extLst>
          </p:cNvPr>
          <p:cNvGrpSpPr/>
          <p:nvPr/>
        </p:nvGrpSpPr>
        <p:grpSpPr>
          <a:xfrm>
            <a:off x="7035601" y="858375"/>
            <a:ext cx="4370514" cy="1798620"/>
            <a:chOff x="5398457" y="1428750"/>
            <a:chExt cx="4038506" cy="2009775"/>
          </a:xfrm>
        </p:grpSpPr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F149A7D2-B4E3-49B7-9191-34F6AAD81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027"/>
            <a:stretch/>
          </p:blipFill>
          <p:spPr>
            <a:xfrm>
              <a:off x="7855488" y="1447800"/>
              <a:ext cx="1581475" cy="1990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" name="תמונה 23">
              <a:extLst>
                <a:ext uri="{FF2B5EF4-FFF2-40B4-BE49-F238E27FC236}">
                  <a16:creationId xmlns:a16="http://schemas.microsoft.com/office/drawing/2014/main" id="{C7F5CB1C-CFD1-4D29-A0B0-28170CF1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457" y="1428750"/>
              <a:ext cx="933450" cy="20002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" name="גרפיקה 24" descr="חץ ימינה עם מילוי מלא">
              <a:extLst>
                <a:ext uri="{FF2B5EF4-FFF2-40B4-BE49-F238E27FC236}">
                  <a16:creationId xmlns:a16="http://schemas.microsoft.com/office/drawing/2014/main" id="{0489CFE6-4B98-486C-9EB7-6A150F4E9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2726" y="2006354"/>
              <a:ext cx="1117782" cy="905522"/>
            </a:xfrm>
            <a:prstGeom prst="rect">
              <a:avLst/>
            </a:prstGeom>
          </p:spPr>
        </p:pic>
      </p:grp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344338B1-BE75-49CE-93C7-76A4FA3E5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702" y="1753423"/>
            <a:ext cx="4800600" cy="1066800"/>
          </a:xfrm>
          <a:prstGeom prst="rect">
            <a:avLst/>
          </a:prstGeom>
        </p:spPr>
      </p:pic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F5CAC32B-B939-4F5F-86AA-977D9A0C358F}"/>
              </a:ext>
            </a:extLst>
          </p:cNvPr>
          <p:cNvSpPr txBox="1"/>
          <p:nvPr/>
        </p:nvSpPr>
        <p:spPr>
          <a:xfrm>
            <a:off x="1917702" y="3940529"/>
            <a:ext cx="4800600" cy="1067634"/>
          </a:xfrm>
          <a:prstGeom prst="rect">
            <a:avLst/>
          </a:prstGeom>
          <a:solidFill>
            <a:srgbClr val="E6B8A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defRPr sz="28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removed</a:t>
            </a:r>
            <a:endParaRPr lang="he-IL" dirty="0"/>
          </a:p>
          <a:p>
            <a:r>
              <a:rPr lang="en-US" dirty="0"/>
              <a:t>rows with missing values</a:t>
            </a:r>
            <a:endParaRPr lang="he-IL" dirty="0"/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D874F08A-5053-4369-A383-C46E0AE9E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386" y="5108891"/>
            <a:ext cx="6919012" cy="1029549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1EA5494B-B78F-4B47-BA09-2BE9E77D6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786" y="4263736"/>
            <a:ext cx="4839861" cy="421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3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0806303-6D57-4054-BDDC-69BA1EF82018}"/>
              </a:ext>
            </a:extLst>
          </p:cNvPr>
          <p:cNvSpPr txBox="1"/>
          <p:nvPr/>
        </p:nvSpPr>
        <p:spPr>
          <a:xfrm>
            <a:off x="1812897" y="518649"/>
            <a:ext cx="9882278" cy="1067634"/>
          </a:xfrm>
          <a:prstGeom prst="rect">
            <a:avLst/>
          </a:prstGeom>
          <a:solidFill>
            <a:srgbClr val="E6B8A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defRPr sz="28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we changed the values to numeric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9A4BADE-CE69-4251-96EF-7CECECB63204}"/>
              </a:ext>
            </a:extLst>
          </p:cNvPr>
          <p:cNvGrpSpPr/>
          <p:nvPr/>
        </p:nvGrpSpPr>
        <p:grpSpPr>
          <a:xfrm>
            <a:off x="4443890" y="2073995"/>
            <a:ext cx="3304219" cy="1955027"/>
            <a:chOff x="1528204" y="4468566"/>
            <a:chExt cx="2783754" cy="1828800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09351B7B-BA77-4456-BCE2-11A32432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204" y="4468566"/>
              <a:ext cx="685800" cy="1828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87E6611-8A36-4220-B07C-21D75CD04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558" y="4468566"/>
              <a:ext cx="533400" cy="1828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גרפיקה 10" descr="חץ ימינה עם מילוי מלא">
              <a:extLst>
                <a:ext uri="{FF2B5EF4-FFF2-40B4-BE49-F238E27FC236}">
                  <a16:creationId xmlns:a16="http://schemas.microsoft.com/office/drawing/2014/main" id="{DEF3FB8E-01A2-4ACC-96E0-5CE9D65B0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7390" y="5052874"/>
              <a:ext cx="1117782" cy="905522"/>
            </a:xfrm>
            <a:prstGeom prst="rect">
              <a:avLst/>
            </a:prstGeom>
          </p:spPr>
        </p:pic>
      </p:grp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80B9BEC-EF87-47C8-90B1-34D896669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727" y="5482101"/>
            <a:ext cx="9848850" cy="85725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1F6C349D-DC03-4FB5-8BAB-B5B4BAB58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3775" y="4281554"/>
            <a:ext cx="5124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0806303-6D57-4054-BDDC-69BA1EF82018}"/>
              </a:ext>
            </a:extLst>
          </p:cNvPr>
          <p:cNvSpPr txBox="1"/>
          <p:nvPr/>
        </p:nvSpPr>
        <p:spPr>
          <a:xfrm>
            <a:off x="1812897" y="518649"/>
            <a:ext cx="9882278" cy="1067634"/>
          </a:xfrm>
          <a:prstGeom prst="rect">
            <a:avLst/>
          </a:prstGeom>
          <a:solidFill>
            <a:srgbClr val="E6B8A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defRPr sz="28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Drop outliers 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96EC41F-BFB2-43C1-BDCB-C52D89A1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65" y="2571102"/>
            <a:ext cx="6422553" cy="165103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00C79A0-7039-43CC-9FB1-290942701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66" y="4769243"/>
            <a:ext cx="6422553" cy="1651039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867D5C-7C24-44D4-9662-4B28FDF79943}"/>
              </a:ext>
            </a:extLst>
          </p:cNvPr>
          <p:cNvSpPr txBox="1"/>
          <p:nvPr/>
        </p:nvSpPr>
        <p:spPr>
          <a:xfrm>
            <a:off x="466130" y="1629793"/>
            <a:ext cx="107157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latin typeface="+mj-lt"/>
              </a:rPr>
              <a:t>Rova-Bet:</a:t>
            </a:r>
            <a:endParaRPr lang="he-IL" dirty="0">
              <a:latin typeface="+mj-lt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5DE9C96-C4E2-41A0-BF6A-2B3CA73F53A9}"/>
              </a:ext>
            </a:extLst>
          </p:cNvPr>
          <p:cNvSpPr txBox="1"/>
          <p:nvPr/>
        </p:nvSpPr>
        <p:spPr>
          <a:xfrm>
            <a:off x="1749265" y="2170992"/>
            <a:ext cx="156049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latin typeface="+mj-lt"/>
              </a:rPr>
              <a:t>Square meter</a:t>
            </a:r>
            <a:endParaRPr lang="he-IL" b="1" dirty="0">
              <a:latin typeface="+mj-lt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9E8B001-B718-476D-8718-1B2D3B2C2DB0}"/>
              </a:ext>
            </a:extLst>
          </p:cNvPr>
          <p:cNvSpPr txBox="1"/>
          <p:nvPr/>
        </p:nvSpPr>
        <p:spPr>
          <a:xfrm>
            <a:off x="1749265" y="4513464"/>
            <a:ext cx="69192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000" b="1">
                <a:latin typeface="+mj-lt"/>
              </a:defRPr>
            </a:lvl1pPr>
          </a:lstStyle>
          <a:p>
            <a:r>
              <a:rPr lang="en-US" dirty="0"/>
              <a:t>Price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9D7145E-5729-4DBF-9B1D-2014FDBFA131}"/>
              </a:ext>
            </a:extLst>
          </p:cNvPr>
          <p:cNvSpPr txBox="1"/>
          <p:nvPr/>
        </p:nvSpPr>
        <p:spPr>
          <a:xfrm>
            <a:off x="8171818" y="3599692"/>
            <a:ext cx="372052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latin typeface="+mj-lt"/>
              </a:rPr>
              <a:t>For drop outliers we used IQR.</a:t>
            </a:r>
          </a:p>
          <a:p>
            <a:pPr algn="ctr" rtl="0"/>
            <a:endParaRPr lang="he-IL" sz="2000" b="1" dirty="0">
              <a:latin typeface="+mj-lt"/>
            </a:endParaRPr>
          </a:p>
          <a:p>
            <a:pPr algn="ctr" rtl="0"/>
            <a:r>
              <a:rPr lang="en-US" sz="2000" dirty="0">
                <a:latin typeface="+mj-lt"/>
              </a:rPr>
              <a:t>The pink square is defined by the 25th and 75th percentiles.</a:t>
            </a:r>
          </a:p>
          <a:p>
            <a:pPr algn="ctr" rtl="0"/>
            <a:r>
              <a:rPr lang="en-US" sz="2000" dirty="0">
                <a:latin typeface="+mj-lt"/>
              </a:rPr>
              <a:t>And see the median marked within it.</a:t>
            </a:r>
          </a:p>
        </p:txBody>
      </p:sp>
    </p:spTree>
    <p:extLst>
      <p:ext uri="{BB962C8B-B14F-4D97-AF65-F5344CB8AC3E}">
        <p14:creationId xmlns:p14="http://schemas.microsoft.com/office/powerpoint/2010/main" val="22693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80000">
              <a:srgbClr val="FFF8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69554C9-D86A-485A-AB76-FA768D8D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14" y="2450289"/>
            <a:ext cx="5509320" cy="1898518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A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3D60FF0D-1964-4AEA-BFB4-EC41332D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5" y="2450289"/>
            <a:ext cx="5069722" cy="1957421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D180BF4-96F7-4A42-8523-5643867A7C7B}"/>
              </a:ext>
            </a:extLst>
          </p:cNvPr>
          <p:cNvSpPr txBox="1"/>
          <p:nvPr/>
        </p:nvSpPr>
        <p:spPr>
          <a:xfrm>
            <a:off x="2307213" y="1451196"/>
            <a:ext cx="16546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before</a:t>
            </a:r>
            <a:endParaRPr lang="he-IL" sz="36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E2D5D142-32AB-432F-9745-AEBFD1DF5A7E}"/>
              </a:ext>
            </a:extLst>
          </p:cNvPr>
          <p:cNvSpPr txBox="1"/>
          <p:nvPr/>
        </p:nvSpPr>
        <p:spPr>
          <a:xfrm>
            <a:off x="8449961" y="1451196"/>
            <a:ext cx="16546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after</a:t>
            </a:r>
            <a:endParaRPr lang="he-IL" sz="36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865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C150F40-FAE7-42A9-89EB-C7B65233BDAB}"/>
              </a:ext>
            </a:extLst>
          </p:cNvPr>
          <p:cNvSpPr txBox="1"/>
          <p:nvPr/>
        </p:nvSpPr>
        <p:spPr>
          <a:xfrm>
            <a:off x="640080" y="78224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Step 3 - EDA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2C2353C-F3CC-427F-8B8A-B1C5A2C99ACF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In the data analysis phase, we chose visualization that will help a person decide whether in a certain neighborhood it is better to buy an apartment for investment or living.</a:t>
            </a:r>
          </a:p>
        </p:txBody>
      </p:sp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7F97341-A00C-4DD9-A786-84342ADE6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r="141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634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AB16764-1259-42CE-85D7-CD2BC50CD22F}"/>
              </a:ext>
            </a:extLst>
          </p:cNvPr>
          <p:cNvSpPr txBox="1"/>
          <p:nvPr/>
        </p:nvSpPr>
        <p:spPr>
          <a:xfrm>
            <a:off x="302178" y="2887324"/>
            <a:ext cx="4056888" cy="2293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he-IL"/>
            </a:defPPr>
            <a:lvl1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  <a:ea typeface="+mn-ea"/>
                <a:cs typeface="+mn-cs"/>
              </a:rPr>
              <a:t>We correlated each neighborhood</a:t>
            </a: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83E8F83C-D766-42FA-9F1E-191063E29934}"/>
              </a:ext>
            </a:extLst>
          </p:cNvPr>
          <p:cNvGrpSpPr/>
          <p:nvPr/>
        </p:nvGrpSpPr>
        <p:grpSpPr>
          <a:xfrm>
            <a:off x="5358817" y="1760523"/>
            <a:ext cx="5458968" cy="3109878"/>
            <a:chOff x="2451650" y="1352391"/>
            <a:chExt cx="6315075" cy="3597588"/>
          </a:xfrm>
        </p:grpSpPr>
        <p:pic>
          <p:nvPicPr>
            <p:cNvPr id="6" name="תמונה 5" descr="תמונה שמכילה שולחן&#10;&#10;התיאור נוצר באופן אוטומטי">
              <a:extLst>
                <a:ext uri="{FF2B5EF4-FFF2-40B4-BE49-F238E27FC236}">
                  <a16:creationId xmlns:a16="http://schemas.microsoft.com/office/drawing/2014/main" id="{9302AE93-3709-4D86-B523-18F9322B5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882"/>
            <a:stretch/>
          </p:blipFill>
          <p:spPr>
            <a:xfrm>
              <a:off x="2451650" y="1352391"/>
              <a:ext cx="6315075" cy="2562225"/>
            </a:xfrm>
            <a:prstGeom prst="rect">
              <a:avLst/>
            </a:prstGeom>
          </p:spPr>
        </p:pic>
        <p:pic>
          <p:nvPicPr>
            <p:cNvPr id="8" name="תמונה 7" descr="תמונה שמכילה שולחן&#10;&#10;התיאור נוצר באופן אוטומטי">
              <a:extLst>
                <a:ext uri="{FF2B5EF4-FFF2-40B4-BE49-F238E27FC236}">
                  <a16:creationId xmlns:a16="http://schemas.microsoft.com/office/drawing/2014/main" id="{98FBA17F-6E2E-4632-A7E0-349D113D9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3559" b="82647"/>
            <a:stretch/>
          </p:blipFill>
          <p:spPr>
            <a:xfrm>
              <a:off x="2451650" y="4388004"/>
              <a:ext cx="4195763" cy="561975"/>
            </a:xfrm>
            <a:prstGeom prst="rect">
              <a:avLst/>
            </a:prstGeom>
          </p:spPr>
        </p:pic>
      </p:grp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89A22CC-7B52-4C91-80E4-3F8A20257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0" y="-571690"/>
            <a:ext cx="3742222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0168516-3077-4318-A61E-8D31FD0487A9}"/>
              </a:ext>
            </a:extLst>
          </p:cNvPr>
          <p:cNvSpPr txBox="1"/>
          <p:nvPr/>
        </p:nvSpPr>
        <p:spPr>
          <a:xfrm>
            <a:off x="4483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he-IL"/>
            </a:defPPr>
            <a:lvl1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We used linePlot for each neighborhoods, which represents the rise in apartment prices by the year.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A3A369E-9076-446C-9C48-1782DAF7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62314"/>
            <a:ext cx="7214616" cy="4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AB16764-1259-42CE-85D7-CD2BC50CD22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</a:rPr>
              <a:t>We used a graphical analysis of the dataset columns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D17AEA6-AD4A-43DA-A975-16260E60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02550"/>
            <a:ext cx="6903720" cy="4452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771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גרפיקה 7" descr="מפה עם נעץ עם מילוי מלא">
            <a:extLst>
              <a:ext uri="{FF2B5EF4-FFF2-40B4-BE49-F238E27FC236}">
                <a16:creationId xmlns:a16="http://schemas.microsoft.com/office/drawing/2014/main" id="{7C17CCD1-9C01-4049-8CC3-5214691B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014" y="3887289"/>
            <a:ext cx="1846470" cy="1846470"/>
          </a:xfrm>
          <a:prstGeom prst="rect">
            <a:avLst/>
          </a:prstGeom>
        </p:spPr>
      </p:pic>
      <p:pic>
        <p:nvPicPr>
          <p:cNvPr id="10" name="גרפיקה 9" descr="עיר עם מילוי מלא">
            <a:extLst>
              <a:ext uri="{FF2B5EF4-FFF2-40B4-BE49-F238E27FC236}">
                <a16:creationId xmlns:a16="http://schemas.microsoft.com/office/drawing/2014/main" id="{97B248FF-4B55-46CC-BFAE-2D5C74B73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578" y="1828800"/>
            <a:ext cx="2810488" cy="281048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1066745-77BD-475D-B1E5-4146BC5442A6}"/>
              </a:ext>
            </a:extLst>
          </p:cNvPr>
          <p:cNvSpPr txBox="1"/>
          <p:nvPr/>
        </p:nvSpPr>
        <p:spPr>
          <a:xfrm>
            <a:off x="432816" y="166384"/>
            <a:ext cx="4471137" cy="1126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rPr>
              <a:t>Overview</a:t>
            </a: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DF39BED4-7BFA-4837-89C2-9155F128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17" y="1451656"/>
            <a:ext cx="5690043" cy="5002085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400" dirty="0">
                <a:latin typeface="+mj-lt"/>
              </a:rPr>
              <a:t>We divided the crawling into 4 different neighborhoods in Ashdod city: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	-</a:t>
            </a:r>
            <a:r>
              <a:rPr lang="en-US" sz="2000" dirty="0">
                <a:solidFill>
                  <a:schemeClr val="accent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Rova Bet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	-</a:t>
            </a:r>
            <a:r>
              <a:rPr lang="en-US" sz="2000" dirty="0">
                <a:solidFill>
                  <a:schemeClr val="accent1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Rova Daled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	-</a:t>
            </a:r>
            <a:r>
              <a:rPr lang="en-US" sz="2000" dirty="0">
                <a:solidFill>
                  <a:schemeClr val="accent1"/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Rove Yud-Alef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	-</a:t>
            </a:r>
            <a:r>
              <a:rPr lang="en-US" sz="2000" dirty="0">
                <a:solidFill>
                  <a:schemeClr val="accent1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Rova Vav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pPr marL="0" indent="0" algn="l" rtl="0">
              <a:buNone/>
            </a:pPr>
            <a:endParaRPr lang="en-US" sz="2400" dirty="0">
              <a:latin typeface="+mj-lt"/>
            </a:endParaRPr>
          </a:p>
          <a:p>
            <a:pPr algn="l" rtl="0"/>
            <a:r>
              <a:rPr lang="en-US" sz="2400" dirty="0">
                <a:latin typeface="+mj-lt"/>
              </a:rPr>
              <a:t>The data were taken from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the Gov-Nadlan website.</a:t>
            </a:r>
          </a:p>
          <a:p>
            <a:pPr algn="l" rtl="0"/>
            <a:r>
              <a:rPr lang="en-US" sz="2400" dirty="0">
                <a:latin typeface="+mj-lt"/>
              </a:rPr>
              <a:t>Each data frame was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about 2000 rows.</a:t>
            </a:r>
          </a:p>
          <a:p>
            <a:pPr algn="l" rtl="0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22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DF1EB4F-C11E-4D69-944B-00AA4A94ACFE}"/>
              </a:ext>
            </a:extLst>
          </p:cNvPr>
          <p:cNvSpPr txBox="1"/>
          <p:nvPr/>
        </p:nvSpPr>
        <p:spPr>
          <a:xfrm>
            <a:off x="638882" y="312018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used BarPlot to present an average price of 3/4/5 room apartments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79FDDCF-9074-4FD1-A088-449D85FA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88715"/>
            <a:ext cx="11548872" cy="2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F071B7F-6313-4CBD-8D8C-16150C9283FE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used BarPlot to rank neighborhoods in a variety of areas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00A55D5-1AA0-450F-A743-535EF67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-1"/>
            <a:ext cx="7650349" cy="68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1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מציין מיקום תוכן 24">
            <a:extLst>
              <a:ext uri="{FF2B5EF4-FFF2-40B4-BE49-F238E27FC236}">
                <a16:creationId xmlns:a16="http://schemas.microsoft.com/office/drawing/2014/main" id="{4E91AAE4-AF02-45C8-9C0E-C1978D197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55" y="285750"/>
            <a:ext cx="10701338" cy="7134225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08A0E83-9054-47B2-ACCF-3F7EBF1D80C1}"/>
              </a:ext>
            </a:extLst>
          </p:cNvPr>
          <p:cNvSpPr txBox="1"/>
          <p:nvPr/>
        </p:nvSpPr>
        <p:spPr>
          <a:xfrm>
            <a:off x="538163" y="1674416"/>
            <a:ext cx="2738793" cy="391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+mj-lt"/>
              </a:rPr>
              <a:t>In the machine learning section, we anticipate the future price of an apartment.</a:t>
            </a:r>
          </a:p>
          <a:p>
            <a:pPr algn="ctr" rtl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+mj-lt"/>
              </a:rPr>
              <a:t>we performed actions to increase the chances of success.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919E186-C890-4E8A-9223-E852D2EC73E3}"/>
              </a:ext>
            </a:extLst>
          </p:cNvPr>
          <p:cNvSpPr txBox="1"/>
          <p:nvPr/>
        </p:nvSpPr>
        <p:spPr>
          <a:xfrm>
            <a:off x="538163" y="285750"/>
            <a:ext cx="9110662" cy="138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Step 4 -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1936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8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0806303-6D57-4054-BDDC-69BA1EF82018}"/>
              </a:ext>
            </a:extLst>
          </p:cNvPr>
          <p:cNvSpPr txBox="1"/>
          <p:nvPr/>
        </p:nvSpPr>
        <p:spPr>
          <a:xfrm>
            <a:off x="1917702" y="580352"/>
            <a:ext cx="9224387" cy="1067634"/>
          </a:xfrm>
          <a:prstGeom prst="rect">
            <a:avLst/>
          </a:prstGeom>
          <a:solidFill>
            <a:srgbClr val="ED7D31">
              <a:hueOff val="-970242"/>
              <a:satOff val="-55952"/>
              <a:lumOff val="5752"/>
              <a:alphaOff val="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>
            <a:defPPr>
              <a:defRPr lang="he-IL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dirty="0">
                <a:latin typeface="+mj-lt"/>
              </a:rPr>
              <a:t>We used Scatter Plot to presents the model forecast against reality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מציין מיקום תוכן 4">
            <a:extLst>
              <a:ext uri="{FF2B5EF4-FFF2-40B4-BE49-F238E27FC236}">
                <a16:creationId xmlns:a16="http://schemas.microsoft.com/office/drawing/2014/main" id="{2042E32D-00AB-40DF-A671-CF72A423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537" y="2058390"/>
            <a:ext cx="5114925" cy="3848100"/>
          </a:xfrm>
        </p:spPr>
      </p:pic>
    </p:spTree>
    <p:extLst>
      <p:ext uri="{BB962C8B-B14F-4D97-AF65-F5344CB8AC3E}">
        <p14:creationId xmlns:p14="http://schemas.microsoft.com/office/powerpoint/2010/main" val="189557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BC9F439-CC19-4D05-BB27-BD35BDFBD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00"/>
          <a:stretch/>
        </p:blipFill>
        <p:spPr>
          <a:xfrm>
            <a:off x="3056138" y="1955799"/>
            <a:ext cx="6079724" cy="1943862"/>
          </a:xfrm>
          <a:prstGeom prst="rect">
            <a:avLst/>
          </a:prstGeom>
        </p:spPr>
      </p:pic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85740A6C-2B2E-479F-A448-E0B9130E5A23}"/>
              </a:ext>
            </a:extLst>
          </p:cNvPr>
          <p:cNvGrpSpPr/>
          <p:nvPr/>
        </p:nvGrpSpPr>
        <p:grpSpPr>
          <a:xfrm>
            <a:off x="3025280" y="4697060"/>
            <a:ext cx="6110582" cy="1893755"/>
            <a:chOff x="1650819" y="3721080"/>
            <a:chExt cx="5600408" cy="1671052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7B3136B0-6F9C-4D6B-B2BE-A68587166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186"/>
            <a:stretch/>
          </p:blipFill>
          <p:spPr>
            <a:xfrm>
              <a:off x="1650819" y="3721080"/>
              <a:ext cx="5572125" cy="1362075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AD597DFE-11BD-4E8B-AD2A-2D8E67770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-1296"/>
            <a:stretch/>
          </p:blipFill>
          <p:spPr>
            <a:xfrm>
              <a:off x="1679101" y="4996549"/>
              <a:ext cx="5572126" cy="395583"/>
            </a:xfrm>
            <a:prstGeom prst="rect">
              <a:avLst/>
            </a:prstGeom>
          </p:spPr>
        </p:pic>
      </p:grp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AAFB0AF-0731-4596-A37F-CD7FF61EAE26}"/>
              </a:ext>
            </a:extLst>
          </p:cNvPr>
          <p:cNvSpPr txBox="1"/>
          <p:nvPr/>
        </p:nvSpPr>
        <p:spPr>
          <a:xfrm>
            <a:off x="4587908" y="170112"/>
            <a:ext cx="3016184" cy="595380"/>
          </a:xfrm>
          <a:prstGeom prst="rect">
            <a:avLst/>
          </a:prstGeom>
          <a:solidFill>
            <a:srgbClr val="ED7D31">
              <a:hueOff val="-970242"/>
              <a:satOff val="-55952"/>
              <a:lumOff val="5752"/>
              <a:alphaOff val="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>
            <a:defPPr>
              <a:defRPr lang="he-IL"/>
            </a:defPPr>
            <a:lvl1pPr algn="ctr"/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rtl="0"/>
            <a:r>
              <a:rPr lang="en-US" sz="2400" dirty="0">
                <a:latin typeface="+mj-lt"/>
                <a:ea typeface="AppleMyungjo" pitchFamily="2" charset="-127"/>
              </a:rPr>
              <a:t>Improving the model </a:t>
            </a:r>
            <a:endParaRPr lang="he-IL" sz="2400" dirty="0">
              <a:latin typeface="+mj-lt"/>
            </a:endParaRPr>
          </a:p>
        </p:txBody>
      </p:sp>
      <p:sp>
        <p:nvSpPr>
          <p:cNvPr id="9" name="חץ: למטה 8">
            <a:extLst>
              <a:ext uri="{FF2B5EF4-FFF2-40B4-BE49-F238E27FC236}">
                <a16:creationId xmlns:a16="http://schemas.microsoft.com/office/drawing/2014/main" id="{4C82FB91-41E1-452E-A55E-1F3A129CFAA1}"/>
              </a:ext>
            </a:extLst>
          </p:cNvPr>
          <p:cNvSpPr/>
          <p:nvPr/>
        </p:nvSpPr>
        <p:spPr>
          <a:xfrm>
            <a:off x="5770772" y="3910855"/>
            <a:ext cx="650455" cy="762009"/>
          </a:xfrm>
          <a:prstGeom prst="downArrow">
            <a:avLst>
              <a:gd name="adj1" fmla="val 47674"/>
              <a:gd name="adj2" fmla="val 50000"/>
            </a:avLst>
          </a:prstGeom>
          <a:solidFill>
            <a:srgbClr val="ED7D31">
              <a:hueOff val="-970242"/>
              <a:satOff val="-55952"/>
              <a:lumOff val="5752"/>
              <a:alphaOff val="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algn="ctr" rtl="0"/>
            <a:endParaRPr lang="he-IL" sz="2400">
              <a:latin typeface="+mj-lt"/>
              <a:ea typeface="AppleMyungjo" pitchFamily="2" charset="-127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F51A474-DA4C-468E-91E2-F51BF325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75" y="931055"/>
            <a:ext cx="7768866" cy="874800"/>
          </a:xfrm>
          <a:prstGeom prst="rect">
            <a:avLst/>
          </a:prstGeom>
        </p:spPr>
      </p:pic>
      <p:pic>
        <p:nvPicPr>
          <p:cNvPr id="12" name="תמונה 11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A7AE21B-0FC4-4909-BC25-49B72002E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5"/>
          <a:stretch/>
        </p:blipFill>
        <p:spPr>
          <a:xfrm>
            <a:off x="9960793" y="4736081"/>
            <a:ext cx="2231207" cy="2066078"/>
          </a:xfrm>
          <a:prstGeom prst="rect">
            <a:avLst/>
          </a:prstGeom>
        </p:spPr>
      </p:pic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AE60B7C-9D40-4C9F-BEDA-974098B81D95}"/>
              </a:ext>
            </a:extLst>
          </p:cNvPr>
          <p:cNvCxnSpPr>
            <a:cxnSpLocks/>
          </p:cNvCxnSpPr>
          <p:nvPr/>
        </p:nvCxnSpPr>
        <p:spPr>
          <a:xfrm flipH="1">
            <a:off x="7767688" y="1567890"/>
            <a:ext cx="1734531" cy="82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08616211-A35C-4CC1-8B97-F91A22C415C3}"/>
              </a:ext>
            </a:extLst>
          </p:cNvPr>
          <p:cNvCxnSpPr>
            <a:cxnSpLocks/>
          </p:cNvCxnSpPr>
          <p:nvPr/>
        </p:nvCxnSpPr>
        <p:spPr>
          <a:xfrm flipH="1">
            <a:off x="7698361" y="1568581"/>
            <a:ext cx="1803858" cy="364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1000">
              <a:srgbClr val="FFF8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1A66C94-6428-4677-9DF5-C914ED01A278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Here we can find out about the price of a particular apartment after X years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And this is a tool that can help decide whether to purchase an apartment for investment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D6EB75-6918-4258-92ED-BFD1155F4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451854" y="2840856"/>
            <a:ext cx="5468112" cy="346083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8A66553-CA70-49F4-B83E-B216FEA9F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91871" y="2840856"/>
            <a:ext cx="5468112" cy="3460830"/>
          </a:xfrm>
          <a:prstGeom prst="rect">
            <a:avLst/>
          </a:prstGeom>
        </p:spPr>
      </p:pic>
      <p:pic>
        <p:nvPicPr>
          <p:cNvPr id="14" name="תמונה 13" descr="תמונה שמכילה חץ&#10;&#10;התיאור נוצר באופן אוטומטי">
            <a:extLst>
              <a:ext uri="{FF2B5EF4-FFF2-40B4-BE49-F238E27FC236}">
                <a16:creationId xmlns:a16="http://schemas.microsoft.com/office/drawing/2014/main" id="{63B579E2-6F66-4836-A34C-87B09419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65" y="574308"/>
            <a:ext cx="2424989" cy="1554480"/>
          </a:xfrm>
          <a:prstGeom prst="rect">
            <a:avLst/>
          </a:prstGeom>
        </p:spPr>
      </p:pic>
      <p:sp>
        <p:nvSpPr>
          <p:cNvPr id="16" name="אליפסה 15">
            <a:extLst>
              <a:ext uri="{FF2B5EF4-FFF2-40B4-BE49-F238E27FC236}">
                <a16:creationId xmlns:a16="http://schemas.microsoft.com/office/drawing/2014/main" id="{00C5216C-802A-4CB9-AAE5-37E44E0B35DE}"/>
              </a:ext>
            </a:extLst>
          </p:cNvPr>
          <p:cNvSpPr/>
          <p:nvPr/>
        </p:nvSpPr>
        <p:spPr>
          <a:xfrm>
            <a:off x="10547985" y="5791614"/>
            <a:ext cx="866775" cy="438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EF1BB077-6FAE-4FF8-8D2E-C96FC6CA11EA}"/>
              </a:ext>
            </a:extLst>
          </p:cNvPr>
          <p:cNvSpPr/>
          <p:nvPr/>
        </p:nvSpPr>
        <p:spPr>
          <a:xfrm>
            <a:off x="4581525" y="5830683"/>
            <a:ext cx="866775" cy="438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1F9A2D0E-F83D-41D0-BEEF-881B4DD776F9}"/>
              </a:ext>
            </a:extLst>
          </p:cNvPr>
          <p:cNvCxnSpPr/>
          <p:nvPr/>
        </p:nvCxnSpPr>
        <p:spPr>
          <a:xfrm>
            <a:off x="104775" y="5830683"/>
            <a:ext cx="3870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B52621D-EA90-4015-A807-FD2817DD8DB5}"/>
              </a:ext>
            </a:extLst>
          </p:cNvPr>
          <p:cNvCxnSpPr>
            <a:cxnSpLocks/>
          </p:cNvCxnSpPr>
          <p:nvPr/>
        </p:nvCxnSpPr>
        <p:spPr>
          <a:xfrm>
            <a:off x="6122289" y="5830683"/>
            <a:ext cx="3295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33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טקסט, צללית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2D1D436C-9163-41AE-88CA-02953318D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05" y="877689"/>
            <a:ext cx="5102622" cy="5102622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CE4C737-FA6B-44D6-B70C-6070EAAE0926}"/>
              </a:ext>
            </a:extLst>
          </p:cNvPr>
          <p:cNvSpPr txBox="1"/>
          <p:nvPr/>
        </p:nvSpPr>
        <p:spPr>
          <a:xfrm>
            <a:off x="414338" y="2734667"/>
            <a:ext cx="3519487" cy="138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pt-BR" b="1" dirty="0"/>
              <a:t>Conclusions</a:t>
            </a:r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B01BE766-66C1-469E-A209-A22CFB27CBA8}"/>
              </a:ext>
            </a:extLst>
          </p:cNvPr>
          <p:cNvCxnSpPr/>
          <p:nvPr/>
        </p:nvCxnSpPr>
        <p:spPr>
          <a:xfrm>
            <a:off x="4600575" y="828675"/>
            <a:ext cx="0" cy="5029200"/>
          </a:xfrm>
          <a:prstGeom prst="line">
            <a:avLst/>
          </a:prstGeom>
          <a:ln w="38100">
            <a:solidFill>
              <a:srgbClr val="805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9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6E463EC-1393-48B7-B804-82571B84D094}"/>
              </a:ext>
            </a:extLst>
          </p:cNvPr>
          <p:cNvSpPr txBox="1"/>
          <p:nvPr/>
        </p:nvSpPr>
        <p:spPr>
          <a:xfrm>
            <a:off x="942525" y="3876675"/>
            <a:ext cx="8556381" cy="20621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latin typeface="+mj-lt"/>
              </a:rPr>
              <a:t>You can buy apartment in Rova-Yud-Alef in Ashdod at 1,565,192 NIS</a:t>
            </a:r>
          </a:p>
          <a:p>
            <a:pPr algn="l" rtl="0"/>
            <a:r>
              <a:rPr lang="en-US" dirty="0">
                <a:latin typeface="+mj-lt"/>
              </a:rPr>
              <a:t>After 5 years you can sell this apartment for 1,867,328 NIS</a:t>
            </a:r>
          </a:p>
          <a:p>
            <a:pPr algn="l" rtl="0"/>
            <a:r>
              <a:rPr lang="en-US" dirty="0">
                <a:latin typeface="+mj-lt"/>
              </a:rPr>
              <a:t>If we add the average rent to 12 months a year 12 * 4,500 we will save another 54,000 NIS</a:t>
            </a:r>
          </a:p>
          <a:p>
            <a:pPr algn="l" rtl="0"/>
            <a:r>
              <a:rPr lang="en-US" dirty="0">
                <a:latin typeface="+mj-lt"/>
              </a:rPr>
              <a:t>After 5 years the rental profit of the apartment will be 270,000 NIS</a:t>
            </a: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r>
              <a:rPr lang="en-US" b="1" dirty="0">
                <a:latin typeface="+mj-lt"/>
              </a:rPr>
              <a:t>We get an expected profit model of: 572,136 NIS</a:t>
            </a:r>
          </a:p>
          <a:p>
            <a:pPr algn="l" rtl="0"/>
            <a:endParaRPr lang="he-IL" dirty="0">
              <a:latin typeface="+mj-lt"/>
            </a:endParaRPr>
          </a:p>
        </p:txBody>
      </p:sp>
      <p:pic>
        <p:nvPicPr>
          <p:cNvPr id="9" name="תמונה 8" descr="תמונה שמכילה מקורה&#10;&#10;התיאור נוצר באופן אוטומטי">
            <a:extLst>
              <a:ext uri="{FF2B5EF4-FFF2-40B4-BE49-F238E27FC236}">
                <a16:creationId xmlns:a16="http://schemas.microsoft.com/office/drawing/2014/main" id="{E88C4308-3958-468B-AA9E-2C250DBB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06" y="3933444"/>
            <a:ext cx="2857500" cy="2857500"/>
          </a:xfrm>
          <a:prstGeom prst="rect">
            <a:avLst/>
          </a:prstGeom>
        </p:spPr>
      </p:pic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DC5B004-2C8C-4F43-B3F0-3FC2E2030971}"/>
              </a:ext>
            </a:extLst>
          </p:cNvPr>
          <p:cNvGrpSpPr/>
          <p:nvPr/>
        </p:nvGrpSpPr>
        <p:grpSpPr>
          <a:xfrm>
            <a:off x="942525" y="307668"/>
            <a:ext cx="10523558" cy="1312740"/>
            <a:chOff x="0" y="26633"/>
            <a:chExt cx="6245265" cy="1312740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14D6FE98-C131-4B48-A4BA-4510401A2AA3}"/>
                </a:ext>
              </a:extLst>
            </p:cNvPr>
            <p:cNvSpPr/>
            <p:nvPr/>
          </p:nvSpPr>
          <p:spPr>
            <a:xfrm>
              <a:off x="0" y="26633"/>
              <a:ext cx="6245265" cy="1312740"/>
            </a:xfrm>
            <a:prstGeom prst="roundRect">
              <a:avLst/>
            </a:prstGeom>
            <a:solidFill>
              <a:srgbClr val="E6B8A8"/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מלבן: פינות מעוגלות 4">
              <a:extLst>
                <a:ext uri="{FF2B5EF4-FFF2-40B4-BE49-F238E27FC236}">
                  <a16:creationId xmlns:a16="http://schemas.microsoft.com/office/drawing/2014/main" id="{36AF6A06-110D-4BAC-BE27-165BD1D16A69}"/>
                </a:ext>
              </a:extLst>
            </p:cNvPr>
            <p:cNvSpPr txBox="1"/>
            <p:nvPr/>
          </p:nvSpPr>
          <p:spPr>
            <a:xfrm>
              <a:off x="64083" y="90716"/>
              <a:ext cx="6117099" cy="1184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342900" indent="-342900" algn="ctr" rtl="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j-lt"/>
                </a:rPr>
                <a:t>We succeeded to predict whether it would be worth buying an apartment in a neighborhood for investment or living</a:t>
              </a:r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C5556FD4-9560-41AC-AE20-222D45534506}"/>
              </a:ext>
            </a:extLst>
          </p:cNvPr>
          <p:cNvGrpSpPr/>
          <p:nvPr/>
        </p:nvGrpSpPr>
        <p:grpSpPr>
          <a:xfrm>
            <a:off x="942526" y="1857270"/>
            <a:ext cx="10523558" cy="1312740"/>
            <a:chOff x="0" y="1434413"/>
            <a:chExt cx="6245265" cy="1312740"/>
          </a:xfrm>
        </p:grpSpPr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62692F9A-5580-496E-90A6-62AB3C8A4CB7}"/>
                </a:ext>
              </a:extLst>
            </p:cNvPr>
            <p:cNvSpPr/>
            <p:nvPr/>
          </p:nvSpPr>
          <p:spPr>
            <a:xfrm>
              <a:off x="0" y="1434413"/>
              <a:ext cx="6245265" cy="13127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מלבן: פינות מעוגלות 6">
              <a:extLst>
                <a:ext uri="{FF2B5EF4-FFF2-40B4-BE49-F238E27FC236}">
                  <a16:creationId xmlns:a16="http://schemas.microsoft.com/office/drawing/2014/main" id="{ED7AD8B3-0886-4A0B-9458-B7ACF601C172}"/>
                </a:ext>
              </a:extLst>
            </p:cNvPr>
            <p:cNvSpPr txBox="1"/>
            <p:nvPr/>
          </p:nvSpPr>
          <p:spPr>
            <a:xfrm>
              <a:off x="64083" y="1498496"/>
              <a:ext cx="6117099" cy="1184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457200" indent="-457200" algn="ctr" rtl="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j-lt"/>
                </a:rPr>
                <a:t>We succeeded to predict the price of a particular apartment </a:t>
              </a:r>
              <a:br>
                <a:rPr lang="en-US" sz="2800" dirty="0">
                  <a:latin typeface="+mj-lt"/>
                </a:rPr>
              </a:br>
              <a:r>
                <a:rPr lang="en-US" sz="2800" dirty="0">
                  <a:latin typeface="+mj-lt"/>
                </a:rPr>
                <a:t>X years later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007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41A39C4-8E8F-4F9B-9445-DB688BD1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-1386159"/>
            <a:ext cx="9258300" cy="94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אליפסה 26">
            <a:extLst>
              <a:ext uri="{FF2B5EF4-FFF2-40B4-BE49-F238E27FC236}">
                <a16:creationId xmlns:a16="http://schemas.microsoft.com/office/drawing/2014/main" id="{904DD089-3AB5-4D95-85F5-F586A1C08A01}"/>
              </a:ext>
            </a:extLst>
          </p:cNvPr>
          <p:cNvSpPr/>
          <p:nvPr/>
        </p:nvSpPr>
        <p:spPr>
          <a:xfrm>
            <a:off x="6612457" y="2150532"/>
            <a:ext cx="1312335" cy="12784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DC924E77-C09F-41D6-A869-66D434CD7910}"/>
              </a:ext>
            </a:extLst>
          </p:cNvPr>
          <p:cNvSpPr/>
          <p:nvPr/>
        </p:nvSpPr>
        <p:spPr>
          <a:xfrm>
            <a:off x="10621430" y="2150533"/>
            <a:ext cx="1312335" cy="12784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0C807742-F1E0-4555-B872-306AEE80E7CD}"/>
              </a:ext>
            </a:extLst>
          </p:cNvPr>
          <p:cNvSpPr/>
          <p:nvPr/>
        </p:nvSpPr>
        <p:spPr>
          <a:xfrm>
            <a:off x="8688910" y="2150532"/>
            <a:ext cx="1312335" cy="12784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4A488953-378B-4B23-92BB-3F1105E7CCD9}"/>
              </a:ext>
            </a:extLst>
          </p:cNvPr>
          <p:cNvSpPr/>
          <p:nvPr/>
        </p:nvSpPr>
        <p:spPr>
          <a:xfrm>
            <a:off x="4428060" y="2150532"/>
            <a:ext cx="1312335" cy="12784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A14A41D9-4BD3-4056-9382-8AF98B59D3F6}"/>
              </a:ext>
            </a:extLst>
          </p:cNvPr>
          <p:cNvSpPr/>
          <p:nvPr/>
        </p:nvSpPr>
        <p:spPr>
          <a:xfrm>
            <a:off x="2285994" y="2150533"/>
            <a:ext cx="1312335" cy="12784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90FA3BFF-D395-49B7-874A-8C09DE70DC27}"/>
              </a:ext>
            </a:extLst>
          </p:cNvPr>
          <p:cNvSpPr/>
          <p:nvPr/>
        </p:nvSpPr>
        <p:spPr>
          <a:xfrm>
            <a:off x="287863" y="2150533"/>
            <a:ext cx="1312335" cy="12784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גרפיקה 4" descr="מחקר עם מילוי מלא">
            <a:extLst>
              <a:ext uri="{FF2B5EF4-FFF2-40B4-BE49-F238E27FC236}">
                <a16:creationId xmlns:a16="http://schemas.microsoft.com/office/drawing/2014/main" id="{A7E2B982-80B2-4324-8FE4-066B2D6F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25" y="2387596"/>
            <a:ext cx="833968" cy="833968"/>
          </a:xfrm>
          <a:prstGeom prst="rect">
            <a:avLst/>
          </a:prstGeom>
        </p:spPr>
      </p:pic>
      <p:pic>
        <p:nvPicPr>
          <p:cNvPr id="7" name="גרפיקה 6" descr="אינטרנט עם מילוי מלא">
            <a:extLst>
              <a:ext uri="{FF2B5EF4-FFF2-40B4-BE49-F238E27FC236}">
                <a16:creationId xmlns:a16="http://schemas.microsoft.com/office/drawing/2014/main" id="{AE63B5FD-A2D8-4FE0-866A-240457021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961" y="2332565"/>
            <a:ext cx="914400" cy="914400"/>
          </a:xfrm>
          <a:prstGeom prst="rect">
            <a:avLst/>
          </a:prstGeom>
        </p:spPr>
      </p:pic>
      <p:pic>
        <p:nvPicPr>
          <p:cNvPr id="9" name="גרפיקה 8" descr="תרשים עמודות עם מילוי מלא">
            <a:extLst>
              <a:ext uri="{FF2B5EF4-FFF2-40B4-BE49-F238E27FC236}">
                <a16:creationId xmlns:a16="http://schemas.microsoft.com/office/drawing/2014/main" id="{73F60245-66F8-45F8-A02A-3377FAA83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9313" y="2332563"/>
            <a:ext cx="914400" cy="914400"/>
          </a:xfrm>
          <a:prstGeom prst="rect">
            <a:avLst/>
          </a:prstGeom>
        </p:spPr>
      </p:pic>
      <p:pic>
        <p:nvPicPr>
          <p:cNvPr id="11" name="גרפיקה 10" descr="סחבה ודלי עם מילוי מלא">
            <a:extLst>
              <a:ext uri="{FF2B5EF4-FFF2-40B4-BE49-F238E27FC236}">
                <a16:creationId xmlns:a16="http://schemas.microsoft.com/office/drawing/2014/main" id="{9F79ECDE-6A99-4015-9205-3438D05FB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2799" y="2338924"/>
            <a:ext cx="831844" cy="831844"/>
          </a:xfrm>
          <a:prstGeom prst="rect">
            <a:avLst/>
          </a:prstGeom>
        </p:spPr>
      </p:pic>
      <p:pic>
        <p:nvPicPr>
          <p:cNvPr id="13" name="גרפיקה 12" descr="ראש עם גלגלי שיניים עם מילוי מלא">
            <a:extLst>
              <a:ext uri="{FF2B5EF4-FFF2-40B4-BE49-F238E27FC236}">
                <a16:creationId xmlns:a16="http://schemas.microsoft.com/office/drawing/2014/main" id="{866E610A-07D7-444B-B14A-CA9F5B0DC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7877" y="2332565"/>
            <a:ext cx="914400" cy="914400"/>
          </a:xfrm>
          <a:prstGeom prst="rect">
            <a:avLst/>
          </a:prstGeom>
        </p:spPr>
      </p:pic>
      <p:pic>
        <p:nvPicPr>
          <p:cNvPr id="15" name="גרפיקה 14" descr="מצגת עם תרשים עוגה עם מילוי מלא">
            <a:extLst>
              <a:ext uri="{FF2B5EF4-FFF2-40B4-BE49-F238E27FC236}">
                <a16:creationId xmlns:a16="http://schemas.microsoft.com/office/drawing/2014/main" id="{BFC87533-D781-4E47-90BE-DAEB39FB5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20397" y="2332565"/>
            <a:ext cx="914400" cy="914400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91F02FF-6CB0-449B-A7CE-81E65D0BE502}"/>
              </a:ext>
            </a:extLst>
          </p:cNvPr>
          <p:cNvSpPr txBox="1"/>
          <p:nvPr/>
        </p:nvSpPr>
        <p:spPr>
          <a:xfrm>
            <a:off x="381086" y="3615257"/>
            <a:ext cx="114704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Research</a:t>
            </a:r>
            <a:endParaRPr lang="he-IL" sz="2000" b="1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DA8109B-3A1D-4D24-AA4A-0085482FC11C}"/>
              </a:ext>
            </a:extLst>
          </p:cNvPr>
          <p:cNvSpPr txBox="1"/>
          <p:nvPr/>
        </p:nvSpPr>
        <p:spPr>
          <a:xfrm>
            <a:off x="2253027" y="3611032"/>
            <a:ext cx="125386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 algn="ctr" rtl="0"/>
            <a:r>
              <a:rPr lang="en-US" sz="1800" b="1" i="0" dirty="0"/>
              <a:t>Data</a:t>
            </a:r>
          </a:p>
          <a:p>
            <a:pPr lvl="0" algn="ctr" rtl="0"/>
            <a:r>
              <a:rPr lang="en-US" sz="1800" b="1" i="0" dirty="0"/>
              <a:t>Acquisition</a:t>
            </a:r>
            <a:endParaRPr lang="he-IL" sz="18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D854FCC0-97E9-4835-9A9A-02AE62B3BB6B}"/>
              </a:ext>
            </a:extLst>
          </p:cNvPr>
          <p:cNvSpPr txBox="1"/>
          <p:nvPr/>
        </p:nvSpPr>
        <p:spPr>
          <a:xfrm>
            <a:off x="4529411" y="3615264"/>
            <a:ext cx="100380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 algn="ctr" rtl="0"/>
            <a:r>
              <a:rPr lang="en-US" sz="1800" b="1" i="0" dirty="0"/>
              <a:t>Data</a:t>
            </a:r>
            <a:endParaRPr lang="he-IL" sz="1800" b="1" i="0" dirty="0"/>
          </a:p>
          <a:p>
            <a:pPr lvl="0" algn="ctr" rtl="0"/>
            <a:r>
              <a:rPr lang="en-US" sz="1800" b="1" i="0" dirty="0"/>
              <a:t>Cleaning</a:t>
            </a:r>
            <a:endParaRPr lang="en-US" sz="1800" b="0" i="0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C6F92F43-7508-4AE0-92E9-1576AD99C714}"/>
              </a:ext>
            </a:extLst>
          </p:cNvPr>
          <p:cNvSpPr txBox="1"/>
          <p:nvPr/>
        </p:nvSpPr>
        <p:spPr>
          <a:xfrm>
            <a:off x="6980211" y="3646035"/>
            <a:ext cx="5768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 algn="ctr" rtl="0"/>
            <a:r>
              <a:rPr lang="en-US" sz="1800" b="1" dirty="0"/>
              <a:t>EDA</a:t>
            </a:r>
            <a:endParaRPr lang="he-IL" sz="1800" b="1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8F8E9CE0-FF06-4C07-BD76-E32B21661927}"/>
              </a:ext>
            </a:extLst>
          </p:cNvPr>
          <p:cNvSpPr txBox="1"/>
          <p:nvPr/>
        </p:nvSpPr>
        <p:spPr>
          <a:xfrm>
            <a:off x="8836764" y="3646035"/>
            <a:ext cx="101662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 algn="ctr" rtl="0"/>
            <a:r>
              <a:rPr lang="en-US" sz="1800" b="1" dirty="0"/>
              <a:t>Machine</a:t>
            </a:r>
          </a:p>
          <a:p>
            <a:pPr lvl="0" algn="ctr" rtl="0"/>
            <a:r>
              <a:rPr lang="en-US" sz="1800" b="1" dirty="0"/>
              <a:t> learning</a:t>
            </a:r>
            <a:endParaRPr lang="he-IL" sz="1800" b="1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724C1C-A477-47AE-BD97-D49DD02C96B2}"/>
              </a:ext>
            </a:extLst>
          </p:cNvPr>
          <p:cNvSpPr txBox="1"/>
          <p:nvPr/>
        </p:nvSpPr>
        <p:spPr>
          <a:xfrm>
            <a:off x="10436221" y="3641800"/>
            <a:ext cx="17166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/>
            <a:r>
              <a:rPr lang="pt-BR" b="1" dirty="0"/>
              <a:t>Conclusions</a:t>
            </a:r>
            <a:endParaRPr lang="he-IL" sz="1800" b="1" dirty="0"/>
          </a:p>
        </p:txBody>
      </p:sp>
      <p:pic>
        <p:nvPicPr>
          <p:cNvPr id="36" name="גרפיקה 35" descr="חץ ימינה עם מילוי מלא">
            <a:extLst>
              <a:ext uri="{FF2B5EF4-FFF2-40B4-BE49-F238E27FC236}">
                <a16:creationId xmlns:a16="http://schemas.microsoft.com/office/drawing/2014/main" id="{69CC3EB3-EEF7-4592-98B6-B074AB206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82857" y="2499782"/>
            <a:ext cx="529583" cy="579965"/>
          </a:xfrm>
          <a:prstGeom prst="rect">
            <a:avLst/>
          </a:prstGeom>
        </p:spPr>
      </p:pic>
      <p:pic>
        <p:nvPicPr>
          <p:cNvPr id="37" name="גרפיקה 36" descr="חץ ימינה עם מילוי מלא">
            <a:extLst>
              <a:ext uri="{FF2B5EF4-FFF2-40B4-BE49-F238E27FC236}">
                <a16:creationId xmlns:a16="http://schemas.microsoft.com/office/drawing/2014/main" id="{B9EAB898-461D-4917-86D2-72BBC527A8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86287" y="2514597"/>
            <a:ext cx="529583" cy="579965"/>
          </a:xfrm>
          <a:prstGeom prst="rect">
            <a:avLst/>
          </a:prstGeom>
        </p:spPr>
      </p:pic>
      <p:pic>
        <p:nvPicPr>
          <p:cNvPr id="38" name="גרפיקה 37" descr="חץ ימינה עם מילוי מלא">
            <a:extLst>
              <a:ext uri="{FF2B5EF4-FFF2-40B4-BE49-F238E27FC236}">
                <a16:creationId xmlns:a16="http://schemas.microsoft.com/office/drawing/2014/main" id="{47940716-DDC8-4914-B87A-FA3ACF2253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2431" y="2499781"/>
            <a:ext cx="529583" cy="579965"/>
          </a:xfrm>
          <a:prstGeom prst="rect">
            <a:avLst/>
          </a:prstGeom>
        </p:spPr>
      </p:pic>
      <p:pic>
        <p:nvPicPr>
          <p:cNvPr id="39" name="גרפיקה 38" descr="חץ ימינה עם מילוי מלא">
            <a:extLst>
              <a:ext uri="{FF2B5EF4-FFF2-40B4-BE49-F238E27FC236}">
                <a16:creationId xmlns:a16="http://schemas.microsoft.com/office/drawing/2014/main" id="{D7E3F5F6-AEEB-40F4-A395-67931125F8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5647" y="2514597"/>
            <a:ext cx="529583" cy="579965"/>
          </a:xfrm>
          <a:prstGeom prst="rect">
            <a:avLst/>
          </a:prstGeom>
        </p:spPr>
      </p:pic>
      <p:pic>
        <p:nvPicPr>
          <p:cNvPr id="40" name="גרפיקה 39" descr="חץ ימינה עם מילוי מלא">
            <a:extLst>
              <a:ext uri="{FF2B5EF4-FFF2-40B4-BE49-F238E27FC236}">
                <a16:creationId xmlns:a16="http://schemas.microsoft.com/office/drawing/2014/main" id="{E5DA59CF-4CF5-46DF-8DAE-B1D43E1A47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60187" y="2514597"/>
            <a:ext cx="529583" cy="5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F5F5CE5-AAFF-4A89-8A04-4A00CC2823B8}"/>
              </a:ext>
            </a:extLst>
          </p:cNvPr>
          <p:cNvSpPr txBox="1"/>
          <p:nvPr/>
        </p:nvSpPr>
        <p:spPr>
          <a:xfrm>
            <a:off x="517525" y="325352"/>
            <a:ext cx="5892800" cy="8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rPr>
              <a:t>Research questions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7B3972C-AFCE-4268-A6C6-BEC06EF97020}"/>
              </a:ext>
            </a:extLst>
          </p:cNvPr>
          <p:cNvSpPr txBox="1"/>
          <p:nvPr/>
        </p:nvSpPr>
        <p:spPr>
          <a:xfrm>
            <a:off x="517525" y="1675939"/>
            <a:ext cx="4044950" cy="2534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 rt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it possible to predict the rise in apartment prices in given neighborhoods?</a:t>
            </a:r>
            <a:endParaRPr lang="en-US" sz="2800" cap="all" dirty="0">
              <a:latin typeface="+mj-lt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800" dirty="0">
              <a:latin typeface="+mj-lt"/>
            </a:endParaRPr>
          </a:p>
          <a:p>
            <a:pPr indent="-228600" algn="l" rt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a particular neighborhood better for investing or living?</a:t>
            </a:r>
          </a:p>
          <a:p>
            <a:pPr indent="-228600" algn="l" rt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endParaRPr lang="en-US" sz="2800" cap="all" dirty="0">
              <a:latin typeface="+mj-lt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3FB5786-54E5-413A-9F55-F0DC5459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87" y="2063998"/>
            <a:ext cx="3083414" cy="2312559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9" name="גרפיקה 8" descr="מחקר עם מילוי מלא">
            <a:extLst>
              <a:ext uri="{FF2B5EF4-FFF2-40B4-BE49-F238E27FC236}">
                <a16:creationId xmlns:a16="http://schemas.microsoft.com/office/drawing/2014/main" id="{CCCC5B60-A032-4A30-BF97-E819C49D0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3550" y="3933825"/>
            <a:ext cx="1975720" cy="19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חניה&#10;&#10;התיאור נוצר באופן אוטומטי">
            <a:extLst>
              <a:ext uri="{FF2B5EF4-FFF2-40B4-BE49-F238E27FC236}">
                <a16:creationId xmlns:a16="http://schemas.microsoft.com/office/drawing/2014/main" id="{39A84AD2-20F5-41FF-927B-4E983E22E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677468"/>
            <a:ext cx="7095067" cy="4310252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C0D9E98-A66B-407F-9DDB-C7DC065051A3}"/>
              </a:ext>
            </a:extLst>
          </p:cNvPr>
          <p:cNvSpPr txBox="1"/>
          <p:nvPr/>
        </p:nvSpPr>
        <p:spPr>
          <a:xfrm>
            <a:off x="0" y="493366"/>
            <a:ext cx="897422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rPr>
              <a:t>Step 1 – Data Acquisition</a:t>
            </a:r>
            <a:endParaRPr lang="he-I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0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bg1"/>
            </a:gs>
            <a:gs pos="64000">
              <a:srgbClr val="FFF8D9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B52D0D-15DD-47B2-BB2B-10129B31192A}"/>
              </a:ext>
            </a:extLst>
          </p:cNvPr>
          <p:cNvSpPr txBox="1"/>
          <p:nvPr/>
        </p:nvSpPr>
        <p:spPr>
          <a:xfrm>
            <a:off x="1324297" y="43262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alibri Light" panose="020F0302020204030204" pitchFamily="34" charset="0"/>
              </a:rPr>
              <a:t>Crawling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D3F23E-C31E-4307-A49F-75C8A5A6FF48}"/>
              </a:ext>
            </a:extLst>
          </p:cNvPr>
          <p:cNvSpPr txBox="1"/>
          <p:nvPr/>
        </p:nvSpPr>
        <p:spPr>
          <a:xfrm>
            <a:off x="1324297" y="2265551"/>
            <a:ext cx="9081488" cy="41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took the data from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Gov-Nadlan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website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using Selenium &amp; Beautiful Soup for the crawling.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the crawl step we encountered two main difficulties: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Scroll down the page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Get to know the selenium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030E074-E3AE-45B8-B416-D3BF22E6A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96" y="922733"/>
            <a:ext cx="6060682" cy="31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bg1"/>
            </a:gs>
            <a:gs pos="64000">
              <a:srgbClr val="FFF8D9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71DB0E7-2644-407D-9508-859A20B02DC0}"/>
              </a:ext>
            </a:extLst>
          </p:cNvPr>
          <p:cNvSpPr txBox="1"/>
          <p:nvPr/>
        </p:nvSpPr>
        <p:spPr>
          <a:xfrm>
            <a:off x="326625" y="1740371"/>
            <a:ext cx="3642959" cy="134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Selenium Library - </a:t>
            </a:r>
            <a:br>
              <a:rPr lang="en-US" sz="2000" dirty="0"/>
            </a:br>
            <a:r>
              <a:rPr lang="en-US" sz="2000" dirty="0"/>
              <a:t>we used Selenium Library to </a:t>
            </a:r>
            <a:br>
              <a:rPr lang="en-US" sz="2000" dirty="0"/>
            </a:br>
            <a:r>
              <a:rPr lang="en-US" sz="2000" dirty="0"/>
              <a:t>scroll down the page 300 times or to the end of the page</a:t>
            </a: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E445A60-715A-4A93-9E09-03CAAD72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" b="2656"/>
          <a:stretch/>
        </p:blipFill>
        <p:spPr>
          <a:xfrm>
            <a:off x="5042039" y="1627107"/>
            <a:ext cx="6730009" cy="390858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4A9495E9-9AC1-427E-8063-DC6947494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" r="1" b="12694"/>
          <a:stretch/>
        </p:blipFill>
        <p:spPr>
          <a:xfrm>
            <a:off x="487293" y="2794920"/>
            <a:ext cx="3321622" cy="31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4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FF8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33EE357-5E2D-4DB6-A1BC-2E5F07C7A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047"/>
          <a:stretch/>
        </p:blipFill>
        <p:spPr>
          <a:xfrm rot="21480000">
            <a:off x="945371" y="853658"/>
            <a:ext cx="10239532" cy="49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6D52AC0-5257-4F88-8BA5-AAF631649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8" r="2774" b="1"/>
          <a:stretch/>
        </p:blipFill>
        <p:spPr>
          <a:xfrm>
            <a:off x="157988" y="161924"/>
            <a:ext cx="6061838" cy="6524623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B4DD2814-FA4B-42A5-9D36-FA0079750397}"/>
              </a:ext>
            </a:extLst>
          </p:cNvPr>
          <p:cNvGrpSpPr/>
          <p:nvPr/>
        </p:nvGrpSpPr>
        <p:grpSpPr>
          <a:xfrm>
            <a:off x="6305551" y="161925"/>
            <a:ext cx="5728462" cy="6524624"/>
            <a:chOff x="6305551" y="161925"/>
            <a:chExt cx="5728462" cy="6524624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4D19057C-DF80-4F8A-8A8E-5B615F13C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87" r="8222" b="2"/>
            <a:stretch/>
          </p:blipFill>
          <p:spPr>
            <a:xfrm>
              <a:off x="6305551" y="161925"/>
              <a:ext cx="5728462" cy="6524624"/>
            </a:xfrm>
            <a:prstGeom prst="rect">
              <a:avLst/>
            </a:prstGeom>
          </p:spPr>
        </p:pic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780B3DDD-FC9A-4732-9456-847E454A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6525" y="866774"/>
              <a:ext cx="933450" cy="666751"/>
            </a:xfrm>
            <a:prstGeom prst="rect">
              <a:avLst/>
            </a:prstGeom>
          </p:spPr>
        </p:pic>
      </p:grp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73AB5A9D-920F-4E2D-9DD8-784860D6EDBB}"/>
              </a:ext>
            </a:extLst>
          </p:cNvPr>
          <p:cNvSpPr/>
          <p:nvPr/>
        </p:nvSpPr>
        <p:spPr>
          <a:xfrm>
            <a:off x="6376290" y="642938"/>
            <a:ext cx="3520185" cy="1085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B97A22B1-05A8-4BC8-B35B-3F81BB10B800}"/>
              </a:ext>
            </a:extLst>
          </p:cNvPr>
          <p:cNvSpPr/>
          <p:nvPr/>
        </p:nvSpPr>
        <p:spPr>
          <a:xfrm>
            <a:off x="9058275" y="1990725"/>
            <a:ext cx="2890425" cy="1085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D49ECA03-7AFE-4715-BEB3-422122438E34}"/>
              </a:ext>
            </a:extLst>
          </p:cNvPr>
          <p:cNvSpPr/>
          <p:nvPr/>
        </p:nvSpPr>
        <p:spPr>
          <a:xfrm>
            <a:off x="9286875" y="3638550"/>
            <a:ext cx="1190626" cy="1014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52FEF041-E8B3-4ECD-9EFB-BB91D685B16A}"/>
              </a:ext>
            </a:extLst>
          </p:cNvPr>
          <p:cNvSpPr/>
          <p:nvPr/>
        </p:nvSpPr>
        <p:spPr>
          <a:xfrm>
            <a:off x="10715625" y="5333998"/>
            <a:ext cx="1085850" cy="93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8262C267-9C04-4D17-86D6-418588657C42}"/>
              </a:ext>
            </a:extLst>
          </p:cNvPr>
          <p:cNvSpPr/>
          <p:nvPr/>
        </p:nvSpPr>
        <p:spPr>
          <a:xfrm>
            <a:off x="2371726" y="3424234"/>
            <a:ext cx="1314450" cy="1147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108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527</Words>
  <Application>Microsoft Office PowerPoint</Application>
  <PresentationFormat>מסך רחב</PresentationFormat>
  <Paragraphs>80</Paragraphs>
  <Slides>28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AppleMyungjo</vt:lpstr>
      <vt:lpstr>Arial</vt:lpstr>
      <vt:lpstr>Calibri</vt:lpstr>
      <vt:lpstr>Calibri Light</vt:lpstr>
      <vt:lpstr>Impact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דור קולסקי</dc:creator>
  <cp:lastModifiedBy>דור קולסקי</cp:lastModifiedBy>
  <cp:revision>25</cp:revision>
  <dcterms:created xsi:type="dcterms:W3CDTF">2022-01-17T09:26:20Z</dcterms:created>
  <dcterms:modified xsi:type="dcterms:W3CDTF">2022-01-23T17:25:50Z</dcterms:modified>
</cp:coreProperties>
</file>