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76"/>
  </p:notesMasterIdLst>
  <p:sldIdLst>
    <p:sldId id="960" r:id="rId3"/>
    <p:sldId id="1129" r:id="rId4"/>
    <p:sldId id="964" r:id="rId5"/>
    <p:sldId id="1223" r:id="rId6"/>
    <p:sldId id="1051" r:id="rId7"/>
    <p:sldId id="1050" r:id="rId8"/>
    <p:sldId id="1271" r:id="rId9"/>
    <p:sldId id="1225" r:id="rId10"/>
    <p:sldId id="1227" r:id="rId11"/>
    <p:sldId id="1228" r:id="rId12"/>
    <p:sldId id="1272" r:id="rId13"/>
    <p:sldId id="1229" r:id="rId14"/>
    <p:sldId id="1230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0" r:id="rId29"/>
    <p:sldId id="441" r:id="rId30"/>
    <p:sldId id="442" r:id="rId31"/>
    <p:sldId id="443" r:id="rId32"/>
    <p:sldId id="444" r:id="rId33"/>
    <p:sldId id="445" r:id="rId34"/>
    <p:sldId id="446" r:id="rId35"/>
    <p:sldId id="1232" r:id="rId36"/>
    <p:sldId id="1233" r:id="rId37"/>
    <p:sldId id="1259" r:id="rId38"/>
    <p:sldId id="1231" r:id="rId39"/>
    <p:sldId id="1260" r:id="rId40"/>
    <p:sldId id="1273" r:id="rId41"/>
    <p:sldId id="1261" r:id="rId42"/>
    <p:sldId id="1262" r:id="rId43"/>
    <p:sldId id="1263" r:id="rId44"/>
    <p:sldId id="1264" r:id="rId45"/>
    <p:sldId id="1234" r:id="rId46"/>
    <p:sldId id="1238" r:id="rId47"/>
    <p:sldId id="1245" r:id="rId48"/>
    <p:sldId id="1244" r:id="rId49"/>
    <p:sldId id="1241" r:id="rId50"/>
    <p:sldId id="1242" r:id="rId51"/>
    <p:sldId id="1243" r:id="rId52"/>
    <p:sldId id="1246" r:id="rId53"/>
    <p:sldId id="1249" r:id="rId54"/>
    <p:sldId id="1250" r:id="rId55"/>
    <p:sldId id="1252" r:id="rId56"/>
    <p:sldId id="1253" r:id="rId57"/>
    <p:sldId id="1254" r:id="rId58"/>
    <p:sldId id="1255" r:id="rId59"/>
    <p:sldId id="1267" r:id="rId60"/>
    <p:sldId id="1268" r:id="rId61"/>
    <p:sldId id="1269" r:id="rId62"/>
    <p:sldId id="1274" r:id="rId63"/>
    <p:sldId id="1280" r:id="rId64"/>
    <p:sldId id="1281" r:id="rId65"/>
    <p:sldId id="1282" r:id="rId66"/>
    <p:sldId id="1284" r:id="rId67"/>
    <p:sldId id="1285" r:id="rId68"/>
    <p:sldId id="1286" r:id="rId69"/>
    <p:sldId id="1287" r:id="rId70"/>
    <p:sldId id="1337" r:id="rId71"/>
    <p:sldId id="1336" r:id="rId72"/>
    <p:sldId id="1038" r:id="rId73"/>
    <p:sldId id="1265" r:id="rId74"/>
    <p:sldId id="1266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96" userDrawn="1">
          <p15:clr>
            <a:srgbClr val="A4A3A4"/>
          </p15:clr>
        </p15:guide>
        <p15:guide id="3" orient="horz" pos="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E0FA"/>
    <a:srgbClr val="0000A8"/>
    <a:srgbClr val="8DDFB0"/>
    <a:srgbClr val="FFFE6D"/>
    <a:srgbClr val="F6F323"/>
    <a:srgbClr val="010F90"/>
    <a:srgbClr val="B5E7FF"/>
    <a:srgbClr val="A2C1FF"/>
    <a:srgbClr val="8FAADC"/>
    <a:srgbClr val="E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30"/>
    <p:restoredTop sz="67308"/>
  </p:normalViewPr>
  <p:slideViewPr>
    <p:cSldViewPr snapToGrid="0" snapToObjects="1">
      <p:cViewPr varScale="1">
        <p:scale>
          <a:sx n="82" d="100"/>
          <a:sy n="82" d="100"/>
        </p:scale>
        <p:origin x="176" y="472"/>
      </p:cViewPr>
      <p:guideLst>
        <p:guide pos="696"/>
        <p:guide orient="horz" pos="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3/8/21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Re-do of network management slides; redo </a:t>
            </a:r>
            <a:r>
              <a:rPr lang="en-US"/>
              <a:t>of Bellman-Ford </a:t>
            </a:r>
            <a:r>
              <a:rPr lang="en-US" dirty="0"/>
              <a:t>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7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84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68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A7DFE19E-4B53-3A45-88FB-20A016CF81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8" name="Rectangle 3">
            <a:extLst>
              <a:ext uri="{FF2B5EF4-FFF2-40B4-BE49-F238E27FC236}">
                <a16:creationId xmlns:a16="http://schemas.microsoft.com/office/drawing/2014/main" id="{943692E0-985A-3D45-9639-9C9A0FCFD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977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95535D3B-A77E-FE4A-B726-78C51423F0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>
            <a:extLst>
              <a:ext uri="{FF2B5EF4-FFF2-40B4-BE49-F238E27FC236}">
                <a16:creationId xmlns:a16="http://schemas.microsoft.com/office/drawing/2014/main" id="{83E88831-DA18-9047-A46A-4E45EAF975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998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4772E57D-BAC5-9B41-B06E-3EAC2F03F1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>
            <a:extLst>
              <a:ext uri="{FF2B5EF4-FFF2-40B4-BE49-F238E27FC236}">
                <a16:creationId xmlns:a16="http://schemas.microsoft.com/office/drawing/2014/main" id="{57D5C3B5-1586-4945-BCB8-19943A65C3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459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503C82CC-74FE-EA48-9AE7-8DC75F2063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43A33FEE-EA80-A94B-B7C7-1DCCA00C3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338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B51243B9-C573-1E43-8ABD-BE3198600A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0" name="Rectangle 3">
            <a:extLst>
              <a:ext uri="{FF2B5EF4-FFF2-40B4-BE49-F238E27FC236}">
                <a16:creationId xmlns:a16="http://schemas.microsoft.com/office/drawing/2014/main" id="{93730538-2BFF-4942-B0C4-82C788ED7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215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B76E84D6-1B07-BD4F-B193-7BFB7F39F3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>
            <a:extLst>
              <a:ext uri="{FF2B5EF4-FFF2-40B4-BE49-F238E27FC236}">
                <a16:creationId xmlns:a16="http://schemas.microsoft.com/office/drawing/2014/main" id="{03BE844E-B140-D24D-B27C-C169B5BD60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130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B9FDB6A0-9688-424A-A884-6FC043D25A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>
            <a:extLst>
              <a:ext uri="{FF2B5EF4-FFF2-40B4-BE49-F238E27FC236}">
                <a16:creationId xmlns:a16="http://schemas.microsoft.com/office/drawing/2014/main" id="{77EAEE38-FE93-8B4B-B0F7-938ED1F8D8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650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99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>
            <a:extLst>
              <a:ext uri="{FF2B5EF4-FFF2-40B4-BE49-F238E27FC236}">
                <a16:creationId xmlns:a16="http://schemas.microsoft.com/office/drawing/2014/main" id="{26EEA4FC-5F79-B644-BDBF-4FB8221CB3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>
            <a:extLst>
              <a:ext uri="{FF2B5EF4-FFF2-40B4-BE49-F238E27FC236}">
                <a16:creationId xmlns:a16="http://schemas.microsoft.com/office/drawing/2014/main" id="{B13352DB-E2A4-344B-96C4-E5BF9FD50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274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D953C7B1-EE1B-884E-AC53-08030A3ACD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2" name="Rectangle 3">
            <a:extLst>
              <a:ext uri="{FF2B5EF4-FFF2-40B4-BE49-F238E27FC236}">
                <a16:creationId xmlns:a16="http://schemas.microsoft.com/office/drawing/2014/main" id="{EEC0C773-D83E-E04E-A9AD-41D0232599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990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>
            <a:extLst>
              <a:ext uri="{FF2B5EF4-FFF2-40B4-BE49-F238E27FC236}">
                <a16:creationId xmlns:a16="http://schemas.microsoft.com/office/drawing/2014/main" id="{AF67522A-FA22-7143-A430-8F798DA51E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0" name="Rectangle 3">
            <a:extLst>
              <a:ext uri="{FF2B5EF4-FFF2-40B4-BE49-F238E27FC236}">
                <a16:creationId xmlns:a16="http://schemas.microsoft.com/office/drawing/2014/main" id="{0609193E-748E-2F43-AFF8-6D4236CAA6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3582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>
            <a:extLst>
              <a:ext uri="{FF2B5EF4-FFF2-40B4-BE49-F238E27FC236}">
                <a16:creationId xmlns:a16="http://schemas.microsoft.com/office/drawing/2014/main" id="{A9F5884D-07C5-FD40-B6CB-CDF1043426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>
            <a:extLst>
              <a:ext uri="{FF2B5EF4-FFF2-40B4-BE49-F238E27FC236}">
                <a16:creationId xmlns:a16="http://schemas.microsoft.com/office/drawing/2014/main" id="{253E98FE-C9FE-0742-AD75-888E9A841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169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id="{151EB5BA-CECB-5B47-809A-BA5BD6A02D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id="{D69AB3A2-1E26-C440-971F-E7EB2EE1EC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1926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>
            <a:extLst>
              <a:ext uri="{FF2B5EF4-FFF2-40B4-BE49-F238E27FC236}">
                <a16:creationId xmlns:a16="http://schemas.microsoft.com/office/drawing/2014/main" id="{79D22D45-1B5D-864C-8129-EA34ABC2B2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>
            <a:extLst>
              <a:ext uri="{FF2B5EF4-FFF2-40B4-BE49-F238E27FC236}">
                <a16:creationId xmlns:a16="http://schemas.microsoft.com/office/drawing/2014/main" id="{049C238C-40B0-A149-9245-22B45358D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198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>
            <a:extLst>
              <a:ext uri="{FF2B5EF4-FFF2-40B4-BE49-F238E27FC236}">
                <a16:creationId xmlns:a16="http://schemas.microsoft.com/office/drawing/2014/main" id="{C5DCFA32-05F0-E942-8BBA-500097BA69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>
            <a:extLst>
              <a:ext uri="{FF2B5EF4-FFF2-40B4-BE49-F238E27FC236}">
                <a16:creationId xmlns:a16="http://schemas.microsoft.com/office/drawing/2014/main" id="{65361BBD-28FE-6344-9518-6CEAF1F426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059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>
            <a:extLst>
              <a:ext uri="{FF2B5EF4-FFF2-40B4-BE49-F238E27FC236}">
                <a16:creationId xmlns:a16="http://schemas.microsoft.com/office/drawing/2014/main" id="{F968ADCB-BE4A-0348-9B66-F1250BF3C6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0" name="Rectangle 3">
            <a:extLst>
              <a:ext uri="{FF2B5EF4-FFF2-40B4-BE49-F238E27FC236}">
                <a16:creationId xmlns:a16="http://schemas.microsoft.com/office/drawing/2014/main" id="{66359DA3-1A10-9D4C-BA5A-C773E7A47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108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>
            <a:extLst>
              <a:ext uri="{FF2B5EF4-FFF2-40B4-BE49-F238E27FC236}">
                <a16:creationId xmlns:a16="http://schemas.microsoft.com/office/drawing/2014/main" id="{46CA10E2-03D2-CC43-8D4D-1038481715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8" name="Rectangle 3">
            <a:extLst>
              <a:ext uri="{FF2B5EF4-FFF2-40B4-BE49-F238E27FC236}">
                <a16:creationId xmlns:a16="http://schemas.microsoft.com/office/drawing/2014/main" id="{44EC0054-45A1-6C4D-8E1C-12B4890B3D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305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>
            <a:extLst>
              <a:ext uri="{FF2B5EF4-FFF2-40B4-BE49-F238E27FC236}">
                <a16:creationId xmlns:a16="http://schemas.microsoft.com/office/drawing/2014/main" id="{BBA8A12A-EAE0-7C4B-A7E5-982E33D30E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>
            <a:extLst>
              <a:ext uri="{FF2B5EF4-FFF2-40B4-BE49-F238E27FC236}">
                <a16:creationId xmlns:a16="http://schemas.microsoft.com/office/drawing/2014/main" id="{04AE9C31-662A-2741-8482-42293E3A6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010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036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>
            <a:extLst>
              <a:ext uri="{FF2B5EF4-FFF2-40B4-BE49-F238E27FC236}">
                <a16:creationId xmlns:a16="http://schemas.microsoft.com/office/drawing/2014/main" id="{BD5D1F9D-BCD4-A542-85E3-F7DC1E1FB5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4" name="Rectangle 3">
            <a:extLst>
              <a:ext uri="{FF2B5EF4-FFF2-40B4-BE49-F238E27FC236}">
                <a16:creationId xmlns:a16="http://schemas.microsoft.com/office/drawing/2014/main" id="{19601A1D-AE17-D343-82C4-52CA5A09D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0583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>
            <a:extLst>
              <a:ext uri="{FF2B5EF4-FFF2-40B4-BE49-F238E27FC236}">
                <a16:creationId xmlns:a16="http://schemas.microsoft.com/office/drawing/2014/main" id="{3F2D2A2C-33A4-1049-9548-25FE1C0D27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2" name="Rectangle 3">
            <a:extLst>
              <a:ext uri="{FF2B5EF4-FFF2-40B4-BE49-F238E27FC236}">
                <a16:creationId xmlns:a16="http://schemas.microsoft.com/office/drawing/2014/main" id="{0B4152B9-7FE5-274F-A3A7-CAB9711505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1280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>
            <a:extLst>
              <a:ext uri="{FF2B5EF4-FFF2-40B4-BE49-F238E27FC236}">
                <a16:creationId xmlns:a16="http://schemas.microsoft.com/office/drawing/2014/main" id="{597CD26C-2A57-9240-9D09-5AC763805A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0" name="Rectangle 3">
            <a:extLst>
              <a:ext uri="{FF2B5EF4-FFF2-40B4-BE49-F238E27FC236}">
                <a16:creationId xmlns:a16="http://schemas.microsoft.com/office/drawing/2014/main" id="{55D32CFF-9DAC-5F41-A6E0-26BCC71F19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061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401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155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883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890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324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212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99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5447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059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913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234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234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055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879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435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83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739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84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8651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2917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28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853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619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5813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429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9765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344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9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65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12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03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9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8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8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4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6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5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5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Network Layer: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Control Plane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A719B73-7005-5F48-AB23-FCC253DE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A note on the use of these PowerPoint slides:</a:t>
            </a:r>
          </a:p>
          <a:p>
            <a:r>
              <a:rPr lang="en-US" altLang="en-US" sz="1400" dirty="0">
                <a:latin typeface="+mn-lt"/>
              </a:rPr>
              <a:t>We’</a:t>
            </a:r>
            <a:r>
              <a:rPr lang="en-US" altLang="ja-JP" sz="1400" dirty="0">
                <a:latin typeface="+mn-lt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400" i="1" dirty="0">
                <a:latin typeface="+mn-lt"/>
              </a:rPr>
              <a:t>lot</a:t>
            </a:r>
            <a:r>
              <a:rPr lang="en-US" altLang="ja-JP" sz="1400" dirty="0">
                <a:latin typeface="+mn-lt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D221538-7929-D34F-8387-EA57F966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400" dirty="0">
              <a:latin typeface="Gill Sans MT" panose="020B0502020104020203" pitchFamily="34" charset="77"/>
            </a:endParaRP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use these slides (e.g., in a class) that you mention their source (after all, we’</a:t>
            </a:r>
            <a:r>
              <a:rPr lang="en-US" altLang="ja-JP" sz="1400" dirty="0">
                <a:latin typeface="+mn-lt"/>
                <a:cs typeface="Calibri" panose="020F0502020204030204" pitchFamily="34" charset="0"/>
              </a:rPr>
              <a:t>d like people to use our book!)</a:t>
            </a: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For a revision history, see the slide note for this page. </a:t>
            </a: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400" dirty="0"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All material copyright 1996-2020</a:t>
            </a: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J.F Kurose and K.W. Ross, All Rights Reserved</a:t>
            </a:r>
            <a:endParaRPr lang="en-US" altLang="en-US" sz="1200" dirty="0">
              <a:latin typeface="+mn-lt"/>
            </a:endParaRP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8320548" cy="894622"/>
          </a:xfrm>
        </p:spPr>
        <p:txBody>
          <a:bodyPr/>
          <a:lstStyle/>
          <a:p>
            <a:r>
              <a:rPr lang="en-US" dirty="0"/>
              <a:t>Routing algorithm classification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732A1C-C52A-0B46-B26E-4DBD9B488928}"/>
              </a:ext>
            </a:extLst>
          </p:cNvPr>
          <p:cNvCxnSpPr/>
          <p:nvPr/>
        </p:nvCxnSpPr>
        <p:spPr>
          <a:xfrm>
            <a:off x="6091084" y="1312606"/>
            <a:ext cx="0" cy="5043948"/>
          </a:xfrm>
          <a:prstGeom prst="straightConnector1">
            <a:avLst/>
          </a:prstGeom>
          <a:ln w="25400">
            <a:solidFill>
              <a:srgbClr val="0000A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8A2EBE1-BFA0-B248-ACFC-90011EBC34CE}"/>
              </a:ext>
            </a:extLst>
          </p:cNvPr>
          <p:cNvCxnSpPr>
            <a:cxnSpLocks/>
          </p:cNvCxnSpPr>
          <p:nvPr/>
        </p:nvCxnSpPr>
        <p:spPr>
          <a:xfrm flipH="1">
            <a:off x="235974" y="3441290"/>
            <a:ext cx="11665974" cy="0"/>
          </a:xfrm>
          <a:prstGeom prst="straightConnector1">
            <a:avLst/>
          </a:prstGeom>
          <a:ln w="25400">
            <a:solidFill>
              <a:srgbClr val="0000A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6C293B-8D3D-2544-91D8-2533CD0AF99D}"/>
              </a:ext>
            </a:extLst>
          </p:cNvPr>
          <p:cNvSpPr txBox="1"/>
          <p:nvPr/>
        </p:nvSpPr>
        <p:spPr>
          <a:xfrm>
            <a:off x="4542504" y="6312310"/>
            <a:ext cx="358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global or decentralized information?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D47406-80F8-9441-A2E0-BD72AA9E3AE7}"/>
              </a:ext>
            </a:extLst>
          </p:cNvPr>
          <p:cNvGrpSpPr/>
          <p:nvPr/>
        </p:nvGrpSpPr>
        <p:grpSpPr>
          <a:xfrm>
            <a:off x="3996813" y="1474838"/>
            <a:ext cx="4513007" cy="1209368"/>
            <a:chOff x="3996813" y="1474838"/>
            <a:chExt cx="4513007" cy="12093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F40CFC-1B50-144E-A43A-6F638CE78029}"/>
                </a:ext>
              </a:extLst>
            </p:cNvPr>
            <p:cNvSpPr/>
            <p:nvPr/>
          </p:nvSpPr>
          <p:spPr>
            <a:xfrm>
              <a:off x="5987845" y="1519084"/>
              <a:ext cx="221226" cy="11651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3">
              <a:extLst>
                <a:ext uri="{FF2B5EF4-FFF2-40B4-BE49-F238E27FC236}">
                  <a16:creationId xmlns:a16="http://schemas.microsoft.com/office/drawing/2014/main" id="{396DD204-2A01-8E4D-BC4B-E0BD86B248A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996813" y="1474838"/>
              <a:ext cx="4513007" cy="12093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>
                <a:spcBef>
                  <a:spcPts val="400"/>
                </a:spcBef>
                <a:buNone/>
              </a:pPr>
              <a:r>
                <a:rPr lang="en-US" dirty="0">
                  <a:solidFill>
                    <a:srgbClr val="C00000"/>
                  </a:solidFill>
                </a:rPr>
                <a:t>global: </a:t>
              </a:r>
              <a:r>
                <a:rPr lang="en-US" sz="2400" dirty="0"/>
                <a:t>all routers have </a:t>
              </a:r>
              <a:r>
                <a:rPr lang="en-US" sz="2400" i="1" dirty="0"/>
                <a:t>complete</a:t>
              </a:r>
              <a:r>
                <a:rPr lang="en-US" sz="2400" dirty="0"/>
                <a:t> topology, link cost info</a:t>
              </a:r>
            </a:p>
            <a:p>
              <a:pPr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 altLang="ja-JP" sz="2400" dirty="0">
                  <a:solidFill>
                    <a:srgbClr val="000099"/>
                  </a:solidFill>
                </a:rPr>
                <a:t>“link state” </a:t>
              </a:r>
              <a:r>
                <a:rPr lang="en-US" altLang="ja-JP" sz="2400" dirty="0"/>
                <a:t>algorithms</a:t>
              </a:r>
            </a:p>
            <a:p>
              <a:pPr>
                <a:buFont typeface="Wingdings" charset="0"/>
                <a:buNone/>
              </a:pPr>
              <a:endParaRPr lang="en-US" sz="2400" dirty="0">
                <a:solidFill>
                  <a:srgbClr val="000099"/>
                </a:solidFill>
                <a:latin typeface="Gill Sans MT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6E0791-AA52-904B-8ABE-26FDED6C5706}"/>
              </a:ext>
            </a:extLst>
          </p:cNvPr>
          <p:cNvGrpSpPr/>
          <p:nvPr/>
        </p:nvGrpSpPr>
        <p:grpSpPr>
          <a:xfrm>
            <a:off x="3465869" y="4326195"/>
            <a:ext cx="6179575" cy="2458065"/>
            <a:chOff x="3465869" y="4326195"/>
            <a:chExt cx="6179575" cy="24580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1E5A78-7BA0-F648-A6EF-E28CE96CE5C2}"/>
                </a:ext>
              </a:extLst>
            </p:cNvPr>
            <p:cNvSpPr/>
            <p:nvPr/>
          </p:nvSpPr>
          <p:spPr>
            <a:xfrm>
              <a:off x="6002594" y="4365523"/>
              <a:ext cx="147483" cy="1799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3">
              <a:extLst>
                <a:ext uri="{FF2B5EF4-FFF2-40B4-BE49-F238E27FC236}">
                  <a16:creationId xmlns:a16="http://schemas.microsoft.com/office/drawing/2014/main" id="{3400BCC6-9926-3649-91F6-F0B8B87FE1A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65869" y="4326195"/>
              <a:ext cx="6179575" cy="245806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>
                <a:spcBef>
                  <a:spcPts val="400"/>
                </a:spcBef>
                <a:buNone/>
              </a:pPr>
              <a:r>
                <a:rPr lang="en-US" dirty="0">
                  <a:solidFill>
                    <a:srgbClr val="C00000"/>
                  </a:solidFill>
                </a:rPr>
                <a:t>decentralized: </a:t>
              </a:r>
              <a:r>
                <a:rPr lang="en-US" sz="2400" dirty="0"/>
                <a:t>iterative process of computation, exchange of info with neighbors</a:t>
              </a:r>
            </a:p>
            <a:p>
              <a:pPr marL="407988" indent="-233363">
                <a:spcBef>
                  <a:spcPts val="4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</a:pPr>
              <a:r>
                <a:rPr lang="en-US" sz="2400" dirty="0"/>
                <a:t>routers initially only know link costs to attached neighbors</a:t>
              </a:r>
            </a:p>
            <a:p>
              <a:pPr marL="407988" indent="-233363">
                <a:spcBef>
                  <a:spcPts val="4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</a:pPr>
              <a:r>
                <a:rPr lang="en-US" altLang="ja-JP" sz="2400" dirty="0">
                  <a:solidFill>
                    <a:srgbClr val="000099"/>
                  </a:solidFill>
                </a:rPr>
                <a:t>“distance vector” </a:t>
              </a:r>
              <a:r>
                <a:rPr lang="en-US" altLang="ja-JP" sz="2400" dirty="0"/>
                <a:t>algorithms</a:t>
              </a:r>
              <a:endParaRPr lang="en-US" sz="2400" dirty="0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CA84E65-C3D2-EE42-B4E7-C5FF4CE4FA7B}"/>
              </a:ext>
            </a:extLst>
          </p:cNvPr>
          <p:cNvSpPr txBox="1"/>
          <p:nvPr/>
        </p:nvSpPr>
        <p:spPr>
          <a:xfrm>
            <a:off x="250724" y="2823539"/>
            <a:ext cx="1253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How </a:t>
            </a:r>
            <a:r>
              <a:rPr lang="en-US" i="1"/>
              <a:t>fast do </a:t>
            </a:r>
            <a:r>
              <a:rPr lang="en-US" i="1" dirty="0"/>
              <a:t>routes change?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D26FE6B-7647-B846-9799-98FEB9D0A654}"/>
              </a:ext>
            </a:extLst>
          </p:cNvPr>
          <p:cNvSpPr/>
          <p:nvPr/>
        </p:nvSpPr>
        <p:spPr>
          <a:xfrm>
            <a:off x="10171471" y="1184788"/>
            <a:ext cx="176981" cy="1032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4812886-28EC-D241-90C7-5E720368CE84}"/>
              </a:ext>
            </a:extLst>
          </p:cNvPr>
          <p:cNvGrpSpPr/>
          <p:nvPr/>
        </p:nvGrpSpPr>
        <p:grpSpPr>
          <a:xfrm>
            <a:off x="8740391" y="2620951"/>
            <a:ext cx="3451609" cy="2373608"/>
            <a:chOff x="8740391" y="2620951"/>
            <a:chExt cx="3451609" cy="23736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87E6BF-15DE-A246-9A08-7C8063E9BE3B}"/>
                </a:ext>
              </a:extLst>
            </p:cNvPr>
            <p:cNvSpPr/>
            <p:nvPr/>
          </p:nvSpPr>
          <p:spPr>
            <a:xfrm>
              <a:off x="8922775" y="3314699"/>
              <a:ext cx="2580968" cy="210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4">
              <a:extLst>
                <a:ext uri="{FF2B5EF4-FFF2-40B4-BE49-F238E27FC236}">
                  <a16:creationId xmlns:a16="http://schemas.microsoft.com/office/drawing/2014/main" id="{A5264CD0-EF94-D444-B0AF-8FAAE7055B9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740391" y="2620951"/>
              <a:ext cx="3451609" cy="2373608"/>
            </a:xfrm>
            <a:prstGeom prst="rect">
              <a:avLst/>
            </a:prstGeom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 indent="-57150">
                <a:buFont typeface="Wingdings" charset="0"/>
                <a:buNone/>
                <a:defRPr/>
              </a:pPr>
              <a:r>
                <a:rPr lang="en-US" dirty="0">
                  <a:solidFill>
                    <a:srgbClr val="CC0000"/>
                  </a:solidFill>
                </a:rPr>
                <a:t>dynamic</a:t>
              </a:r>
              <a:r>
                <a:rPr lang="en-US" sz="2400" i="1" dirty="0">
                  <a:solidFill>
                    <a:srgbClr val="CC0000"/>
                  </a:solidFill>
                </a:rPr>
                <a:t>: </a:t>
              </a:r>
              <a:r>
                <a:rPr lang="en-US" sz="2400" dirty="0"/>
                <a:t>routes change more quickly</a:t>
              </a:r>
            </a:p>
            <a:p>
              <a:pPr marL="349250" lvl="1" indent="-233363">
                <a:spcBef>
                  <a:spcPts val="400"/>
                </a:spcBef>
                <a:defRPr/>
              </a:pPr>
              <a:r>
                <a:rPr lang="en-US" dirty="0"/>
                <a:t>periodic updates or in response to link cost changes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C4129E-0B83-3343-863D-606A39998A89}"/>
              </a:ext>
            </a:extLst>
          </p:cNvPr>
          <p:cNvGrpSpPr/>
          <p:nvPr/>
        </p:nvGrpSpPr>
        <p:grpSpPr>
          <a:xfrm>
            <a:off x="1313787" y="3013586"/>
            <a:ext cx="3022237" cy="1209367"/>
            <a:chOff x="1313787" y="3013586"/>
            <a:chExt cx="3022237" cy="120936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0862584-87FB-1B45-8C6F-1E2A810A4276}"/>
                </a:ext>
              </a:extLst>
            </p:cNvPr>
            <p:cNvSpPr/>
            <p:nvPr/>
          </p:nvSpPr>
          <p:spPr>
            <a:xfrm>
              <a:off x="1465006" y="3314699"/>
              <a:ext cx="2531807" cy="224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3">
              <a:extLst>
                <a:ext uri="{FF2B5EF4-FFF2-40B4-BE49-F238E27FC236}">
                  <a16:creationId xmlns:a16="http://schemas.microsoft.com/office/drawing/2014/main" id="{28CA3E4A-EC8F-1F42-89F5-9571CBDD810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313787" y="3013586"/>
              <a:ext cx="3022237" cy="12093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>
                <a:spcBef>
                  <a:spcPts val="400"/>
                </a:spcBef>
                <a:buNone/>
              </a:pPr>
              <a:r>
                <a:rPr lang="en-US" dirty="0">
                  <a:solidFill>
                    <a:srgbClr val="C00000"/>
                  </a:solidFill>
                </a:rPr>
                <a:t>static: </a:t>
              </a:r>
              <a:r>
                <a:rPr lang="en-US" sz="2400" dirty="0"/>
                <a:t>routes change slowly over time</a:t>
              </a:r>
              <a:endParaRPr lang="en-US" sz="2400" dirty="0">
                <a:solidFill>
                  <a:srgbClr val="000099"/>
                </a:solidFill>
                <a:latin typeface="Gill Sans MT" charset="0"/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9509865B-1C67-3041-AB1E-A62EE542E28D}"/>
              </a:ext>
            </a:extLst>
          </p:cNvPr>
          <p:cNvSpPr/>
          <p:nvPr/>
        </p:nvSpPr>
        <p:spPr>
          <a:xfrm>
            <a:off x="4365523" y="2064775"/>
            <a:ext cx="1622322" cy="7374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6F27EF8-DDA8-E744-B654-79FCE215090E}"/>
              </a:ext>
            </a:extLst>
          </p:cNvPr>
          <p:cNvSpPr/>
          <p:nvPr/>
        </p:nvSpPr>
        <p:spPr>
          <a:xfrm>
            <a:off x="3883742" y="5624052"/>
            <a:ext cx="2281083" cy="7374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4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02" grpId="0" animBg="1"/>
      <p:bldP spid="10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0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9839632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link-state routing algorithm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AE9CCC8F-9B64-9843-9FF6-322BE507C6B3}"/>
              </a:ext>
            </a:extLst>
          </p:cNvPr>
          <p:cNvSpPr txBox="1">
            <a:spLocks noChangeArrowheads="1"/>
          </p:cNvSpPr>
          <p:nvPr/>
        </p:nvSpPr>
        <p:spPr>
          <a:xfrm>
            <a:off x="750989" y="1541236"/>
            <a:ext cx="5708805" cy="4903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A8"/>
                </a:solidFill>
              </a:rPr>
              <a:t>centralized: </a:t>
            </a:r>
            <a:r>
              <a:rPr lang="en-US" dirty="0"/>
              <a:t>network topology, link costs known to </a:t>
            </a:r>
            <a:r>
              <a:rPr lang="en-US" i="1" dirty="0"/>
              <a:t>all</a:t>
            </a:r>
            <a:r>
              <a:rPr lang="en-US" dirty="0"/>
              <a:t> nodes</a:t>
            </a:r>
          </a:p>
          <a:p>
            <a:pPr lvl="1"/>
            <a:r>
              <a:rPr lang="en-US" dirty="0"/>
              <a:t>accomplished via “</a:t>
            </a:r>
            <a:r>
              <a:rPr lang="en-US" altLang="ja-JP" dirty="0"/>
              <a:t>link state broadcast” </a:t>
            </a:r>
          </a:p>
          <a:p>
            <a:pPr lvl="1"/>
            <a:r>
              <a:rPr lang="en-US" dirty="0"/>
              <a:t>all nodes have same info</a:t>
            </a:r>
          </a:p>
          <a:p>
            <a:r>
              <a:rPr lang="en-US" dirty="0"/>
              <a:t>computes least cost paths from one node (“</a:t>
            </a:r>
            <a:r>
              <a:rPr lang="en-US" altLang="ja-JP" dirty="0"/>
              <a:t>source”) to all other nodes</a:t>
            </a:r>
          </a:p>
          <a:p>
            <a:pPr lvl="1"/>
            <a:r>
              <a:rPr lang="en-US" dirty="0"/>
              <a:t>gives </a:t>
            </a:r>
            <a:r>
              <a:rPr lang="en-US" i="1" dirty="0">
                <a:solidFill>
                  <a:srgbClr val="000099"/>
                </a:solidFill>
              </a:rPr>
              <a:t>forwarding table</a:t>
            </a:r>
            <a:r>
              <a:rPr lang="en-US" dirty="0"/>
              <a:t> for that node</a:t>
            </a:r>
          </a:p>
          <a:p>
            <a:r>
              <a:rPr lang="en-US" dirty="0">
                <a:solidFill>
                  <a:srgbClr val="0000A8"/>
                </a:solidFill>
              </a:rPr>
              <a:t>iterative: </a:t>
            </a:r>
            <a:r>
              <a:rPr lang="en-US" dirty="0"/>
              <a:t>after </a:t>
            </a:r>
            <a:r>
              <a:rPr lang="en-US" i="1" dirty="0"/>
              <a:t>k</a:t>
            </a:r>
            <a:r>
              <a:rPr lang="en-US" dirty="0"/>
              <a:t> iterations, know least cost path to </a:t>
            </a:r>
            <a:r>
              <a:rPr lang="en-US" i="1" dirty="0"/>
              <a:t>k </a:t>
            </a:r>
            <a:r>
              <a:rPr lang="en-US" dirty="0"/>
              <a:t>destinations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E67AF1-7D2F-A84A-A994-30B5519FB522}"/>
              </a:ext>
            </a:extLst>
          </p:cNvPr>
          <p:cNvGrpSpPr/>
          <p:nvPr/>
        </p:nvGrpSpPr>
        <p:grpSpPr>
          <a:xfrm>
            <a:off x="7315200" y="1524000"/>
            <a:ext cx="4441371" cy="4882184"/>
            <a:chOff x="7315200" y="1524000"/>
            <a:chExt cx="4441371" cy="4882184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D11D1E9D-A4E0-2D4D-8EB8-EB3C738C058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387774" y="2168014"/>
              <a:ext cx="4310742" cy="4238170"/>
            </a:xfrm>
            <a:prstGeom prst="rect">
              <a:avLst/>
            </a:prstGeom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c</a:t>
              </a:r>
              <a:r>
                <a:rPr lang="en-US" i="1" baseline="-25000" dirty="0">
                  <a:solidFill>
                    <a:srgbClr val="000099"/>
                  </a:solidFill>
                </a:rPr>
                <a:t>x,y</a:t>
              </a:r>
              <a:r>
                <a:rPr lang="en-US" i="1" dirty="0">
                  <a:solidFill>
                    <a:srgbClr val="000099"/>
                  </a:solidFill>
                </a:rPr>
                <a:t>:</a:t>
              </a:r>
              <a:r>
                <a:rPr lang="en-US" sz="2400" i="1" dirty="0"/>
                <a:t> </a:t>
              </a:r>
              <a:r>
                <a:rPr lang="en-US" sz="2400" u="sng" dirty="0"/>
                <a:t>direct</a:t>
              </a:r>
              <a:r>
                <a:rPr lang="en-US" sz="2400" dirty="0"/>
                <a:t> link cost from node </a:t>
              </a:r>
              <a:r>
                <a:rPr lang="en-US" sz="2400" i="1" dirty="0"/>
                <a:t>x</a:t>
              </a:r>
              <a:r>
                <a:rPr lang="en-US" sz="2400" dirty="0"/>
                <a:t> to </a:t>
              </a:r>
              <a:r>
                <a:rPr lang="en-US" sz="2400" i="1" dirty="0"/>
                <a:t>y</a:t>
              </a:r>
              <a:r>
                <a:rPr lang="en-US" sz="2400" dirty="0"/>
                <a:t>;  = ∞ if not direct neighbors</a:t>
              </a:r>
            </a:p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D(v):</a:t>
              </a:r>
              <a:r>
                <a:rPr lang="en-US" sz="2400" i="1" dirty="0"/>
                <a:t> current</a:t>
              </a:r>
              <a:r>
                <a:rPr lang="en-US" sz="2400" dirty="0"/>
                <a:t> estimate of cost of least-cost-path from source to destination </a:t>
              </a:r>
              <a:r>
                <a:rPr lang="en-US" sz="2400" i="1" dirty="0"/>
                <a:t>v</a:t>
              </a:r>
            </a:p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p(v):</a:t>
              </a:r>
              <a:r>
                <a:rPr lang="en-US" sz="2400" i="1" dirty="0"/>
                <a:t> </a:t>
              </a:r>
              <a:r>
                <a:rPr lang="en-US" sz="2400" dirty="0"/>
                <a:t>predecessor node along path from source to </a:t>
              </a:r>
              <a:r>
                <a:rPr lang="en-US" sz="2400" i="1" dirty="0"/>
                <a:t>v</a:t>
              </a:r>
            </a:p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N</a:t>
              </a:r>
              <a:r>
                <a:rPr lang="en-US" i="1" dirty="0">
                  <a:solidFill>
                    <a:srgbClr val="000099"/>
                  </a:solidFill>
                  <a:cs typeface="Arial" charset="0"/>
                </a:rPr>
                <a:t>'</a:t>
              </a:r>
              <a:r>
                <a:rPr lang="en-US" i="1" dirty="0">
                  <a:solidFill>
                    <a:srgbClr val="000099"/>
                  </a:solidFill>
                </a:rPr>
                <a:t>:</a:t>
              </a:r>
              <a:r>
                <a:rPr lang="en-US" sz="2400" i="1" dirty="0"/>
                <a:t> </a:t>
              </a:r>
              <a:r>
                <a:rPr lang="en-US" sz="2400" dirty="0"/>
                <a:t>set of nodes whose least-cost-path </a:t>
              </a:r>
              <a:r>
                <a:rPr lang="en-US" sz="2400" i="1" dirty="0"/>
                <a:t>definitively</a:t>
              </a:r>
              <a:r>
                <a:rPr lang="en-US" sz="2400" dirty="0"/>
                <a:t> known</a:t>
              </a:r>
            </a:p>
            <a:p>
              <a:pPr>
                <a:lnSpc>
                  <a:spcPct val="75000"/>
                </a:lnSpc>
              </a:pPr>
              <a:endParaRPr lang="en-US" dirty="0">
                <a:latin typeface="Gill Sans MT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75BF574-1695-D54B-8932-9F284CCA9BE5}"/>
                </a:ext>
              </a:extLst>
            </p:cNvPr>
            <p:cNvSpPr/>
            <p:nvPr/>
          </p:nvSpPr>
          <p:spPr>
            <a:xfrm>
              <a:off x="7315200" y="1828800"/>
              <a:ext cx="4441371" cy="433977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AE01A3-6135-9744-BC6A-3A4D19D0FA06}"/>
                </a:ext>
              </a:extLst>
            </p:cNvPr>
            <p:cNvSpPr txBox="1"/>
            <p:nvPr/>
          </p:nvSpPr>
          <p:spPr>
            <a:xfrm>
              <a:off x="7823199" y="1524000"/>
              <a:ext cx="160896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</a:rPr>
                <a:t>notation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39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D1BF78F-2764-A548-ABF1-4B1E42A705DA}"/>
              </a:ext>
            </a:extLst>
          </p:cNvPr>
          <p:cNvGrpSpPr/>
          <p:nvPr/>
        </p:nvGrpSpPr>
        <p:grpSpPr>
          <a:xfrm>
            <a:off x="1088571" y="3643090"/>
            <a:ext cx="1669144" cy="2786743"/>
            <a:chOff x="391885" y="3599543"/>
            <a:chExt cx="1669144" cy="27867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D7BEC2C-0D8F-4B40-94FB-EBBC0F3C072B}"/>
                </a:ext>
              </a:extLst>
            </p:cNvPr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5DE2F2-C2A0-5A4A-BDC1-ACDB6130E0FD}"/>
                </a:ext>
              </a:extLst>
            </p:cNvPr>
            <p:cNvSpPr/>
            <p:nvPr/>
          </p:nvSpPr>
          <p:spPr>
            <a:xfrm>
              <a:off x="1161143" y="3715658"/>
              <a:ext cx="899886" cy="25835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99703E9-6EB8-4942-9B41-791473B66075}"/>
                </a:ext>
              </a:extLst>
            </p:cNvPr>
            <p:cNvCxnSpPr>
              <a:cxnSpLocks/>
            </p:cNvCxnSpPr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9839632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link-state routing algorithm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360F75D-37CB-A045-9AC4-50629DAD8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412" y="1225689"/>
            <a:ext cx="9799235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>
                <a:latin typeface="+mn-lt"/>
              </a:rPr>
              <a:t>1  </a:t>
            </a:r>
            <a:r>
              <a:rPr lang="en-US" i="1" dirty="0">
                <a:solidFill>
                  <a:srgbClr val="0000A8"/>
                </a:solidFill>
                <a:latin typeface="+mn-lt"/>
              </a:rPr>
              <a:t>Initialization:</a:t>
            </a:r>
            <a:r>
              <a:rPr lang="en-US" dirty="0">
                <a:solidFill>
                  <a:srgbClr val="0000A8"/>
                </a:solidFill>
                <a:latin typeface="+mn-lt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2   </a:t>
            </a:r>
            <a:r>
              <a:rPr lang="en-US" i="1" dirty="0">
                <a:latin typeface="+mn-lt"/>
              </a:rPr>
              <a:t> 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= {</a:t>
            </a:r>
            <a:r>
              <a:rPr lang="en-US" i="1" dirty="0">
                <a:latin typeface="+mn-lt"/>
              </a:rPr>
              <a:t>u</a:t>
            </a:r>
            <a:r>
              <a:rPr lang="en-US" dirty="0">
                <a:latin typeface="+mn-lt"/>
              </a:rPr>
              <a:t>}                    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/* compute </a:t>
            </a:r>
            <a:r>
              <a:rPr lang="en-US" sz="1600" dirty="0"/>
              <a:t>least cost path from u </a:t>
            </a:r>
            <a:r>
              <a:rPr lang="en-US" altLang="ja-JP" sz="1600" dirty="0"/>
              <a:t>to all other nodes */</a:t>
            </a: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3    for all nodes </a:t>
            </a:r>
            <a:r>
              <a:rPr lang="en-US" i="1" dirty="0">
                <a:latin typeface="+mn-lt"/>
              </a:rPr>
              <a:t>v</a:t>
            </a:r>
            <a:r>
              <a:rPr lang="en-US" dirty="0">
                <a:latin typeface="+mn-lt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4      if </a:t>
            </a:r>
            <a:r>
              <a:rPr lang="en-US" i="1" dirty="0">
                <a:latin typeface="+mn-lt"/>
              </a:rPr>
              <a:t>v</a:t>
            </a:r>
            <a:r>
              <a:rPr lang="en-US" dirty="0">
                <a:latin typeface="+mn-lt"/>
              </a:rPr>
              <a:t> adjacent to </a:t>
            </a:r>
            <a:r>
              <a:rPr lang="en-US" i="1" dirty="0">
                <a:latin typeface="+mn-lt"/>
              </a:rPr>
              <a:t>u</a:t>
            </a:r>
            <a:r>
              <a:rPr lang="en-US" dirty="0">
                <a:latin typeface="+mn-lt"/>
              </a:rPr>
              <a:t>            </a:t>
            </a:r>
            <a:r>
              <a:rPr lang="en-US" sz="1800" dirty="0">
                <a:latin typeface="+mn-lt"/>
              </a:rPr>
              <a:t>/* </a:t>
            </a:r>
            <a:r>
              <a:rPr lang="en-US" sz="1800" i="1" dirty="0">
                <a:latin typeface="+mn-lt"/>
              </a:rPr>
              <a:t>u </a:t>
            </a:r>
            <a:r>
              <a:rPr lang="en-US" sz="1800" dirty="0">
                <a:latin typeface="+mn-lt"/>
              </a:rPr>
              <a:t>initially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knows direct-path-cost only to  direct neighbors    */</a:t>
            </a: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5          then </a:t>
            </a:r>
            <a:r>
              <a:rPr lang="en-US" i="1" dirty="0">
                <a:latin typeface="+mn-lt"/>
              </a:rPr>
              <a:t>D(v) = c</a:t>
            </a:r>
            <a:r>
              <a:rPr lang="en-US" i="1" baseline="-25000" dirty="0">
                <a:latin typeface="+mn-lt"/>
              </a:rPr>
              <a:t>u,v      </a:t>
            </a:r>
            <a:r>
              <a:rPr lang="en-US" sz="1800" baseline="-25000" dirty="0">
                <a:latin typeface="+mn-lt"/>
              </a:rPr>
              <a:t>             </a:t>
            </a:r>
            <a:r>
              <a:rPr lang="en-US" sz="1800" dirty="0">
                <a:latin typeface="+mn-lt"/>
              </a:rPr>
              <a:t>/* but may not be </a:t>
            </a:r>
            <a:r>
              <a:rPr lang="en-US" sz="1800" i="1" dirty="0">
                <a:latin typeface="+mn-lt"/>
              </a:rPr>
              <a:t>minimum</a:t>
            </a:r>
            <a:r>
              <a:rPr lang="en-US" sz="1800" dirty="0">
                <a:latin typeface="+mn-lt"/>
              </a:rPr>
              <a:t> cost!                                                    */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6      else </a:t>
            </a:r>
            <a:r>
              <a:rPr lang="en-US" i="1" dirty="0">
                <a:latin typeface="+mn-lt"/>
              </a:rPr>
              <a:t>D(v) </a:t>
            </a:r>
            <a:r>
              <a:rPr lang="en-US" dirty="0">
                <a:latin typeface="+mn-lt"/>
              </a:rPr>
              <a:t>= </a:t>
            </a:r>
            <a:r>
              <a:rPr lang="en-US" dirty="0">
                <a:latin typeface="+mn-lt"/>
                <a:cs typeface="Arial" charset="0"/>
              </a:rPr>
              <a:t>∞</a:t>
            </a:r>
            <a:r>
              <a:rPr lang="en-US" dirty="0">
                <a:latin typeface="+mn-lt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7 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E6A5B365-6E84-8F48-A98B-CE54B3717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9184" y="3194942"/>
            <a:ext cx="307507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dirty="0">
              <a:latin typeface="+mn-lt"/>
            </a:endParaRPr>
          </a:p>
          <a:p>
            <a:r>
              <a:rPr lang="en-US" dirty="0">
                <a:solidFill>
                  <a:srgbClr val="0000A8"/>
                </a:solidFill>
                <a:latin typeface="+mn-lt"/>
              </a:rPr>
              <a:t>8   </a:t>
            </a:r>
            <a:r>
              <a:rPr lang="en-US" i="1" dirty="0">
                <a:solidFill>
                  <a:srgbClr val="0000A8"/>
                </a:solidFill>
                <a:latin typeface="+mn-lt"/>
              </a:rPr>
              <a:t>Loop </a:t>
            </a:r>
            <a:endParaRPr lang="en-US" dirty="0">
              <a:solidFill>
                <a:srgbClr val="0000A8"/>
              </a:solidFill>
              <a:latin typeface="+mn-lt"/>
            </a:endParaRPr>
          </a:p>
          <a:p>
            <a:r>
              <a:rPr lang="en-US" dirty="0">
                <a:latin typeface="+mn-lt"/>
              </a:rPr>
              <a:t>9     </a:t>
            </a:r>
          </a:p>
          <a:p>
            <a:r>
              <a:rPr lang="en-US" dirty="0">
                <a:latin typeface="+mn-lt"/>
              </a:rPr>
              <a:t>10    </a:t>
            </a:r>
          </a:p>
          <a:p>
            <a:r>
              <a:rPr lang="en-US" dirty="0">
                <a:latin typeface="+mn-lt"/>
              </a:rPr>
              <a:t>11</a:t>
            </a:r>
          </a:p>
          <a:p>
            <a:r>
              <a:rPr lang="en-US" dirty="0">
                <a:latin typeface="+mn-lt"/>
              </a:rPr>
              <a:t>12</a:t>
            </a:r>
            <a:endParaRPr lang="en-US" b="1" dirty="0">
              <a:solidFill>
                <a:srgbClr val="CC0000"/>
              </a:solidFill>
              <a:latin typeface="+mn-lt"/>
            </a:endParaRPr>
          </a:p>
          <a:p>
            <a:r>
              <a:rPr lang="en-US" dirty="0">
                <a:latin typeface="+mn-lt"/>
              </a:rPr>
              <a:t>13</a:t>
            </a:r>
          </a:p>
          <a:p>
            <a:r>
              <a:rPr lang="en-US" dirty="0">
                <a:latin typeface="+mn-lt"/>
              </a:rPr>
              <a:t>14</a:t>
            </a:r>
          </a:p>
          <a:p>
            <a:r>
              <a:rPr lang="en-US" b="1" dirty="0">
                <a:solidFill>
                  <a:srgbClr val="0000A8"/>
                </a:solidFill>
                <a:latin typeface="+mn-lt"/>
              </a:rPr>
              <a:t>15  </a:t>
            </a:r>
            <a:r>
              <a:rPr lang="en-US" i="1" dirty="0">
                <a:solidFill>
                  <a:srgbClr val="0000A8"/>
                </a:solidFill>
                <a:latin typeface="+mn-lt"/>
              </a:rPr>
              <a:t>until all nodes in N</a:t>
            </a:r>
            <a:r>
              <a:rPr lang="en-US" i="1" dirty="0">
                <a:solidFill>
                  <a:srgbClr val="0000A8"/>
                </a:solidFill>
                <a:latin typeface="+mn-lt"/>
                <a:cs typeface="Arial" charset="0"/>
              </a:rPr>
              <a:t>'</a:t>
            </a:r>
            <a:r>
              <a:rPr lang="en-US" dirty="0">
                <a:solidFill>
                  <a:srgbClr val="0000A8"/>
                </a:solidFill>
                <a:latin typeface="+mn-lt"/>
              </a:rPr>
              <a:t> 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C3FDD5E0-11CC-FC44-8118-718358E54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012" y="3546934"/>
            <a:ext cx="7463582" cy="265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find </a:t>
            </a:r>
            <a:r>
              <a:rPr lang="en-US" i="1" dirty="0">
                <a:latin typeface="+mn-lt"/>
              </a:rPr>
              <a:t>w</a:t>
            </a:r>
            <a:r>
              <a:rPr lang="en-US" dirty="0">
                <a:latin typeface="+mn-lt"/>
              </a:rPr>
              <a:t> not in </a:t>
            </a:r>
            <a:r>
              <a:rPr lang="en-US" i="1" dirty="0">
                <a:latin typeface="+mn-lt"/>
              </a:rPr>
              <a:t>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such that </a:t>
            </a:r>
            <a:r>
              <a:rPr lang="en-US" i="1" dirty="0">
                <a:latin typeface="+mn-lt"/>
              </a:rPr>
              <a:t>D(w) </a:t>
            </a:r>
            <a:r>
              <a:rPr lang="en-US" dirty="0">
                <a:latin typeface="+mn-lt"/>
              </a:rPr>
              <a:t>is a minimum </a:t>
            </a:r>
          </a:p>
          <a:p>
            <a:r>
              <a:rPr lang="en-US" dirty="0">
                <a:latin typeface="+mn-lt"/>
              </a:rPr>
              <a:t>add </a:t>
            </a:r>
            <a:r>
              <a:rPr lang="en-US" i="1" dirty="0">
                <a:latin typeface="+mn-lt"/>
              </a:rPr>
              <a:t>w</a:t>
            </a:r>
            <a:r>
              <a:rPr lang="en-US" dirty="0">
                <a:latin typeface="+mn-lt"/>
              </a:rPr>
              <a:t> to </a:t>
            </a:r>
            <a:r>
              <a:rPr lang="en-US" i="1" dirty="0">
                <a:latin typeface="+mn-lt"/>
              </a:rPr>
              <a:t>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update </a:t>
            </a:r>
            <a:r>
              <a:rPr lang="en-US" i="1" dirty="0">
                <a:latin typeface="+mn-lt"/>
              </a:rPr>
              <a:t>D(v) </a:t>
            </a:r>
            <a:r>
              <a:rPr lang="en-US" dirty="0">
                <a:latin typeface="+mn-lt"/>
              </a:rPr>
              <a:t>for all</a:t>
            </a:r>
            <a:r>
              <a:rPr lang="en-US" i="1" dirty="0">
                <a:latin typeface="+mn-lt"/>
              </a:rPr>
              <a:t> v </a:t>
            </a:r>
            <a:r>
              <a:rPr lang="en-US" dirty="0">
                <a:latin typeface="+mn-lt"/>
              </a:rPr>
              <a:t>adjacent to </a:t>
            </a:r>
            <a:r>
              <a:rPr lang="en-US" i="1" dirty="0">
                <a:latin typeface="+mn-lt"/>
              </a:rPr>
              <a:t>w</a:t>
            </a:r>
            <a:r>
              <a:rPr lang="en-US" dirty="0">
                <a:latin typeface="+mn-lt"/>
              </a:rPr>
              <a:t> and not in </a:t>
            </a:r>
            <a:r>
              <a:rPr lang="en-US" i="1" dirty="0">
                <a:latin typeface="+mn-lt"/>
              </a:rPr>
              <a:t>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: </a:t>
            </a:r>
          </a:p>
          <a:p>
            <a:r>
              <a:rPr lang="en-US" b="1" i="1" dirty="0">
                <a:solidFill>
                  <a:srgbClr val="CC0000"/>
                </a:solidFill>
                <a:latin typeface="+mn-lt"/>
              </a:rPr>
              <a:t>     D(v) = </a:t>
            </a:r>
            <a:r>
              <a:rPr lang="en-US" b="1" dirty="0">
                <a:solidFill>
                  <a:srgbClr val="CC0000"/>
                </a:solidFill>
                <a:latin typeface="+mn-lt"/>
              </a:rPr>
              <a:t>min</a:t>
            </a:r>
            <a:r>
              <a:rPr lang="en-US" b="1" i="1" dirty="0">
                <a:solidFill>
                  <a:srgbClr val="CC0000"/>
                </a:solidFill>
                <a:latin typeface="+mn-lt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+mn-lt"/>
              </a:rPr>
              <a:t>( </a:t>
            </a:r>
            <a:r>
              <a:rPr lang="en-US" b="1" i="1" dirty="0">
                <a:solidFill>
                  <a:srgbClr val="CC0000"/>
                </a:solidFill>
                <a:latin typeface="+mn-lt"/>
              </a:rPr>
              <a:t>D(v),  D(w) + c</a:t>
            </a:r>
            <a:r>
              <a:rPr lang="en-US" b="1" i="1" baseline="-25000" dirty="0">
                <a:solidFill>
                  <a:srgbClr val="CC0000"/>
                </a:solidFill>
                <a:latin typeface="+mn-lt"/>
              </a:rPr>
              <a:t>w,v  </a:t>
            </a:r>
            <a:r>
              <a:rPr lang="en-US" b="1" dirty="0">
                <a:solidFill>
                  <a:srgbClr val="CC0000"/>
                </a:solidFill>
                <a:latin typeface="+mn-lt"/>
              </a:rPr>
              <a:t>)</a:t>
            </a:r>
            <a:r>
              <a:rPr lang="en-US" b="1" i="1" dirty="0">
                <a:solidFill>
                  <a:srgbClr val="CC0000"/>
                </a:solidFill>
                <a:latin typeface="+mn-lt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+mn-lt"/>
              </a:rPr>
              <a:t>/* new least-path-cost to </a:t>
            </a:r>
            <a:r>
              <a:rPr lang="en-US" sz="2000" i="1" dirty="0">
                <a:latin typeface="+mn-lt"/>
              </a:rPr>
              <a:t>v </a:t>
            </a:r>
            <a:r>
              <a:rPr lang="en-US" sz="2000" dirty="0">
                <a:latin typeface="+mn-lt"/>
              </a:rPr>
              <a:t>is either old least-cost-path to</a:t>
            </a:r>
            <a:r>
              <a:rPr lang="en-US" sz="2000" i="1" dirty="0">
                <a:latin typeface="+mn-lt"/>
              </a:rPr>
              <a:t> v </a:t>
            </a:r>
            <a:r>
              <a:rPr lang="en-US" sz="2000" dirty="0">
                <a:latin typeface="+mn-lt"/>
              </a:rPr>
              <a:t>or known 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+mn-lt"/>
              </a:rPr>
              <a:t>least-cost-path to </a:t>
            </a:r>
            <a:r>
              <a:rPr lang="en-US" sz="2000" i="1" dirty="0">
                <a:latin typeface="+mn-lt"/>
              </a:rPr>
              <a:t>w</a:t>
            </a:r>
            <a:r>
              <a:rPr lang="en-US" sz="2000" dirty="0">
                <a:latin typeface="+mn-lt"/>
              </a:rPr>
              <a:t> plus direct-cost from </a:t>
            </a:r>
            <a:r>
              <a:rPr lang="en-US" sz="2000" i="1" dirty="0">
                <a:latin typeface="+mn-lt"/>
              </a:rPr>
              <a:t>w</a:t>
            </a:r>
            <a:r>
              <a:rPr lang="en-US" sz="2000" dirty="0">
                <a:latin typeface="+mn-lt"/>
              </a:rPr>
              <a:t> to </a:t>
            </a:r>
            <a:r>
              <a:rPr lang="en-US" sz="2000" i="1" dirty="0">
                <a:latin typeface="+mn-lt"/>
              </a:rPr>
              <a:t>v</a:t>
            </a:r>
            <a:r>
              <a:rPr lang="en-US" sz="2000" dirty="0">
                <a:latin typeface="+mn-lt"/>
              </a:rPr>
              <a:t> */ </a:t>
            </a:r>
          </a:p>
        </p:txBody>
      </p:sp>
    </p:spTree>
    <p:extLst>
      <p:ext uri="{BB962C8B-B14F-4D97-AF65-F5344CB8AC3E}">
        <p14:creationId xmlns:p14="http://schemas.microsoft.com/office/powerpoint/2010/main" val="21782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>
            <a:extLst>
              <a:ext uri="{FF2B5EF4-FFF2-40B4-BE49-F238E27FC236}">
                <a16:creationId xmlns:a16="http://schemas.microsoft.com/office/drawing/2014/main" id="{1B22D1F5-EBB4-A841-B9E7-BB3A754ECB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 smtClean="0">
                <a:solidFill>
                  <a:srgbClr val="000000"/>
                </a:solidFill>
                <a:latin typeface="Comic Sans M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A445E5C-186B-C74E-BCC2-ABDADC1E7F5E}" type="slidenum">
              <a:rPr lang="en-US" altLang="en-US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14</a:t>
            </a:fld>
            <a:endParaRPr kumimoji="0" lang="en-US" altLang="en-US" sz="1400">
              <a:solidFill>
                <a:srgbClr val="000000"/>
              </a:solidFill>
            </a:endParaRPr>
          </a:p>
        </p:txBody>
      </p:sp>
      <p:sp>
        <p:nvSpPr>
          <p:cNvPr id="58371" name="Rectangle 58">
            <a:extLst>
              <a:ext uri="{FF2B5EF4-FFF2-40B4-BE49-F238E27FC236}">
                <a16:creationId xmlns:a16="http://schemas.microsoft.com/office/drawing/2014/main" id="{992C34B8-0E23-3E4D-A9A5-9C65FA5CB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Example of Dijkstra’s Routing Algorithm</a:t>
            </a:r>
          </a:p>
        </p:txBody>
      </p:sp>
      <p:sp>
        <p:nvSpPr>
          <p:cNvPr id="58372" name="Rectangle 59">
            <a:extLst>
              <a:ext uri="{FF2B5EF4-FFF2-40B4-BE49-F238E27FC236}">
                <a16:creationId xmlns:a16="http://schemas.microsoft.com/office/drawing/2014/main" id="{C11D45D5-02B6-4F41-A4A7-86EFB60B35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/>
              <a:t>Find shortest path from s to t.</a:t>
            </a:r>
          </a:p>
        </p:txBody>
      </p:sp>
      <p:sp>
        <p:nvSpPr>
          <p:cNvPr id="531459" name="Oval 3">
            <a:extLst>
              <a:ext uri="{FF2B5EF4-FFF2-40B4-BE49-F238E27FC236}">
                <a16:creationId xmlns:a16="http://schemas.microsoft.com/office/drawing/2014/main" id="{49974A93-ED50-EC4D-B589-4290B4D54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31460" name="Oval 4">
            <a:extLst>
              <a:ext uri="{FF2B5EF4-FFF2-40B4-BE49-F238E27FC236}">
                <a16:creationId xmlns:a16="http://schemas.microsoft.com/office/drawing/2014/main" id="{7E2AD124-2133-FE49-9135-668416E07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31461" name="Oval 5">
            <a:extLst>
              <a:ext uri="{FF2B5EF4-FFF2-40B4-BE49-F238E27FC236}">
                <a16:creationId xmlns:a16="http://schemas.microsoft.com/office/drawing/2014/main" id="{334DC505-BA98-B345-8CED-EA0B904B4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31462" name="Oval 6">
            <a:extLst>
              <a:ext uri="{FF2B5EF4-FFF2-40B4-BE49-F238E27FC236}">
                <a16:creationId xmlns:a16="http://schemas.microsoft.com/office/drawing/2014/main" id="{66FAAC0D-4E6B-4A42-9011-F3932336B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31463" name="Oval 7">
            <a:extLst>
              <a:ext uri="{FF2B5EF4-FFF2-40B4-BE49-F238E27FC236}">
                <a16:creationId xmlns:a16="http://schemas.microsoft.com/office/drawing/2014/main" id="{B71AFA4C-BB66-244D-B6B0-23CF2C7E0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31464" name="Oval 8">
            <a:extLst>
              <a:ext uri="{FF2B5EF4-FFF2-40B4-BE49-F238E27FC236}">
                <a16:creationId xmlns:a16="http://schemas.microsoft.com/office/drawing/2014/main" id="{6FDA4EE5-6212-A54B-8AD1-5CE906468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31465" name="Oval 9">
            <a:extLst>
              <a:ext uri="{FF2B5EF4-FFF2-40B4-BE49-F238E27FC236}">
                <a16:creationId xmlns:a16="http://schemas.microsoft.com/office/drawing/2014/main" id="{052A5635-40FB-4947-A6C6-113501770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31466" name="Oval 10">
            <a:extLst>
              <a:ext uri="{FF2B5EF4-FFF2-40B4-BE49-F238E27FC236}">
                <a16:creationId xmlns:a16="http://schemas.microsoft.com/office/drawing/2014/main" id="{1F6A53EA-4174-EC4D-BA94-9A75CDB78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58381" name="AutoShape 11">
            <a:extLst>
              <a:ext uri="{FF2B5EF4-FFF2-40B4-BE49-F238E27FC236}">
                <a16:creationId xmlns:a16="http://schemas.microsoft.com/office/drawing/2014/main" id="{9DD9618C-54C7-A04E-B67F-D3115FC6B5E4}"/>
              </a:ext>
            </a:extLst>
          </p:cNvPr>
          <p:cNvCxnSpPr>
            <a:cxnSpLocks noChangeShapeType="1"/>
            <a:stCxn id="531459" idx="7"/>
            <a:endCxn id="531462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382" name="AutoShape 12">
            <a:extLst>
              <a:ext uri="{FF2B5EF4-FFF2-40B4-BE49-F238E27FC236}">
                <a16:creationId xmlns:a16="http://schemas.microsoft.com/office/drawing/2014/main" id="{ED57AEFB-4D85-9C4B-ADBF-6AEC06AEC2C8}"/>
              </a:ext>
            </a:extLst>
          </p:cNvPr>
          <p:cNvCxnSpPr>
            <a:cxnSpLocks noChangeShapeType="1"/>
            <a:stCxn id="531459" idx="6"/>
            <a:endCxn id="531463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383" name="AutoShape 13">
            <a:extLst>
              <a:ext uri="{FF2B5EF4-FFF2-40B4-BE49-F238E27FC236}">
                <a16:creationId xmlns:a16="http://schemas.microsoft.com/office/drawing/2014/main" id="{3044DE48-708D-424D-9BCB-461B6E039A14}"/>
              </a:ext>
            </a:extLst>
          </p:cNvPr>
          <p:cNvCxnSpPr>
            <a:cxnSpLocks noChangeShapeType="1"/>
            <a:stCxn id="531459" idx="5"/>
            <a:endCxn id="531464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384" name="AutoShape 14">
            <a:extLst>
              <a:ext uri="{FF2B5EF4-FFF2-40B4-BE49-F238E27FC236}">
                <a16:creationId xmlns:a16="http://schemas.microsoft.com/office/drawing/2014/main" id="{26EBFA7E-9798-DD48-8EA6-B259DC886BF2}"/>
              </a:ext>
            </a:extLst>
          </p:cNvPr>
          <p:cNvCxnSpPr>
            <a:cxnSpLocks noChangeShapeType="1"/>
            <a:stCxn id="531463" idx="7"/>
            <a:endCxn id="531460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385" name="AutoShape 15">
            <a:extLst>
              <a:ext uri="{FF2B5EF4-FFF2-40B4-BE49-F238E27FC236}">
                <a16:creationId xmlns:a16="http://schemas.microsoft.com/office/drawing/2014/main" id="{3AFCDCD9-C7B4-1D4F-A725-821B6F391791}"/>
              </a:ext>
            </a:extLst>
          </p:cNvPr>
          <p:cNvCxnSpPr>
            <a:cxnSpLocks noChangeShapeType="1"/>
            <a:stCxn id="531465" idx="7"/>
            <a:endCxn id="531460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386" name="AutoShape 16">
            <a:extLst>
              <a:ext uri="{FF2B5EF4-FFF2-40B4-BE49-F238E27FC236}">
                <a16:creationId xmlns:a16="http://schemas.microsoft.com/office/drawing/2014/main" id="{6B2697A5-E566-E948-B3A9-1C44DBB23A04}"/>
              </a:ext>
            </a:extLst>
          </p:cNvPr>
          <p:cNvCxnSpPr>
            <a:cxnSpLocks noChangeShapeType="1"/>
            <a:stCxn id="531463" idx="5"/>
            <a:endCxn id="531466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387" name="AutoShape 17">
            <a:extLst>
              <a:ext uri="{FF2B5EF4-FFF2-40B4-BE49-F238E27FC236}">
                <a16:creationId xmlns:a16="http://schemas.microsoft.com/office/drawing/2014/main" id="{61D36D77-90A5-A841-8B38-2737E40C34F6}"/>
              </a:ext>
            </a:extLst>
          </p:cNvPr>
          <p:cNvCxnSpPr>
            <a:cxnSpLocks noChangeShapeType="1"/>
            <a:stCxn id="531466" idx="5"/>
            <a:endCxn id="531461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388" name="AutoShape 18">
            <a:extLst>
              <a:ext uri="{FF2B5EF4-FFF2-40B4-BE49-F238E27FC236}">
                <a16:creationId xmlns:a16="http://schemas.microsoft.com/office/drawing/2014/main" id="{1E0F5E54-B12A-5E4D-98D6-E9176427C482}"/>
              </a:ext>
            </a:extLst>
          </p:cNvPr>
          <p:cNvCxnSpPr>
            <a:cxnSpLocks noChangeShapeType="1"/>
            <a:stCxn id="531466" idx="6"/>
            <a:endCxn id="531465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389" name="AutoShape 19">
            <a:extLst>
              <a:ext uri="{FF2B5EF4-FFF2-40B4-BE49-F238E27FC236}">
                <a16:creationId xmlns:a16="http://schemas.microsoft.com/office/drawing/2014/main" id="{31AB9820-F917-A04C-A15A-34E7AB7FD7C7}"/>
              </a:ext>
            </a:extLst>
          </p:cNvPr>
          <p:cNvCxnSpPr>
            <a:cxnSpLocks noChangeShapeType="1"/>
            <a:stCxn id="531465" idx="4"/>
            <a:endCxn id="531461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390" name="AutoShape 20">
            <a:extLst>
              <a:ext uri="{FF2B5EF4-FFF2-40B4-BE49-F238E27FC236}">
                <a16:creationId xmlns:a16="http://schemas.microsoft.com/office/drawing/2014/main" id="{C9A03455-0558-104E-8F36-620BA52BF382}"/>
              </a:ext>
            </a:extLst>
          </p:cNvPr>
          <p:cNvCxnSpPr>
            <a:cxnSpLocks noChangeShapeType="1"/>
            <a:stCxn id="531460" idx="3"/>
            <a:endCxn id="531466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391" name="AutoShape 21">
            <a:extLst>
              <a:ext uri="{FF2B5EF4-FFF2-40B4-BE49-F238E27FC236}">
                <a16:creationId xmlns:a16="http://schemas.microsoft.com/office/drawing/2014/main" id="{D53B7D84-8180-E249-90A6-C6BED1228732}"/>
              </a:ext>
            </a:extLst>
          </p:cNvPr>
          <p:cNvCxnSpPr>
            <a:cxnSpLocks noChangeShapeType="1"/>
            <a:stCxn id="531463" idx="4"/>
            <a:endCxn id="531464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392" name="AutoShape 22">
            <a:extLst>
              <a:ext uri="{FF2B5EF4-FFF2-40B4-BE49-F238E27FC236}">
                <a16:creationId xmlns:a16="http://schemas.microsoft.com/office/drawing/2014/main" id="{5F2C9D43-7F34-3E42-A28C-C2E7CA4F7242}"/>
              </a:ext>
            </a:extLst>
          </p:cNvPr>
          <p:cNvCxnSpPr>
            <a:cxnSpLocks noChangeShapeType="1"/>
            <a:stCxn id="531464" idx="6"/>
            <a:endCxn id="531466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393" name="AutoShape 23">
            <a:extLst>
              <a:ext uri="{FF2B5EF4-FFF2-40B4-BE49-F238E27FC236}">
                <a16:creationId xmlns:a16="http://schemas.microsoft.com/office/drawing/2014/main" id="{3BBE354E-7BE5-ED4D-9E78-4B33AD5D1301}"/>
              </a:ext>
            </a:extLst>
          </p:cNvPr>
          <p:cNvCxnSpPr>
            <a:cxnSpLocks noChangeShapeType="1"/>
            <a:stCxn id="531462" idx="6"/>
            <a:endCxn id="531460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394" name="AutoShape 24">
            <a:extLst>
              <a:ext uri="{FF2B5EF4-FFF2-40B4-BE49-F238E27FC236}">
                <a16:creationId xmlns:a16="http://schemas.microsoft.com/office/drawing/2014/main" id="{ACAE9A5C-0A5A-3E47-92EE-40419FADB550}"/>
              </a:ext>
            </a:extLst>
          </p:cNvPr>
          <p:cNvCxnSpPr>
            <a:cxnSpLocks noChangeShapeType="1"/>
            <a:stCxn id="531464" idx="6"/>
            <a:endCxn id="531461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395" name="AutoShape 25">
            <a:extLst>
              <a:ext uri="{FF2B5EF4-FFF2-40B4-BE49-F238E27FC236}">
                <a16:creationId xmlns:a16="http://schemas.microsoft.com/office/drawing/2014/main" id="{D0992BEA-DCAB-134C-AB36-2FC2F4041136}"/>
              </a:ext>
            </a:extLst>
          </p:cNvPr>
          <p:cNvCxnSpPr>
            <a:cxnSpLocks noChangeShapeType="1"/>
            <a:stCxn id="531460" idx="5"/>
            <a:endCxn id="531461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31482" name="Text Box 26">
            <a:extLst>
              <a:ext uri="{FF2B5EF4-FFF2-40B4-BE49-F238E27FC236}">
                <a16:creationId xmlns:a16="http://schemas.microsoft.com/office/drawing/2014/main" id="{E7642956-3BE1-864D-B532-924F62F01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31483" name="Text Box 27">
            <a:extLst>
              <a:ext uri="{FF2B5EF4-FFF2-40B4-BE49-F238E27FC236}">
                <a16:creationId xmlns:a16="http://schemas.microsoft.com/office/drawing/2014/main" id="{4F86D459-473E-E248-8236-C2523FC11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31484" name="Text Box 28">
            <a:extLst>
              <a:ext uri="{FF2B5EF4-FFF2-40B4-BE49-F238E27FC236}">
                <a16:creationId xmlns:a16="http://schemas.microsoft.com/office/drawing/2014/main" id="{CC116BDB-DF82-B64E-91F7-277C06804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31485" name="Text Box 29">
            <a:extLst>
              <a:ext uri="{FF2B5EF4-FFF2-40B4-BE49-F238E27FC236}">
                <a16:creationId xmlns:a16="http://schemas.microsoft.com/office/drawing/2014/main" id="{0AB10E33-635E-8A40-A977-8310D9F24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31486" name="Text Box 30">
            <a:extLst>
              <a:ext uri="{FF2B5EF4-FFF2-40B4-BE49-F238E27FC236}">
                <a16:creationId xmlns:a16="http://schemas.microsoft.com/office/drawing/2014/main" id="{0081A5A2-A66C-9C47-AD5D-62D3AC15F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31487" name="Text Box 31">
            <a:extLst>
              <a:ext uri="{FF2B5EF4-FFF2-40B4-BE49-F238E27FC236}">
                <a16:creationId xmlns:a16="http://schemas.microsoft.com/office/drawing/2014/main" id="{B051512F-79DC-104A-A918-BFAC79F15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4" y="48069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31488" name="Text Box 32">
            <a:extLst>
              <a:ext uri="{FF2B5EF4-FFF2-40B4-BE49-F238E27FC236}">
                <a16:creationId xmlns:a16="http://schemas.microsoft.com/office/drawing/2014/main" id="{CAF8CFE0-FE86-A64F-B35F-29A54C498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9" y="49847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31489" name="Text Box 33">
            <a:extLst>
              <a:ext uri="{FF2B5EF4-FFF2-40B4-BE49-F238E27FC236}">
                <a16:creationId xmlns:a16="http://schemas.microsoft.com/office/drawing/2014/main" id="{3FE3B9D8-79B8-4646-8A87-18AE8F18D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31490" name="Text Box 34">
            <a:extLst>
              <a:ext uri="{FF2B5EF4-FFF2-40B4-BE49-F238E27FC236}">
                <a16:creationId xmlns:a16="http://schemas.microsoft.com/office/drawing/2014/main" id="{7248F401-6DEA-B441-BE7F-7029E8928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31491" name="Text Box 35">
            <a:extLst>
              <a:ext uri="{FF2B5EF4-FFF2-40B4-BE49-F238E27FC236}">
                <a16:creationId xmlns:a16="http://schemas.microsoft.com/office/drawing/2014/main" id="{5C506D53-D9C5-0242-BEBB-5225409BE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31492" name="Text Box 36">
            <a:extLst>
              <a:ext uri="{FF2B5EF4-FFF2-40B4-BE49-F238E27FC236}">
                <a16:creationId xmlns:a16="http://schemas.microsoft.com/office/drawing/2014/main" id="{0A25CC6C-ACCE-0049-BEBC-A3B5205F5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31493" name="Text Box 37">
            <a:extLst>
              <a:ext uri="{FF2B5EF4-FFF2-40B4-BE49-F238E27FC236}">
                <a16:creationId xmlns:a16="http://schemas.microsoft.com/office/drawing/2014/main" id="{0AFE919B-C432-A94F-A1FD-DCDE288A4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31494" name="Text Box 38">
            <a:extLst>
              <a:ext uri="{FF2B5EF4-FFF2-40B4-BE49-F238E27FC236}">
                <a16:creationId xmlns:a16="http://schemas.microsoft.com/office/drawing/2014/main" id="{6B171660-F693-DF44-A3D1-BC739D739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31495" name="Text Box 39">
            <a:extLst>
              <a:ext uri="{FF2B5EF4-FFF2-40B4-BE49-F238E27FC236}">
                <a16:creationId xmlns:a16="http://schemas.microsoft.com/office/drawing/2014/main" id="{BFDA3E84-8E54-8049-813D-BF113C4D1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5" y="4478339"/>
            <a:ext cx="32543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31496" name="Text Box 40">
            <a:extLst>
              <a:ext uri="{FF2B5EF4-FFF2-40B4-BE49-F238E27FC236}">
                <a16:creationId xmlns:a16="http://schemas.microsoft.com/office/drawing/2014/main" id="{F7BC548D-55EA-2241-A418-3D25FD42D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99155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>
            <a:extLst>
              <a:ext uri="{FF2B5EF4-FFF2-40B4-BE49-F238E27FC236}">
                <a16:creationId xmlns:a16="http://schemas.microsoft.com/office/drawing/2014/main" id="{D42B46E7-9905-5843-8A7D-8B1FA979BB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 smtClean="0">
                <a:solidFill>
                  <a:srgbClr val="000000"/>
                </a:solidFill>
                <a:latin typeface="Comic Sans M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A445E5C-186B-C74E-BCC2-ABDADC1E7F5E}" type="slidenum">
              <a:rPr lang="en-US" altLang="en-US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15</a:t>
            </a:fld>
            <a:endParaRPr kumimoji="0" lang="en-US" altLang="en-US" sz="1400">
              <a:solidFill>
                <a:srgbClr val="000000"/>
              </a:solidFill>
            </a:endParaRPr>
          </a:p>
        </p:txBody>
      </p:sp>
      <p:sp>
        <p:nvSpPr>
          <p:cNvPr id="552963" name="Oval 3">
            <a:extLst>
              <a:ext uri="{FF2B5EF4-FFF2-40B4-BE49-F238E27FC236}">
                <a16:creationId xmlns:a16="http://schemas.microsoft.com/office/drawing/2014/main" id="{F7215273-5721-9A4D-A671-A94860A0E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52964" name="Oval 4">
            <a:extLst>
              <a:ext uri="{FF2B5EF4-FFF2-40B4-BE49-F238E27FC236}">
                <a16:creationId xmlns:a16="http://schemas.microsoft.com/office/drawing/2014/main" id="{9A6DEFF0-2B08-1249-B313-9565F37E2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52965" name="Oval 5">
            <a:extLst>
              <a:ext uri="{FF2B5EF4-FFF2-40B4-BE49-F238E27FC236}">
                <a16:creationId xmlns:a16="http://schemas.microsoft.com/office/drawing/2014/main" id="{3F34F2A4-8054-8E40-B95C-30968F7F9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52966" name="Oval 6">
            <a:extLst>
              <a:ext uri="{FF2B5EF4-FFF2-40B4-BE49-F238E27FC236}">
                <a16:creationId xmlns:a16="http://schemas.microsoft.com/office/drawing/2014/main" id="{EAB00E68-B60E-EF4D-A5D8-93BF7D56A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52967" name="Oval 7">
            <a:extLst>
              <a:ext uri="{FF2B5EF4-FFF2-40B4-BE49-F238E27FC236}">
                <a16:creationId xmlns:a16="http://schemas.microsoft.com/office/drawing/2014/main" id="{7837B31C-0545-D548-9884-D0ADD7B7C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52968" name="Oval 8">
            <a:extLst>
              <a:ext uri="{FF2B5EF4-FFF2-40B4-BE49-F238E27FC236}">
                <a16:creationId xmlns:a16="http://schemas.microsoft.com/office/drawing/2014/main" id="{F12CB3F5-285F-AA48-9205-C69629936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52969" name="Oval 9">
            <a:extLst>
              <a:ext uri="{FF2B5EF4-FFF2-40B4-BE49-F238E27FC236}">
                <a16:creationId xmlns:a16="http://schemas.microsoft.com/office/drawing/2014/main" id="{D496D629-E04E-7445-8CAA-592E51560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52970" name="Oval 10">
            <a:extLst>
              <a:ext uri="{FF2B5EF4-FFF2-40B4-BE49-F238E27FC236}">
                <a16:creationId xmlns:a16="http://schemas.microsoft.com/office/drawing/2014/main" id="{6863EBB1-0BDE-4A41-90DB-E63F493E3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59404" name="AutoShape 11">
            <a:extLst>
              <a:ext uri="{FF2B5EF4-FFF2-40B4-BE49-F238E27FC236}">
                <a16:creationId xmlns:a16="http://schemas.microsoft.com/office/drawing/2014/main" id="{5591266C-EAF8-E94E-84FD-F921297FA8B6}"/>
              </a:ext>
            </a:extLst>
          </p:cNvPr>
          <p:cNvCxnSpPr>
            <a:cxnSpLocks noChangeShapeType="1"/>
            <a:stCxn id="552963" idx="7"/>
            <a:endCxn id="552966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9405" name="AutoShape 12">
            <a:extLst>
              <a:ext uri="{FF2B5EF4-FFF2-40B4-BE49-F238E27FC236}">
                <a16:creationId xmlns:a16="http://schemas.microsoft.com/office/drawing/2014/main" id="{211D9690-C75A-B641-BDCD-D4326CA3E2B2}"/>
              </a:ext>
            </a:extLst>
          </p:cNvPr>
          <p:cNvCxnSpPr>
            <a:cxnSpLocks noChangeShapeType="1"/>
            <a:stCxn id="552963" idx="6"/>
            <a:endCxn id="552967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9406" name="AutoShape 13">
            <a:extLst>
              <a:ext uri="{FF2B5EF4-FFF2-40B4-BE49-F238E27FC236}">
                <a16:creationId xmlns:a16="http://schemas.microsoft.com/office/drawing/2014/main" id="{7AB69420-05FB-FB4C-BAA1-F7E7CC15C7B9}"/>
              </a:ext>
            </a:extLst>
          </p:cNvPr>
          <p:cNvCxnSpPr>
            <a:cxnSpLocks noChangeShapeType="1"/>
            <a:stCxn id="552963" idx="5"/>
            <a:endCxn id="552968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9407" name="AutoShape 14">
            <a:extLst>
              <a:ext uri="{FF2B5EF4-FFF2-40B4-BE49-F238E27FC236}">
                <a16:creationId xmlns:a16="http://schemas.microsoft.com/office/drawing/2014/main" id="{1283BFD4-32DF-A843-8C33-096AD380E0BE}"/>
              </a:ext>
            </a:extLst>
          </p:cNvPr>
          <p:cNvCxnSpPr>
            <a:cxnSpLocks noChangeShapeType="1"/>
            <a:stCxn id="552967" idx="7"/>
            <a:endCxn id="552964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9408" name="AutoShape 15">
            <a:extLst>
              <a:ext uri="{FF2B5EF4-FFF2-40B4-BE49-F238E27FC236}">
                <a16:creationId xmlns:a16="http://schemas.microsoft.com/office/drawing/2014/main" id="{4F371284-D110-864A-B8BB-C9687ADA8814}"/>
              </a:ext>
            </a:extLst>
          </p:cNvPr>
          <p:cNvCxnSpPr>
            <a:cxnSpLocks noChangeShapeType="1"/>
            <a:stCxn id="552969" idx="7"/>
            <a:endCxn id="552964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9409" name="AutoShape 16">
            <a:extLst>
              <a:ext uri="{FF2B5EF4-FFF2-40B4-BE49-F238E27FC236}">
                <a16:creationId xmlns:a16="http://schemas.microsoft.com/office/drawing/2014/main" id="{CBDBE8C4-B44C-B44C-898A-87EF1AB8A672}"/>
              </a:ext>
            </a:extLst>
          </p:cNvPr>
          <p:cNvCxnSpPr>
            <a:cxnSpLocks noChangeShapeType="1"/>
            <a:stCxn id="552967" idx="5"/>
            <a:endCxn id="552970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9410" name="AutoShape 17">
            <a:extLst>
              <a:ext uri="{FF2B5EF4-FFF2-40B4-BE49-F238E27FC236}">
                <a16:creationId xmlns:a16="http://schemas.microsoft.com/office/drawing/2014/main" id="{551CF364-D384-5545-9F8D-1AECEF301295}"/>
              </a:ext>
            </a:extLst>
          </p:cNvPr>
          <p:cNvCxnSpPr>
            <a:cxnSpLocks noChangeShapeType="1"/>
            <a:stCxn id="552970" idx="5"/>
            <a:endCxn id="552965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9411" name="AutoShape 18">
            <a:extLst>
              <a:ext uri="{FF2B5EF4-FFF2-40B4-BE49-F238E27FC236}">
                <a16:creationId xmlns:a16="http://schemas.microsoft.com/office/drawing/2014/main" id="{2D8769C5-47F4-3748-AFEE-9D1C73C15E9D}"/>
              </a:ext>
            </a:extLst>
          </p:cNvPr>
          <p:cNvCxnSpPr>
            <a:cxnSpLocks noChangeShapeType="1"/>
            <a:stCxn id="552970" idx="6"/>
            <a:endCxn id="552969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9412" name="AutoShape 19">
            <a:extLst>
              <a:ext uri="{FF2B5EF4-FFF2-40B4-BE49-F238E27FC236}">
                <a16:creationId xmlns:a16="http://schemas.microsoft.com/office/drawing/2014/main" id="{6DCD75B2-20EC-D645-92E1-206B6F11A485}"/>
              </a:ext>
            </a:extLst>
          </p:cNvPr>
          <p:cNvCxnSpPr>
            <a:cxnSpLocks noChangeShapeType="1"/>
            <a:stCxn id="552969" idx="4"/>
            <a:endCxn id="552965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9413" name="AutoShape 20">
            <a:extLst>
              <a:ext uri="{FF2B5EF4-FFF2-40B4-BE49-F238E27FC236}">
                <a16:creationId xmlns:a16="http://schemas.microsoft.com/office/drawing/2014/main" id="{A4479835-1CE4-B644-8698-AEBBCEC6BB05}"/>
              </a:ext>
            </a:extLst>
          </p:cNvPr>
          <p:cNvCxnSpPr>
            <a:cxnSpLocks noChangeShapeType="1"/>
            <a:stCxn id="552964" idx="3"/>
            <a:endCxn id="552970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9414" name="AutoShape 21">
            <a:extLst>
              <a:ext uri="{FF2B5EF4-FFF2-40B4-BE49-F238E27FC236}">
                <a16:creationId xmlns:a16="http://schemas.microsoft.com/office/drawing/2014/main" id="{3C379FF4-CA1A-0746-85ED-A12A176AA6F0}"/>
              </a:ext>
            </a:extLst>
          </p:cNvPr>
          <p:cNvCxnSpPr>
            <a:cxnSpLocks noChangeShapeType="1"/>
            <a:stCxn id="552967" idx="4"/>
            <a:endCxn id="552968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9415" name="AutoShape 22">
            <a:extLst>
              <a:ext uri="{FF2B5EF4-FFF2-40B4-BE49-F238E27FC236}">
                <a16:creationId xmlns:a16="http://schemas.microsoft.com/office/drawing/2014/main" id="{EB86A406-94DD-DA4B-A073-31C85E8E7DE7}"/>
              </a:ext>
            </a:extLst>
          </p:cNvPr>
          <p:cNvCxnSpPr>
            <a:cxnSpLocks noChangeShapeType="1"/>
            <a:stCxn id="552968" idx="6"/>
            <a:endCxn id="552970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9416" name="AutoShape 23">
            <a:extLst>
              <a:ext uri="{FF2B5EF4-FFF2-40B4-BE49-F238E27FC236}">
                <a16:creationId xmlns:a16="http://schemas.microsoft.com/office/drawing/2014/main" id="{F9B771E9-8E55-DC4E-A04F-40EDA49CC622}"/>
              </a:ext>
            </a:extLst>
          </p:cNvPr>
          <p:cNvCxnSpPr>
            <a:cxnSpLocks noChangeShapeType="1"/>
            <a:stCxn id="552966" idx="6"/>
            <a:endCxn id="552964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9417" name="AutoShape 24">
            <a:extLst>
              <a:ext uri="{FF2B5EF4-FFF2-40B4-BE49-F238E27FC236}">
                <a16:creationId xmlns:a16="http://schemas.microsoft.com/office/drawing/2014/main" id="{9ABA3777-29DB-3A40-B295-2332ECF7C08B}"/>
              </a:ext>
            </a:extLst>
          </p:cNvPr>
          <p:cNvCxnSpPr>
            <a:cxnSpLocks noChangeShapeType="1"/>
            <a:stCxn id="552968" idx="6"/>
            <a:endCxn id="552965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9418" name="AutoShape 25">
            <a:extLst>
              <a:ext uri="{FF2B5EF4-FFF2-40B4-BE49-F238E27FC236}">
                <a16:creationId xmlns:a16="http://schemas.microsoft.com/office/drawing/2014/main" id="{B976E188-77DB-F44A-A129-BABE5FF3F297}"/>
              </a:ext>
            </a:extLst>
          </p:cNvPr>
          <p:cNvCxnSpPr>
            <a:cxnSpLocks noChangeShapeType="1"/>
            <a:stCxn id="552964" idx="5"/>
            <a:endCxn id="552965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52986" name="Text Box 26">
            <a:extLst>
              <a:ext uri="{FF2B5EF4-FFF2-40B4-BE49-F238E27FC236}">
                <a16:creationId xmlns:a16="http://schemas.microsoft.com/office/drawing/2014/main" id="{CAF51FA2-F88F-864E-8577-84E33DFC9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52987" name="Text Box 27">
            <a:extLst>
              <a:ext uri="{FF2B5EF4-FFF2-40B4-BE49-F238E27FC236}">
                <a16:creationId xmlns:a16="http://schemas.microsoft.com/office/drawing/2014/main" id="{03D70003-AD1B-1D4A-AE74-1BDC3E79E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52988" name="Text Box 28">
            <a:extLst>
              <a:ext uri="{FF2B5EF4-FFF2-40B4-BE49-F238E27FC236}">
                <a16:creationId xmlns:a16="http://schemas.microsoft.com/office/drawing/2014/main" id="{2EAA7CA0-BA2D-4141-A5CE-0C3731F7A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52989" name="Text Box 29">
            <a:extLst>
              <a:ext uri="{FF2B5EF4-FFF2-40B4-BE49-F238E27FC236}">
                <a16:creationId xmlns:a16="http://schemas.microsoft.com/office/drawing/2014/main" id="{B55CF9C9-48DA-7E41-89A0-67994E074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52990" name="Text Box 30">
            <a:extLst>
              <a:ext uri="{FF2B5EF4-FFF2-40B4-BE49-F238E27FC236}">
                <a16:creationId xmlns:a16="http://schemas.microsoft.com/office/drawing/2014/main" id="{C93F3511-F318-4F4E-9433-B70B38B85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52991" name="Text Box 31">
            <a:extLst>
              <a:ext uri="{FF2B5EF4-FFF2-40B4-BE49-F238E27FC236}">
                <a16:creationId xmlns:a16="http://schemas.microsoft.com/office/drawing/2014/main" id="{8BBA386E-0C1A-CB41-855C-C8DE0BB0E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4" y="48069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52992" name="Text Box 32">
            <a:extLst>
              <a:ext uri="{FF2B5EF4-FFF2-40B4-BE49-F238E27FC236}">
                <a16:creationId xmlns:a16="http://schemas.microsoft.com/office/drawing/2014/main" id="{A914A808-5220-824F-B1B1-11581A1E8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9" y="49847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52993" name="Text Box 33">
            <a:extLst>
              <a:ext uri="{FF2B5EF4-FFF2-40B4-BE49-F238E27FC236}">
                <a16:creationId xmlns:a16="http://schemas.microsoft.com/office/drawing/2014/main" id="{AF8BAA73-EE4E-1D4C-AAF8-E7722EE10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52994" name="Text Box 34">
            <a:extLst>
              <a:ext uri="{FF2B5EF4-FFF2-40B4-BE49-F238E27FC236}">
                <a16:creationId xmlns:a16="http://schemas.microsoft.com/office/drawing/2014/main" id="{16A67545-F70F-874B-8F8E-F4D2E9211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52995" name="Text Box 35">
            <a:extLst>
              <a:ext uri="{FF2B5EF4-FFF2-40B4-BE49-F238E27FC236}">
                <a16:creationId xmlns:a16="http://schemas.microsoft.com/office/drawing/2014/main" id="{5B24A581-CB21-F64E-B5FA-72B31547E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52996" name="Text Box 36">
            <a:extLst>
              <a:ext uri="{FF2B5EF4-FFF2-40B4-BE49-F238E27FC236}">
                <a16:creationId xmlns:a16="http://schemas.microsoft.com/office/drawing/2014/main" id="{F5C0961D-CC85-FB4E-B2F0-C2F5F71F0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52997" name="Text Box 37">
            <a:extLst>
              <a:ext uri="{FF2B5EF4-FFF2-40B4-BE49-F238E27FC236}">
                <a16:creationId xmlns:a16="http://schemas.microsoft.com/office/drawing/2014/main" id="{0DD1AABB-593C-0C44-8641-BEFCA9A11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52998" name="Text Box 38">
            <a:extLst>
              <a:ext uri="{FF2B5EF4-FFF2-40B4-BE49-F238E27FC236}">
                <a16:creationId xmlns:a16="http://schemas.microsoft.com/office/drawing/2014/main" id="{3900D011-B367-DA45-A1E2-DE20625A0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52999" name="Text Box 39">
            <a:extLst>
              <a:ext uri="{FF2B5EF4-FFF2-40B4-BE49-F238E27FC236}">
                <a16:creationId xmlns:a16="http://schemas.microsoft.com/office/drawing/2014/main" id="{495323E1-EC55-294D-BECA-605CF2F42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5" y="4478339"/>
            <a:ext cx="32543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53000" name="Text Box 40">
            <a:extLst>
              <a:ext uri="{FF2B5EF4-FFF2-40B4-BE49-F238E27FC236}">
                <a16:creationId xmlns:a16="http://schemas.microsoft.com/office/drawing/2014/main" id="{B6A633D6-C7AC-E241-83E7-0D71A19C1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53001" name="Text Box 41">
            <a:extLst>
              <a:ext uri="{FF2B5EF4-FFF2-40B4-BE49-F238E27FC236}">
                <a16:creationId xmlns:a16="http://schemas.microsoft.com/office/drawing/2014/main" id="{482BBF61-150F-5242-8759-B3AC17C37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1" y="633571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53002" name="Text Box 42">
            <a:extLst>
              <a:ext uri="{FF2B5EF4-FFF2-40B4-BE49-F238E27FC236}">
                <a16:creationId xmlns:a16="http://schemas.microsoft.com/office/drawing/2014/main" id="{9047D6F0-0AFE-6043-B585-DD3CC651C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6" y="2501901"/>
            <a:ext cx="53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53003" name="Text Box 43">
            <a:extLst>
              <a:ext uri="{FF2B5EF4-FFF2-40B4-BE49-F238E27FC236}">
                <a16:creationId xmlns:a16="http://schemas.microsoft.com/office/drawing/2014/main" id="{70E3D6B1-C872-AD48-AE6E-C7C897389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263" y="23669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53004" name="Text Box 44">
            <a:extLst>
              <a:ext uri="{FF2B5EF4-FFF2-40B4-BE49-F238E27FC236}">
                <a16:creationId xmlns:a16="http://schemas.microsoft.com/office/drawing/2014/main" id="{CF5D17DA-172C-B749-83E9-3D34F0130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588" y="62531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53005" name="Text Box 45">
            <a:extLst>
              <a:ext uri="{FF2B5EF4-FFF2-40B4-BE49-F238E27FC236}">
                <a16:creationId xmlns:a16="http://schemas.microsoft.com/office/drawing/2014/main" id="{E047C578-01AC-9B46-8063-5ED79148D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440238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53006" name="Text Box 46">
            <a:extLst>
              <a:ext uri="{FF2B5EF4-FFF2-40B4-BE49-F238E27FC236}">
                <a16:creationId xmlns:a16="http://schemas.microsoft.com/office/drawing/2014/main" id="{73F932DB-9E25-924C-9925-30F612C77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6" y="3741738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53007" name="Text Box 47">
            <a:extLst>
              <a:ext uri="{FF2B5EF4-FFF2-40B4-BE49-F238E27FC236}">
                <a16:creationId xmlns:a16="http://schemas.microsoft.com/office/drawing/2014/main" id="{B9130FAB-535B-8042-A2A2-00C031FA0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1" y="413226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53008" name="Text Box 48">
            <a:extLst>
              <a:ext uri="{FF2B5EF4-FFF2-40B4-BE49-F238E27FC236}">
                <a16:creationId xmlns:a16="http://schemas.microsoft.com/office/drawing/2014/main" id="{C3C91CD9-8DD3-EF4D-A4BC-1E75D9A78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310515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 b="1">
                <a:solidFill>
                  <a:srgbClr val="006600"/>
                </a:solidFill>
              </a:rPr>
              <a:t> </a:t>
            </a:r>
            <a:r>
              <a:rPr kumimoji="1" lang="en-US" altLang="en-US" sz="1600" b="1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altLang="en-US" sz="1600" b="1">
              <a:solidFill>
                <a:srgbClr val="006600"/>
              </a:solidFill>
            </a:endParaRPr>
          </a:p>
        </p:txBody>
      </p:sp>
      <p:sp>
        <p:nvSpPr>
          <p:cNvPr id="553009" name="Text Box 49">
            <a:extLst>
              <a:ext uri="{FF2B5EF4-FFF2-40B4-BE49-F238E27FC236}">
                <a16:creationId xmlns:a16="http://schemas.microsoft.com/office/drawing/2014/main" id="{CC619248-DEEB-E24F-AE41-D2E317892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139" y="6319838"/>
            <a:ext cx="1552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distance label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3010" name="AutoShape 50">
            <a:extLst>
              <a:ext uri="{FF2B5EF4-FFF2-40B4-BE49-F238E27FC236}">
                <a16:creationId xmlns:a16="http://schemas.microsoft.com/office/drawing/2014/main" id="{11AF0E9E-2974-654B-9969-92181C6D3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9" y="6426201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53011" name="Text Box 51">
            <a:extLst>
              <a:ext uri="{FF2B5EF4-FFF2-40B4-BE49-F238E27FC236}">
                <a16:creationId xmlns:a16="http://schemas.microsoft.com/office/drawing/2014/main" id="{B2C93281-58C6-494D-930C-9F08B6E51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1" y="1014413"/>
            <a:ext cx="3368675" cy="696912"/>
          </a:xfrm>
          <a:prstGeom prst="rect">
            <a:avLst/>
          </a:prstGeom>
          <a:solidFill>
            <a:srgbClr val="9CE0FA"/>
          </a:solidFill>
          <a:ln>
            <a:noFill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N’ = { 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C = { s, 2, 3, 4, 5, 6, 7, t }</a:t>
            </a:r>
          </a:p>
        </p:txBody>
      </p:sp>
    </p:spTree>
    <p:extLst>
      <p:ext uri="{BB962C8B-B14F-4D97-AF65-F5344CB8AC3E}">
        <p14:creationId xmlns:p14="http://schemas.microsoft.com/office/powerpoint/2010/main" val="39944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>
            <a:extLst>
              <a:ext uri="{FF2B5EF4-FFF2-40B4-BE49-F238E27FC236}">
                <a16:creationId xmlns:a16="http://schemas.microsoft.com/office/drawing/2014/main" id="{9CF6B666-22D4-394B-A281-618E270450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 smtClean="0">
                <a:solidFill>
                  <a:srgbClr val="000000"/>
                </a:solidFill>
                <a:latin typeface="Comic Sans M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A445E5C-186B-C74E-BCC2-ABDADC1E7F5E}" type="slidenum">
              <a:rPr lang="en-US" altLang="en-US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16</a:t>
            </a:fld>
            <a:endParaRPr kumimoji="0" lang="en-US" altLang="en-US" sz="1400">
              <a:solidFill>
                <a:srgbClr val="000000"/>
              </a:solidFill>
            </a:endParaRPr>
          </a:p>
        </p:txBody>
      </p:sp>
      <p:sp>
        <p:nvSpPr>
          <p:cNvPr id="553987" name="Oval 3">
            <a:extLst>
              <a:ext uri="{FF2B5EF4-FFF2-40B4-BE49-F238E27FC236}">
                <a16:creationId xmlns:a16="http://schemas.microsoft.com/office/drawing/2014/main" id="{407D1046-1507-5940-9D2E-B93D24424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53988" name="Oval 4">
            <a:extLst>
              <a:ext uri="{FF2B5EF4-FFF2-40B4-BE49-F238E27FC236}">
                <a16:creationId xmlns:a16="http://schemas.microsoft.com/office/drawing/2014/main" id="{CCA202C8-D381-D24B-82CE-3FE7BD9F5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53989" name="Oval 5">
            <a:extLst>
              <a:ext uri="{FF2B5EF4-FFF2-40B4-BE49-F238E27FC236}">
                <a16:creationId xmlns:a16="http://schemas.microsoft.com/office/drawing/2014/main" id="{A3FCCC17-40BB-754C-912B-061408FC8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53990" name="Oval 6">
            <a:extLst>
              <a:ext uri="{FF2B5EF4-FFF2-40B4-BE49-F238E27FC236}">
                <a16:creationId xmlns:a16="http://schemas.microsoft.com/office/drawing/2014/main" id="{729D4B18-74B5-7843-8BD2-C7839320D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53991" name="Oval 7">
            <a:extLst>
              <a:ext uri="{FF2B5EF4-FFF2-40B4-BE49-F238E27FC236}">
                <a16:creationId xmlns:a16="http://schemas.microsoft.com/office/drawing/2014/main" id="{33763CD2-A59F-FF4B-9D70-5FED3DDEC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53992" name="Oval 8">
            <a:extLst>
              <a:ext uri="{FF2B5EF4-FFF2-40B4-BE49-F238E27FC236}">
                <a16:creationId xmlns:a16="http://schemas.microsoft.com/office/drawing/2014/main" id="{128EF54F-6C62-D948-9BCF-F1CD03987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53993" name="Oval 9">
            <a:extLst>
              <a:ext uri="{FF2B5EF4-FFF2-40B4-BE49-F238E27FC236}">
                <a16:creationId xmlns:a16="http://schemas.microsoft.com/office/drawing/2014/main" id="{74104FB6-714D-5A41-AF83-CB94B9355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53994" name="Oval 10">
            <a:extLst>
              <a:ext uri="{FF2B5EF4-FFF2-40B4-BE49-F238E27FC236}">
                <a16:creationId xmlns:a16="http://schemas.microsoft.com/office/drawing/2014/main" id="{711F6A89-F97C-3941-9239-D1780878A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60428" name="AutoShape 11">
            <a:extLst>
              <a:ext uri="{FF2B5EF4-FFF2-40B4-BE49-F238E27FC236}">
                <a16:creationId xmlns:a16="http://schemas.microsoft.com/office/drawing/2014/main" id="{DAC74914-D126-3B4E-9519-9FE7509055E9}"/>
              </a:ext>
            </a:extLst>
          </p:cNvPr>
          <p:cNvCxnSpPr>
            <a:cxnSpLocks noChangeShapeType="1"/>
            <a:stCxn id="553987" idx="7"/>
            <a:endCxn id="553990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0429" name="AutoShape 12">
            <a:extLst>
              <a:ext uri="{FF2B5EF4-FFF2-40B4-BE49-F238E27FC236}">
                <a16:creationId xmlns:a16="http://schemas.microsoft.com/office/drawing/2014/main" id="{3FED7A7B-2418-FA4E-B8B5-9F25D1D5D776}"/>
              </a:ext>
            </a:extLst>
          </p:cNvPr>
          <p:cNvCxnSpPr>
            <a:cxnSpLocks noChangeShapeType="1"/>
            <a:stCxn id="553987" idx="6"/>
            <a:endCxn id="553991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0430" name="AutoShape 13">
            <a:extLst>
              <a:ext uri="{FF2B5EF4-FFF2-40B4-BE49-F238E27FC236}">
                <a16:creationId xmlns:a16="http://schemas.microsoft.com/office/drawing/2014/main" id="{D1BC125A-E211-8E4F-9B98-E8625B205276}"/>
              </a:ext>
            </a:extLst>
          </p:cNvPr>
          <p:cNvCxnSpPr>
            <a:cxnSpLocks noChangeShapeType="1"/>
            <a:stCxn id="553987" idx="5"/>
            <a:endCxn id="553992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0431" name="AutoShape 14">
            <a:extLst>
              <a:ext uri="{FF2B5EF4-FFF2-40B4-BE49-F238E27FC236}">
                <a16:creationId xmlns:a16="http://schemas.microsoft.com/office/drawing/2014/main" id="{60159890-D763-764B-B291-96EC59A3B249}"/>
              </a:ext>
            </a:extLst>
          </p:cNvPr>
          <p:cNvCxnSpPr>
            <a:cxnSpLocks noChangeShapeType="1"/>
            <a:stCxn id="553991" idx="7"/>
            <a:endCxn id="553988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0432" name="AutoShape 15">
            <a:extLst>
              <a:ext uri="{FF2B5EF4-FFF2-40B4-BE49-F238E27FC236}">
                <a16:creationId xmlns:a16="http://schemas.microsoft.com/office/drawing/2014/main" id="{9C402E90-3B1D-224A-8EEA-83BF2E06F26A}"/>
              </a:ext>
            </a:extLst>
          </p:cNvPr>
          <p:cNvCxnSpPr>
            <a:cxnSpLocks noChangeShapeType="1"/>
            <a:stCxn id="553993" idx="7"/>
            <a:endCxn id="553988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0433" name="AutoShape 16">
            <a:extLst>
              <a:ext uri="{FF2B5EF4-FFF2-40B4-BE49-F238E27FC236}">
                <a16:creationId xmlns:a16="http://schemas.microsoft.com/office/drawing/2014/main" id="{36AEB108-9369-9444-AE7D-B4E14B863A6F}"/>
              </a:ext>
            </a:extLst>
          </p:cNvPr>
          <p:cNvCxnSpPr>
            <a:cxnSpLocks noChangeShapeType="1"/>
            <a:stCxn id="553991" idx="5"/>
            <a:endCxn id="553994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0434" name="AutoShape 17">
            <a:extLst>
              <a:ext uri="{FF2B5EF4-FFF2-40B4-BE49-F238E27FC236}">
                <a16:creationId xmlns:a16="http://schemas.microsoft.com/office/drawing/2014/main" id="{69BB9C9C-EA27-8F49-900C-746EBE873567}"/>
              </a:ext>
            </a:extLst>
          </p:cNvPr>
          <p:cNvCxnSpPr>
            <a:cxnSpLocks noChangeShapeType="1"/>
            <a:stCxn id="553994" idx="5"/>
            <a:endCxn id="553989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0435" name="AutoShape 18">
            <a:extLst>
              <a:ext uri="{FF2B5EF4-FFF2-40B4-BE49-F238E27FC236}">
                <a16:creationId xmlns:a16="http://schemas.microsoft.com/office/drawing/2014/main" id="{C284DA4B-9824-0A42-9E19-C4BD5D8FC329}"/>
              </a:ext>
            </a:extLst>
          </p:cNvPr>
          <p:cNvCxnSpPr>
            <a:cxnSpLocks noChangeShapeType="1"/>
            <a:stCxn id="553994" idx="6"/>
            <a:endCxn id="553993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0436" name="AutoShape 19">
            <a:extLst>
              <a:ext uri="{FF2B5EF4-FFF2-40B4-BE49-F238E27FC236}">
                <a16:creationId xmlns:a16="http://schemas.microsoft.com/office/drawing/2014/main" id="{A0980F76-B694-F641-8847-864F64C6163D}"/>
              </a:ext>
            </a:extLst>
          </p:cNvPr>
          <p:cNvCxnSpPr>
            <a:cxnSpLocks noChangeShapeType="1"/>
            <a:stCxn id="553993" idx="4"/>
            <a:endCxn id="553989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0437" name="AutoShape 20">
            <a:extLst>
              <a:ext uri="{FF2B5EF4-FFF2-40B4-BE49-F238E27FC236}">
                <a16:creationId xmlns:a16="http://schemas.microsoft.com/office/drawing/2014/main" id="{7FABBDAD-648B-0D43-920C-339E2DF3E3F5}"/>
              </a:ext>
            </a:extLst>
          </p:cNvPr>
          <p:cNvCxnSpPr>
            <a:cxnSpLocks noChangeShapeType="1"/>
            <a:stCxn id="553988" idx="3"/>
            <a:endCxn id="553994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0438" name="AutoShape 21">
            <a:extLst>
              <a:ext uri="{FF2B5EF4-FFF2-40B4-BE49-F238E27FC236}">
                <a16:creationId xmlns:a16="http://schemas.microsoft.com/office/drawing/2014/main" id="{89DF60B3-6050-C54D-B2EA-26431E140A89}"/>
              </a:ext>
            </a:extLst>
          </p:cNvPr>
          <p:cNvCxnSpPr>
            <a:cxnSpLocks noChangeShapeType="1"/>
            <a:stCxn id="553991" idx="4"/>
            <a:endCxn id="553992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0439" name="AutoShape 22">
            <a:extLst>
              <a:ext uri="{FF2B5EF4-FFF2-40B4-BE49-F238E27FC236}">
                <a16:creationId xmlns:a16="http://schemas.microsoft.com/office/drawing/2014/main" id="{10871B10-F8DE-3440-8663-BE01FD33085D}"/>
              </a:ext>
            </a:extLst>
          </p:cNvPr>
          <p:cNvCxnSpPr>
            <a:cxnSpLocks noChangeShapeType="1"/>
            <a:stCxn id="553992" idx="6"/>
            <a:endCxn id="553994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0440" name="AutoShape 23">
            <a:extLst>
              <a:ext uri="{FF2B5EF4-FFF2-40B4-BE49-F238E27FC236}">
                <a16:creationId xmlns:a16="http://schemas.microsoft.com/office/drawing/2014/main" id="{08B6F1B9-9332-514F-A166-E7D0C5D1E69A}"/>
              </a:ext>
            </a:extLst>
          </p:cNvPr>
          <p:cNvCxnSpPr>
            <a:cxnSpLocks noChangeShapeType="1"/>
            <a:stCxn id="553990" idx="6"/>
            <a:endCxn id="553988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0441" name="AutoShape 24">
            <a:extLst>
              <a:ext uri="{FF2B5EF4-FFF2-40B4-BE49-F238E27FC236}">
                <a16:creationId xmlns:a16="http://schemas.microsoft.com/office/drawing/2014/main" id="{22F9A66C-CFB8-DE4C-84E2-334261E7FEB4}"/>
              </a:ext>
            </a:extLst>
          </p:cNvPr>
          <p:cNvCxnSpPr>
            <a:cxnSpLocks noChangeShapeType="1"/>
            <a:stCxn id="553992" idx="6"/>
            <a:endCxn id="553989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0442" name="AutoShape 25">
            <a:extLst>
              <a:ext uri="{FF2B5EF4-FFF2-40B4-BE49-F238E27FC236}">
                <a16:creationId xmlns:a16="http://schemas.microsoft.com/office/drawing/2014/main" id="{1DCF6A46-0D89-404C-8548-E136F8A8B0B3}"/>
              </a:ext>
            </a:extLst>
          </p:cNvPr>
          <p:cNvCxnSpPr>
            <a:cxnSpLocks noChangeShapeType="1"/>
            <a:stCxn id="553988" idx="5"/>
            <a:endCxn id="553989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54010" name="Text Box 26">
            <a:extLst>
              <a:ext uri="{FF2B5EF4-FFF2-40B4-BE49-F238E27FC236}">
                <a16:creationId xmlns:a16="http://schemas.microsoft.com/office/drawing/2014/main" id="{11B2BEF6-AAFC-7D4C-805C-90FF5E32F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54011" name="Text Box 27">
            <a:extLst>
              <a:ext uri="{FF2B5EF4-FFF2-40B4-BE49-F238E27FC236}">
                <a16:creationId xmlns:a16="http://schemas.microsoft.com/office/drawing/2014/main" id="{7BEA782F-FA95-6143-A5E0-49A27D52C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54012" name="Text Box 28">
            <a:extLst>
              <a:ext uri="{FF2B5EF4-FFF2-40B4-BE49-F238E27FC236}">
                <a16:creationId xmlns:a16="http://schemas.microsoft.com/office/drawing/2014/main" id="{540F6198-1EF1-E143-A512-911FEB0C5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54013" name="Text Box 29">
            <a:extLst>
              <a:ext uri="{FF2B5EF4-FFF2-40B4-BE49-F238E27FC236}">
                <a16:creationId xmlns:a16="http://schemas.microsoft.com/office/drawing/2014/main" id="{1EFBCD9D-F5F7-514E-A1AC-C4FC895D0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54014" name="Text Box 30">
            <a:extLst>
              <a:ext uri="{FF2B5EF4-FFF2-40B4-BE49-F238E27FC236}">
                <a16:creationId xmlns:a16="http://schemas.microsoft.com/office/drawing/2014/main" id="{36328175-58C3-1745-9E2D-F5246A3F2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54015" name="Text Box 31">
            <a:extLst>
              <a:ext uri="{FF2B5EF4-FFF2-40B4-BE49-F238E27FC236}">
                <a16:creationId xmlns:a16="http://schemas.microsoft.com/office/drawing/2014/main" id="{B7F964D4-5AFD-2E46-AC14-EB4266B5D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4" y="48069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54016" name="Text Box 32">
            <a:extLst>
              <a:ext uri="{FF2B5EF4-FFF2-40B4-BE49-F238E27FC236}">
                <a16:creationId xmlns:a16="http://schemas.microsoft.com/office/drawing/2014/main" id="{2CC3BD6D-097F-FF44-B2D6-1F32D584A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9" y="49847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54017" name="Text Box 33">
            <a:extLst>
              <a:ext uri="{FF2B5EF4-FFF2-40B4-BE49-F238E27FC236}">
                <a16:creationId xmlns:a16="http://schemas.microsoft.com/office/drawing/2014/main" id="{A711D573-518B-9242-873C-6A8EC51E5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54018" name="Text Box 34">
            <a:extLst>
              <a:ext uri="{FF2B5EF4-FFF2-40B4-BE49-F238E27FC236}">
                <a16:creationId xmlns:a16="http://schemas.microsoft.com/office/drawing/2014/main" id="{BA0EC15F-17DF-8649-9896-DC96223DC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54019" name="Text Box 35">
            <a:extLst>
              <a:ext uri="{FF2B5EF4-FFF2-40B4-BE49-F238E27FC236}">
                <a16:creationId xmlns:a16="http://schemas.microsoft.com/office/drawing/2014/main" id="{15269D4C-4190-E448-A140-55374026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54020" name="Text Box 36">
            <a:extLst>
              <a:ext uri="{FF2B5EF4-FFF2-40B4-BE49-F238E27FC236}">
                <a16:creationId xmlns:a16="http://schemas.microsoft.com/office/drawing/2014/main" id="{4F94BB0B-54A8-EF42-8FAF-296ACD4B4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54021" name="Text Box 37">
            <a:extLst>
              <a:ext uri="{FF2B5EF4-FFF2-40B4-BE49-F238E27FC236}">
                <a16:creationId xmlns:a16="http://schemas.microsoft.com/office/drawing/2014/main" id="{3676D28E-FD3B-C347-A039-F7CFBB44B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54022" name="Text Box 38">
            <a:extLst>
              <a:ext uri="{FF2B5EF4-FFF2-40B4-BE49-F238E27FC236}">
                <a16:creationId xmlns:a16="http://schemas.microsoft.com/office/drawing/2014/main" id="{B16E6A9E-DEC2-A94C-BF0A-D50B56F90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54023" name="Text Box 39">
            <a:extLst>
              <a:ext uri="{FF2B5EF4-FFF2-40B4-BE49-F238E27FC236}">
                <a16:creationId xmlns:a16="http://schemas.microsoft.com/office/drawing/2014/main" id="{69869FC4-281C-2643-9D7D-BABF3D64C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5" y="4478339"/>
            <a:ext cx="32543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54024" name="Text Box 40">
            <a:extLst>
              <a:ext uri="{FF2B5EF4-FFF2-40B4-BE49-F238E27FC236}">
                <a16:creationId xmlns:a16="http://schemas.microsoft.com/office/drawing/2014/main" id="{C2B17BCF-3D08-4543-BACD-A0CA3079D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54025" name="Text Box 41">
            <a:extLst>
              <a:ext uri="{FF2B5EF4-FFF2-40B4-BE49-F238E27FC236}">
                <a16:creationId xmlns:a16="http://schemas.microsoft.com/office/drawing/2014/main" id="{03895E0D-B28D-C148-9114-4AA6B4DDC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1" y="633571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54026" name="Text Box 42">
            <a:extLst>
              <a:ext uri="{FF2B5EF4-FFF2-40B4-BE49-F238E27FC236}">
                <a16:creationId xmlns:a16="http://schemas.microsoft.com/office/drawing/2014/main" id="{AC5E3008-5AFD-C34A-B649-4BB626975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6" y="2501901"/>
            <a:ext cx="53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54027" name="Text Box 43">
            <a:extLst>
              <a:ext uri="{FF2B5EF4-FFF2-40B4-BE49-F238E27FC236}">
                <a16:creationId xmlns:a16="http://schemas.microsoft.com/office/drawing/2014/main" id="{E90ABB58-3BBA-A545-85A2-33F88FC56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263" y="23669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54028" name="Text Box 44">
            <a:extLst>
              <a:ext uri="{FF2B5EF4-FFF2-40B4-BE49-F238E27FC236}">
                <a16:creationId xmlns:a16="http://schemas.microsoft.com/office/drawing/2014/main" id="{D5C75BAA-ACA2-A34B-AAE0-AABE6BC8A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588" y="62531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54029" name="Text Box 45">
            <a:extLst>
              <a:ext uri="{FF2B5EF4-FFF2-40B4-BE49-F238E27FC236}">
                <a16:creationId xmlns:a16="http://schemas.microsoft.com/office/drawing/2014/main" id="{B362DE9E-5C98-0F45-8B15-8E078F047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440238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54030" name="Text Box 46">
            <a:extLst>
              <a:ext uri="{FF2B5EF4-FFF2-40B4-BE49-F238E27FC236}">
                <a16:creationId xmlns:a16="http://schemas.microsoft.com/office/drawing/2014/main" id="{1DA8BB7B-B4E3-7F4E-9BC4-0C0190650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6" y="3741738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54031" name="Text Box 47">
            <a:extLst>
              <a:ext uri="{FF2B5EF4-FFF2-40B4-BE49-F238E27FC236}">
                <a16:creationId xmlns:a16="http://schemas.microsoft.com/office/drawing/2014/main" id="{D01F50C8-C093-EC4B-8513-76B4CC0D4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1" y="413226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54032" name="Text Box 48">
            <a:extLst>
              <a:ext uri="{FF2B5EF4-FFF2-40B4-BE49-F238E27FC236}">
                <a16:creationId xmlns:a16="http://schemas.microsoft.com/office/drawing/2014/main" id="{0A2B2462-8B3B-234A-A4B0-7ED2B3DFE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310515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 b="1">
                <a:solidFill>
                  <a:srgbClr val="006600"/>
                </a:solidFill>
              </a:rPr>
              <a:t> </a:t>
            </a:r>
            <a:r>
              <a:rPr kumimoji="1" lang="en-US" altLang="en-US" sz="1600" b="1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altLang="en-US" sz="1600" b="1">
              <a:solidFill>
                <a:srgbClr val="006600"/>
              </a:solidFill>
            </a:endParaRPr>
          </a:p>
        </p:txBody>
      </p:sp>
      <p:sp>
        <p:nvSpPr>
          <p:cNvPr id="554033" name="Text Box 49">
            <a:extLst>
              <a:ext uri="{FF2B5EF4-FFF2-40B4-BE49-F238E27FC236}">
                <a16:creationId xmlns:a16="http://schemas.microsoft.com/office/drawing/2014/main" id="{CD4F6D0B-5ABB-094E-ACED-EA58D4911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139" y="6319838"/>
            <a:ext cx="1552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distance label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4034" name="AutoShape 50">
            <a:extLst>
              <a:ext uri="{FF2B5EF4-FFF2-40B4-BE49-F238E27FC236}">
                <a16:creationId xmlns:a16="http://schemas.microsoft.com/office/drawing/2014/main" id="{A065A949-DFE8-5E4D-B7CE-999263D72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9" y="6426201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54035" name="Text Box 51">
            <a:extLst>
              <a:ext uri="{FF2B5EF4-FFF2-40B4-BE49-F238E27FC236}">
                <a16:creationId xmlns:a16="http://schemas.microsoft.com/office/drawing/2014/main" id="{AC0B9DE0-F50F-C547-A324-084CF411B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1" y="1014413"/>
            <a:ext cx="3368675" cy="696912"/>
          </a:xfrm>
          <a:prstGeom prst="rect">
            <a:avLst/>
          </a:prstGeom>
          <a:solidFill>
            <a:srgbClr val="9CE0FA"/>
          </a:solidFill>
          <a:ln>
            <a:noFill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N’ = { 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C = { s, 2, 3, 4, 5, 6, 7, t }</a:t>
            </a:r>
          </a:p>
        </p:txBody>
      </p:sp>
      <p:sp>
        <p:nvSpPr>
          <p:cNvPr id="554036" name="AutoShape 52">
            <a:extLst>
              <a:ext uri="{FF2B5EF4-FFF2-40B4-BE49-F238E27FC236}">
                <a16:creationId xmlns:a16="http://schemas.microsoft.com/office/drawing/2014/main" id="{74BFBEA6-CC5B-D64D-AABB-712925DB5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239" y="2667001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54037" name="Text Box 53">
            <a:extLst>
              <a:ext uri="{FF2B5EF4-FFF2-40B4-BE49-F238E27FC236}">
                <a16:creationId xmlns:a16="http://schemas.microsoft.com/office/drawing/2014/main" id="{269DBE41-7884-F64F-A5BD-67DF8EA68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50" y="2279650"/>
            <a:ext cx="1098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A50021"/>
                </a:solidFill>
              </a:rPr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9486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>
            <a:extLst>
              <a:ext uri="{FF2B5EF4-FFF2-40B4-BE49-F238E27FC236}">
                <a16:creationId xmlns:a16="http://schemas.microsoft.com/office/drawing/2014/main" id="{18D2567D-BEEB-3F46-80D8-7478385D8D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 smtClean="0">
                <a:solidFill>
                  <a:srgbClr val="000000"/>
                </a:solidFill>
                <a:latin typeface="Comic Sans M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A445E5C-186B-C74E-BCC2-ABDADC1E7F5E}" type="slidenum">
              <a:rPr lang="en-US" altLang="en-US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17</a:t>
            </a:fld>
            <a:endParaRPr kumimoji="0" lang="en-US" altLang="en-US" sz="1400">
              <a:solidFill>
                <a:srgbClr val="000000"/>
              </a:solidFill>
            </a:endParaRPr>
          </a:p>
        </p:txBody>
      </p:sp>
      <p:sp>
        <p:nvSpPr>
          <p:cNvPr id="534532" name="Oval 4">
            <a:extLst>
              <a:ext uri="{FF2B5EF4-FFF2-40B4-BE49-F238E27FC236}">
                <a16:creationId xmlns:a16="http://schemas.microsoft.com/office/drawing/2014/main" id="{17606E4E-7B8B-3847-8055-0CDB8C1B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34533" name="Oval 5">
            <a:extLst>
              <a:ext uri="{FF2B5EF4-FFF2-40B4-BE49-F238E27FC236}">
                <a16:creationId xmlns:a16="http://schemas.microsoft.com/office/drawing/2014/main" id="{3C4B4EA3-713A-8146-A0B8-2EC8C9AA4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34534" name="Oval 6">
            <a:extLst>
              <a:ext uri="{FF2B5EF4-FFF2-40B4-BE49-F238E27FC236}">
                <a16:creationId xmlns:a16="http://schemas.microsoft.com/office/drawing/2014/main" id="{023EC055-B8B6-E241-B660-A45FC776F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34535" name="Oval 7">
            <a:extLst>
              <a:ext uri="{FF2B5EF4-FFF2-40B4-BE49-F238E27FC236}">
                <a16:creationId xmlns:a16="http://schemas.microsoft.com/office/drawing/2014/main" id="{B83E6EA7-44D2-704C-B7C0-284881508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34536" name="Oval 8">
            <a:extLst>
              <a:ext uri="{FF2B5EF4-FFF2-40B4-BE49-F238E27FC236}">
                <a16:creationId xmlns:a16="http://schemas.microsoft.com/office/drawing/2014/main" id="{426084AA-4EB7-974D-B53D-6A1D0E70B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34537" name="Oval 9">
            <a:extLst>
              <a:ext uri="{FF2B5EF4-FFF2-40B4-BE49-F238E27FC236}">
                <a16:creationId xmlns:a16="http://schemas.microsoft.com/office/drawing/2014/main" id="{AB7B746D-7F8A-CE47-98CF-83624A07B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34538" name="Oval 10">
            <a:extLst>
              <a:ext uri="{FF2B5EF4-FFF2-40B4-BE49-F238E27FC236}">
                <a16:creationId xmlns:a16="http://schemas.microsoft.com/office/drawing/2014/main" id="{74DCDA97-53B3-DD43-B96F-0ACC8E8F8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34539" name="Oval 11">
            <a:extLst>
              <a:ext uri="{FF2B5EF4-FFF2-40B4-BE49-F238E27FC236}">
                <a16:creationId xmlns:a16="http://schemas.microsoft.com/office/drawing/2014/main" id="{22F4C6D4-A487-C840-A99D-73D3C9254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61452" name="AutoShape 12">
            <a:extLst>
              <a:ext uri="{FF2B5EF4-FFF2-40B4-BE49-F238E27FC236}">
                <a16:creationId xmlns:a16="http://schemas.microsoft.com/office/drawing/2014/main" id="{F2F01056-B81F-8747-970C-50DBF2BD0B2B}"/>
              </a:ext>
            </a:extLst>
          </p:cNvPr>
          <p:cNvCxnSpPr>
            <a:cxnSpLocks noChangeShapeType="1"/>
            <a:stCxn id="534532" idx="7"/>
            <a:endCxn id="534535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1453" name="AutoShape 13">
            <a:extLst>
              <a:ext uri="{FF2B5EF4-FFF2-40B4-BE49-F238E27FC236}">
                <a16:creationId xmlns:a16="http://schemas.microsoft.com/office/drawing/2014/main" id="{634BD8EF-0C1C-9745-992E-042D79FD0A47}"/>
              </a:ext>
            </a:extLst>
          </p:cNvPr>
          <p:cNvCxnSpPr>
            <a:cxnSpLocks noChangeShapeType="1"/>
            <a:stCxn id="534532" idx="6"/>
            <a:endCxn id="534536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1454" name="AutoShape 14">
            <a:extLst>
              <a:ext uri="{FF2B5EF4-FFF2-40B4-BE49-F238E27FC236}">
                <a16:creationId xmlns:a16="http://schemas.microsoft.com/office/drawing/2014/main" id="{959BA5C1-CEEB-7A4D-8B43-E26203846701}"/>
              </a:ext>
            </a:extLst>
          </p:cNvPr>
          <p:cNvCxnSpPr>
            <a:cxnSpLocks noChangeShapeType="1"/>
            <a:stCxn id="534532" idx="5"/>
            <a:endCxn id="534537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1455" name="AutoShape 15">
            <a:extLst>
              <a:ext uri="{FF2B5EF4-FFF2-40B4-BE49-F238E27FC236}">
                <a16:creationId xmlns:a16="http://schemas.microsoft.com/office/drawing/2014/main" id="{D66B1690-F8E7-294C-9372-5D8A12E7A58D}"/>
              </a:ext>
            </a:extLst>
          </p:cNvPr>
          <p:cNvCxnSpPr>
            <a:cxnSpLocks noChangeShapeType="1"/>
            <a:stCxn id="534536" idx="7"/>
            <a:endCxn id="534533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1456" name="AutoShape 16">
            <a:extLst>
              <a:ext uri="{FF2B5EF4-FFF2-40B4-BE49-F238E27FC236}">
                <a16:creationId xmlns:a16="http://schemas.microsoft.com/office/drawing/2014/main" id="{EA7E0663-CC2D-4F41-A37D-80FDA3766F62}"/>
              </a:ext>
            </a:extLst>
          </p:cNvPr>
          <p:cNvCxnSpPr>
            <a:cxnSpLocks noChangeShapeType="1"/>
            <a:stCxn id="534538" idx="7"/>
            <a:endCxn id="534533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1457" name="AutoShape 17">
            <a:extLst>
              <a:ext uri="{FF2B5EF4-FFF2-40B4-BE49-F238E27FC236}">
                <a16:creationId xmlns:a16="http://schemas.microsoft.com/office/drawing/2014/main" id="{DC944D4A-07D8-2547-B545-F7F8C35F64CF}"/>
              </a:ext>
            </a:extLst>
          </p:cNvPr>
          <p:cNvCxnSpPr>
            <a:cxnSpLocks noChangeShapeType="1"/>
            <a:stCxn id="534536" idx="5"/>
            <a:endCxn id="534539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1458" name="AutoShape 18">
            <a:extLst>
              <a:ext uri="{FF2B5EF4-FFF2-40B4-BE49-F238E27FC236}">
                <a16:creationId xmlns:a16="http://schemas.microsoft.com/office/drawing/2014/main" id="{65DB4381-F731-CC40-87F4-5869C09E310E}"/>
              </a:ext>
            </a:extLst>
          </p:cNvPr>
          <p:cNvCxnSpPr>
            <a:cxnSpLocks noChangeShapeType="1"/>
            <a:stCxn id="534539" idx="5"/>
            <a:endCxn id="534534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1459" name="AutoShape 19">
            <a:extLst>
              <a:ext uri="{FF2B5EF4-FFF2-40B4-BE49-F238E27FC236}">
                <a16:creationId xmlns:a16="http://schemas.microsoft.com/office/drawing/2014/main" id="{4D0D4BB4-62D7-0D48-98EF-8B436ADD1B22}"/>
              </a:ext>
            </a:extLst>
          </p:cNvPr>
          <p:cNvCxnSpPr>
            <a:cxnSpLocks noChangeShapeType="1"/>
            <a:stCxn id="534539" idx="6"/>
            <a:endCxn id="534538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1460" name="AutoShape 20">
            <a:extLst>
              <a:ext uri="{FF2B5EF4-FFF2-40B4-BE49-F238E27FC236}">
                <a16:creationId xmlns:a16="http://schemas.microsoft.com/office/drawing/2014/main" id="{9F39BB89-6613-B442-A81D-56D3AFCCB09B}"/>
              </a:ext>
            </a:extLst>
          </p:cNvPr>
          <p:cNvCxnSpPr>
            <a:cxnSpLocks noChangeShapeType="1"/>
            <a:stCxn id="534538" idx="4"/>
            <a:endCxn id="534534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1461" name="AutoShape 21">
            <a:extLst>
              <a:ext uri="{FF2B5EF4-FFF2-40B4-BE49-F238E27FC236}">
                <a16:creationId xmlns:a16="http://schemas.microsoft.com/office/drawing/2014/main" id="{8F5EE613-F719-274C-96B4-C0D945BDBDB2}"/>
              </a:ext>
            </a:extLst>
          </p:cNvPr>
          <p:cNvCxnSpPr>
            <a:cxnSpLocks noChangeShapeType="1"/>
            <a:stCxn id="534533" idx="3"/>
            <a:endCxn id="534539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1462" name="AutoShape 22">
            <a:extLst>
              <a:ext uri="{FF2B5EF4-FFF2-40B4-BE49-F238E27FC236}">
                <a16:creationId xmlns:a16="http://schemas.microsoft.com/office/drawing/2014/main" id="{8754AF12-FAB7-504C-859C-79C40B8B992D}"/>
              </a:ext>
            </a:extLst>
          </p:cNvPr>
          <p:cNvCxnSpPr>
            <a:cxnSpLocks noChangeShapeType="1"/>
            <a:stCxn id="534536" idx="4"/>
            <a:endCxn id="534537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1463" name="AutoShape 23">
            <a:extLst>
              <a:ext uri="{FF2B5EF4-FFF2-40B4-BE49-F238E27FC236}">
                <a16:creationId xmlns:a16="http://schemas.microsoft.com/office/drawing/2014/main" id="{82FAA57C-2C32-6F42-A803-0F29F3E44635}"/>
              </a:ext>
            </a:extLst>
          </p:cNvPr>
          <p:cNvCxnSpPr>
            <a:cxnSpLocks noChangeShapeType="1"/>
            <a:stCxn id="534537" idx="6"/>
            <a:endCxn id="534539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1464" name="AutoShape 24">
            <a:extLst>
              <a:ext uri="{FF2B5EF4-FFF2-40B4-BE49-F238E27FC236}">
                <a16:creationId xmlns:a16="http://schemas.microsoft.com/office/drawing/2014/main" id="{75C64715-BA0C-654B-827E-8A0121768387}"/>
              </a:ext>
            </a:extLst>
          </p:cNvPr>
          <p:cNvCxnSpPr>
            <a:cxnSpLocks noChangeShapeType="1"/>
            <a:stCxn id="534535" idx="6"/>
            <a:endCxn id="534533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1465" name="AutoShape 25">
            <a:extLst>
              <a:ext uri="{FF2B5EF4-FFF2-40B4-BE49-F238E27FC236}">
                <a16:creationId xmlns:a16="http://schemas.microsoft.com/office/drawing/2014/main" id="{9C7F5F2E-B485-EA48-9BA0-D41CA2B48962}"/>
              </a:ext>
            </a:extLst>
          </p:cNvPr>
          <p:cNvCxnSpPr>
            <a:cxnSpLocks noChangeShapeType="1"/>
            <a:stCxn id="534537" idx="6"/>
            <a:endCxn id="534534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1466" name="AutoShape 26">
            <a:extLst>
              <a:ext uri="{FF2B5EF4-FFF2-40B4-BE49-F238E27FC236}">
                <a16:creationId xmlns:a16="http://schemas.microsoft.com/office/drawing/2014/main" id="{EC3AB084-1C7F-F94C-920B-835E053B7410}"/>
              </a:ext>
            </a:extLst>
          </p:cNvPr>
          <p:cNvCxnSpPr>
            <a:cxnSpLocks noChangeShapeType="1"/>
            <a:stCxn id="534533" idx="5"/>
            <a:endCxn id="534534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34555" name="Text Box 27">
            <a:extLst>
              <a:ext uri="{FF2B5EF4-FFF2-40B4-BE49-F238E27FC236}">
                <a16:creationId xmlns:a16="http://schemas.microsoft.com/office/drawing/2014/main" id="{41E01F3A-8A12-C94E-A308-D36DCCB45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34556" name="Text Box 28">
            <a:extLst>
              <a:ext uri="{FF2B5EF4-FFF2-40B4-BE49-F238E27FC236}">
                <a16:creationId xmlns:a16="http://schemas.microsoft.com/office/drawing/2014/main" id="{63E35C40-AD0A-5242-BAAD-0CB7D038D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34557" name="Text Box 29">
            <a:extLst>
              <a:ext uri="{FF2B5EF4-FFF2-40B4-BE49-F238E27FC236}">
                <a16:creationId xmlns:a16="http://schemas.microsoft.com/office/drawing/2014/main" id="{788CEBAF-FAFE-E54D-8037-F682E4C83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34558" name="Text Box 30">
            <a:extLst>
              <a:ext uri="{FF2B5EF4-FFF2-40B4-BE49-F238E27FC236}">
                <a16:creationId xmlns:a16="http://schemas.microsoft.com/office/drawing/2014/main" id="{7F9040F0-D27C-3E49-BBF8-05DD508BA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34559" name="Text Box 31">
            <a:extLst>
              <a:ext uri="{FF2B5EF4-FFF2-40B4-BE49-F238E27FC236}">
                <a16:creationId xmlns:a16="http://schemas.microsoft.com/office/drawing/2014/main" id="{80E23285-B0C7-8B45-AE72-F95D3DCF3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34560" name="Text Box 32">
            <a:extLst>
              <a:ext uri="{FF2B5EF4-FFF2-40B4-BE49-F238E27FC236}">
                <a16:creationId xmlns:a16="http://schemas.microsoft.com/office/drawing/2014/main" id="{5FB1224D-2127-1B4A-88C6-405CA6351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4" y="48069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34561" name="Text Box 33">
            <a:extLst>
              <a:ext uri="{FF2B5EF4-FFF2-40B4-BE49-F238E27FC236}">
                <a16:creationId xmlns:a16="http://schemas.microsoft.com/office/drawing/2014/main" id="{E7ECEE1D-EAE3-E24B-94E6-856C80AD4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9" y="49847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34562" name="Text Box 34">
            <a:extLst>
              <a:ext uri="{FF2B5EF4-FFF2-40B4-BE49-F238E27FC236}">
                <a16:creationId xmlns:a16="http://schemas.microsoft.com/office/drawing/2014/main" id="{3606FDA4-8682-CC42-AE91-89F31C1C1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34563" name="Text Box 35">
            <a:extLst>
              <a:ext uri="{FF2B5EF4-FFF2-40B4-BE49-F238E27FC236}">
                <a16:creationId xmlns:a16="http://schemas.microsoft.com/office/drawing/2014/main" id="{A6C9BAEC-A142-0D48-9BE3-49227DC81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34564" name="Text Box 36">
            <a:extLst>
              <a:ext uri="{FF2B5EF4-FFF2-40B4-BE49-F238E27FC236}">
                <a16:creationId xmlns:a16="http://schemas.microsoft.com/office/drawing/2014/main" id="{1573BFA2-C1C4-F341-9A02-A33A78319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34565" name="Text Box 37">
            <a:extLst>
              <a:ext uri="{FF2B5EF4-FFF2-40B4-BE49-F238E27FC236}">
                <a16:creationId xmlns:a16="http://schemas.microsoft.com/office/drawing/2014/main" id="{A0EF41BB-B178-504F-8804-CC7992304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34566" name="Text Box 38">
            <a:extLst>
              <a:ext uri="{FF2B5EF4-FFF2-40B4-BE49-F238E27FC236}">
                <a16:creationId xmlns:a16="http://schemas.microsoft.com/office/drawing/2014/main" id="{4DE29610-7AF0-724A-9F51-53B5370A4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34567" name="Text Box 39">
            <a:extLst>
              <a:ext uri="{FF2B5EF4-FFF2-40B4-BE49-F238E27FC236}">
                <a16:creationId xmlns:a16="http://schemas.microsoft.com/office/drawing/2014/main" id="{B1A2A932-CDC5-8248-B07F-AC67F549A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34568" name="Text Box 40">
            <a:extLst>
              <a:ext uri="{FF2B5EF4-FFF2-40B4-BE49-F238E27FC236}">
                <a16:creationId xmlns:a16="http://schemas.microsoft.com/office/drawing/2014/main" id="{33E89484-C76D-3041-A56E-D9F1C61D6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5" y="4478339"/>
            <a:ext cx="32543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34569" name="Text Box 41">
            <a:extLst>
              <a:ext uri="{FF2B5EF4-FFF2-40B4-BE49-F238E27FC236}">
                <a16:creationId xmlns:a16="http://schemas.microsoft.com/office/drawing/2014/main" id="{A317135D-C794-6D4C-B52C-E76D7998A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80937" name="Freeform 42">
            <a:extLst>
              <a:ext uri="{FF2B5EF4-FFF2-40B4-BE49-F238E27FC236}">
                <a16:creationId xmlns:a16="http://schemas.microsoft.com/office/drawing/2014/main" id="{5E10697A-9FFE-874D-82DC-E64F86A93D25}"/>
              </a:ext>
            </a:extLst>
          </p:cNvPr>
          <p:cNvSpPr>
            <a:spLocks/>
          </p:cNvSpPr>
          <p:nvPr/>
        </p:nvSpPr>
        <p:spPr bwMode="auto">
          <a:xfrm>
            <a:off x="1624013" y="3068638"/>
            <a:ext cx="1027112" cy="914400"/>
          </a:xfrm>
          <a:custGeom>
            <a:avLst/>
            <a:gdLst>
              <a:gd name="T0" fmla="*/ 357862013 w 647"/>
              <a:gd name="T1" fmla="*/ 1232357200 h 576"/>
              <a:gd name="T2" fmla="*/ 178930213 w 647"/>
              <a:gd name="T3" fmla="*/ 1171873450 h 576"/>
              <a:gd name="T4" fmla="*/ 118446492 w 647"/>
              <a:gd name="T5" fmla="*/ 1151712200 h 576"/>
              <a:gd name="T6" fmla="*/ 0 w 647"/>
              <a:gd name="T7" fmla="*/ 972780313 h 576"/>
              <a:gd name="T8" fmla="*/ 20161240 w 647"/>
              <a:gd name="T9" fmla="*/ 516632825 h 576"/>
              <a:gd name="T10" fmla="*/ 138607733 w 647"/>
              <a:gd name="T11" fmla="*/ 337700938 h 576"/>
              <a:gd name="T12" fmla="*/ 297378293 w 647"/>
              <a:gd name="T13" fmla="*/ 98286888 h 576"/>
              <a:gd name="T14" fmla="*/ 378023253 w 647"/>
              <a:gd name="T15" fmla="*/ 78125638 h 576"/>
              <a:gd name="T16" fmla="*/ 796368987 w 647"/>
              <a:gd name="T17" fmla="*/ 20161250 h 576"/>
              <a:gd name="T18" fmla="*/ 1272677493 w 647"/>
              <a:gd name="T19" fmla="*/ 37803138 h 576"/>
              <a:gd name="T20" fmla="*/ 1451609293 w 647"/>
              <a:gd name="T21" fmla="*/ 236894688 h 576"/>
              <a:gd name="T22" fmla="*/ 1570055786 w 647"/>
              <a:gd name="T23" fmla="*/ 415826575 h 576"/>
              <a:gd name="T24" fmla="*/ 1610378266 w 647"/>
              <a:gd name="T25" fmla="*/ 536794075 h 576"/>
              <a:gd name="T26" fmla="*/ 1630539506 w 647"/>
              <a:gd name="T27" fmla="*/ 793850013 h 576"/>
              <a:gd name="T28" fmla="*/ 1610378266 w 647"/>
              <a:gd name="T29" fmla="*/ 1131550950 h 576"/>
              <a:gd name="T30" fmla="*/ 1174392241 w 647"/>
              <a:gd name="T31" fmla="*/ 1451610000 h 576"/>
              <a:gd name="T32" fmla="*/ 735885267 w 647"/>
              <a:gd name="T33" fmla="*/ 1431448750 h 576"/>
              <a:gd name="T34" fmla="*/ 675401546 w 647"/>
              <a:gd name="T35" fmla="*/ 1391126250 h 576"/>
              <a:gd name="T36" fmla="*/ 418345734 w 647"/>
              <a:gd name="T37" fmla="*/ 1292840950 h 576"/>
              <a:gd name="T38" fmla="*/ 357862013 w 647"/>
              <a:gd name="T39" fmla="*/ 1232357200 h 57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47" h="576">
                <a:moveTo>
                  <a:pt x="142" y="489"/>
                </a:moveTo>
                <a:cubicBezTo>
                  <a:pt x="87" y="470"/>
                  <a:pt x="111" y="478"/>
                  <a:pt x="71" y="465"/>
                </a:cubicBezTo>
                <a:cubicBezTo>
                  <a:pt x="63" y="462"/>
                  <a:pt x="47" y="457"/>
                  <a:pt x="47" y="457"/>
                </a:cubicBezTo>
                <a:cubicBezTo>
                  <a:pt x="24" y="434"/>
                  <a:pt x="10" y="417"/>
                  <a:pt x="0" y="386"/>
                </a:cubicBezTo>
                <a:cubicBezTo>
                  <a:pt x="3" y="326"/>
                  <a:pt x="3" y="265"/>
                  <a:pt x="8" y="205"/>
                </a:cubicBezTo>
                <a:cubicBezTo>
                  <a:pt x="10" y="174"/>
                  <a:pt x="38" y="156"/>
                  <a:pt x="55" y="134"/>
                </a:cubicBezTo>
                <a:cubicBezTo>
                  <a:pt x="78" y="104"/>
                  <a:pt x="98" y="71"/>
                  <a:pt x="118" y="39"/>
                </a:cubicBezTo>
                <a:cubicBezTo>
                  <a:pt x="124" y="30"/>
                  <a:pt x="139" y="34"/>
                  <a:pt x="150" y="31"/>
                </a:cubicBezTo>
                <a:cubicBezTo>
                  <a:pt x="247" y="1"/>
                  <a:pt x="150" y="18"/>
                  <a:pt x="316" y="8"/>
                </a:cubicBezTo>
                <a:cubicBezTo>
                  <a:pt x="379" y="10"/>
                  <a:pt x="444" y="0"/>
                  <a:pt x="505" y="15"/>
                </a:cubicBezTo>
                <a:cubicBezTo>
                  <a:pt x="533" y="22"/>
                  <a:pt x="530" y="81"/>
                  <a:pt x="576" y="94"/>
                </a:cubicBezTo>
                <a:cubicBezTo>
                  <a:pt x="592" y="118"/>
                  <a:pt x="614" y="138"/>
                  <a:pt x="623" y="165"/>
                </a:cubicBezTo>
                <a:cubicBezTo>
                  <a:pt x="628" y="181"/>
                  <a:pt x="639" y="213"/>
                  <a:pt x="639" y="213"/>
                </a:cubicBezTo>
                <a:cubicBezTo>
                  <a:pt x="642" y="247"/>
                  <a:pt x="647" y="281"/>
                  <a:pt x="647" y="315"/>
                </a:cubicBezTo>
                <a:cubicBezTo>
                  <a:pt x="647" y="360"/>
                  <a:pt x="644" y="404"/>
                  <a:pt x="639" y="449"/>
                </a:cubicBezTo>
                <a:cubicBezTo>
                  <a:pt x="633" y="508"/>
                  <a:pt x="516" y="558"/>
                  <a:pt x="466" y="576"/>
                </a:cubicBezTo>
                <a:cubicBezTo>
                  <a:pt x="408" y="573"/>
                  <a:pt x="350" y="575"/>
                  <a:pt x="292" y="568"/>
                </a:cubicBezTo>
                <a:cubicBezTo>
                  <a:pt x="282" y="567"/>
                  <a:pt x="277" y="556"/>
                  <a:pt x="268" y="552"/>
                </a:cubicBezTo>
                <a:cubicBezTo>
                  <a:pt x="239" y="539"/>
                  <a:pt x="197" y="520"/>
                  <a:pt x="166" y="513"/>
                </a:cubicBezTo>
                <a:cubicBezTo>
                  <a:pt x="149" y="487"/>
                  <a:pt x="160" y="489"/>
                  <a:pt x="142" y="489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34571" name="Text Box 43">
            <a:extLst>
              <a:ext uri="{FF2B5EF4-FFF2-40B4-BE49-F238E27FC236}">
                <a16:creationId xmlns:a16="http://schemas.microsoft.com/office/drawing/2014/main" id="{0AAF06E5-C103-AE46-A85C-E8DE71BCC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1" y="63357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 b="1">
                <a:solidFill>
                  <a:srgbClr val="006600"/>
                </a:solidFill>
              </a:rPr>
              <a:t> </a:t>
            </a:r>
            <a:r>
              <a:rPr kumimoji="1" lang="en-US" altLang="en-US" sz="1600" b="1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altLang="en-US" sz="1600" b="1">
              <a:solidFill>
                <a:srgbClr val="006600"/>
              </a:solidFill>
            </a:endParaRPr>
          </a:p>
        </p:txBody>
      </p:sp>
      <p:sp>
        <p:nvSpPr>
          <p:cNvPr id="534572" name="Text Box 44">
            <a:extLst>
              <a:ext uri="{FF2B5EF4-FFF2-40B4-BE49-F238E27FC236}">
                <a16:creationId xmlns:a16="http://schemas.microsoft.com/office/drawing/2014/main" id="{47AFEF54-F4B9-E644-9AF5-53AF2D5B7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251460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34573" name="Text Box 45">
            <a:extLst>
              <a:ext uri="{FF2B5EF4-FFF2-40B4-BE49-F238E27FC236}">
                <a16:creationId xmlns:a16="http://schemas.microsoft.com/office/drawing/2014/main" id="{ABAD05EA-3A53-2F4D-BF89-C79F09FAD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263" y="23669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34574" name="Text Box 46">
            <a:extLst>
              <a:ext uri="{FF2B5EF4-FFF2-40B4-BE49-F238E27FC236}">
                <a16:creationId xmlns:a16="http://schemas.microsoft.com/office/drawing/2014/main" id="{607CB034-998D-CA4E-8124-E72AD5372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588" y="62531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34575" name="Text Box 47">
            <a:extLst>
              <a:ext uri="{FF2B5EF4-FFF2-40B4-BE49-F238E27FC236}">
                <a16:creationId xmlns:a16="http://schemas.microsoft.com/office/drawing/2014/main" id="{06CF261B-C828-C143-9F0B-498E0D0FA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440238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34576" name="Text Box 48">
            <a:extLst>
              <a:ext uri="{FF2B5EF4-FFF2-40B4-BE49-F238E27FC236}">
                <a16:creationId xmlns:a16="http://schemas.microsoft.com/office/drawing/2014/main" id="{9B2E0598-9CBD-F94F-974F-35BF9CDA2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6" y="3741738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34577" name="Text Box 49">
            <a:extLst>
              <a:ext uri="{FF2B5EF4-FFF2-40B4-BE49-F238E27FC236}">
                <a16:creationId xmlns:a16="http://schemas.microsoft.com/office/drawing/2014/main" id="{81A8F065-7C66-2F4C-9E5B-D0E851F15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1" y="413226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34578" name="Text Box 50">
            <a:extLst>
              <a:ext uri="{FF2B5EF4-FFF2-40B4-BE49-F238E27FC236}">
                <a16:creationId xmlns:a16="http://schemas.microsoft.com/office/drawing/2014/main" id="{2764C595-2975-CA44-8234-AF9AE5824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310515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 b="1">
                <a:solidFill>
                  <a:srgbClr val="006600"/>
                </a:solidFill>
              </a:rPr>
              <a:t> </a:t>
            </a:r>
            <a:r>
              <a:rPr kumimoji="1" lang="en-US" altLang="en-US" sz="1600" b="1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altLang="en-US" sz="1600" b="1">
              <a:solidFill>
                <a:srgbClr val="006600"/>
              </a:solidFill>
            </a:endParaRPr>
          </a:p>
        </p:txBody>
      </p:sp>
      <p:sp>
        <p:nvSpPr>
          <p:cNvPr id="534579" name="Text Box 51">
            <a:extLst>
              <a:ext uri="{FF2B5EF4-FFF2-40B4-BE49-F238E27FC236}">
                <a16:creationId xmlns:a16="http://schemas.microsoft.com/office/drawing/2014/main" id="{0C875F75-FDEA-C64D-BDBD-04A2B494D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139" y="6319838"/>
            <a:ext cx="1552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distance label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34580" name="AutoShape 52">
            <a:extLst>
              <a:ext uri="{FF2B5EF4-FFF2-40B4-BE49-F238E27FC236}">
                <a16:creationId xmlns:a16="http://schemas.microsoft.com/office/drawing/2014/main" id="{324EEB39-7720-7146-B965-A5BFA8F86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9" y="6426201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34582" name="Text Box 54">
            <a:extLst>
              <a:ext uri="{FF2B5EF4-FFF2-40B4-BE49-F238E27FC236}">
                <a16:creationId xmlns:a16="http://schemas.microsoft.com/office/drawing/2014/main" id="{3C820AE4-9409-1A46-AE15-A1F561C3E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1" y="1014413"/>
            <a:ext cx="3368675" cy="696912"/>
          </a:xfrm>
          <a:prstGeom prst="rect">
            <a:avLst/>
          </a:prstGeom>
          <a:solidFill>
            <a:srgbClr val="9CE0FA"/>
          </a:solidFill>
          <a:ln>
            <a:noFill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N’ = { s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C = { 2, 3, 4, 5, 6, 7, t }</a:t>
            </a:r>
          </a:p>
        </p:txBody>
      </p:sp>
      <p:sp>
        <p:nvSpPr>
          <p:cNvPr id="534583" name="AutoShape 55">
            <a:extLst>
              <a:ext uri="{FF2B5EF4-FFF2-40B4-BE49-F238E27FC236}">
                <a16:creationId xmlns:a16="http://schemas.microsoft.com/office/drawing/2014/main" id="{A3BE5FF9-D9F8-584F-A060-55D081AF80F4}"/>
              </a:ext>
            </a:extLst>
          </p:cNvPr>
          <p:cNvSpPr>
            <a:spLocks noChangeArrowheads="1"/>
          </p:cNvSpPr>
          <p:nvPr/>
        </p:nvSpPr>
        <p:spPr bwMode="auto">
          <a:xfrm rot="-3296093">
            <a:off x="3351214" y="2303464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34584" name="Text Box 56">
            <a:extLst>
              <a:ext uri="{FF2B5EF4-FFF2-40B4-BE49-F238E27FC236}">
                <a16:creationId xmlns:a16="http://schemas.microsoft.com/office/drawing/2014/main" id="{CDF5CA70-E2C9-834A-BDA2-A05910087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981200"/>
            <a:ext cx="1822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 dirty="0">
                <a:solidFill>
                  <a:srgbClr val="006600"/>
                </a:solidFill>
              </a:rPr>
              <a:t>Update D(v)</a:t>
            </a:r>
          </a:p>
        </p:txBody>
      </p:sp>
      <p:sp>
        <p:nvSpPr>
          <p:cNvPr id="534586" name="Text Box 58">
            <a:extLst>
              <a:ext uri="{FF2B5EF4-FFF2-40B4-BE49-F238E27FC236}">
                <a16:creationId xmlns:a16="http://schemas.microsoft.com/office/drawing/2014/main" id="{A0D6AC34-61D1-B649-AD7A-B71EF7078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6" y="2501901"/>
            <a:ext cx="53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34590" name="Text Box 62">
            <a:extLst>
              <a:ext uri="{FF2B5EF4-FFF2-40B4-BE49-F238E27FC236}">
                <a16:creationId xmlns:a16="http://schemas.microsoft.com/office/drawing/2014/main" id="{0B714D2B-20AB-1645-96A4-A734C6659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4" y="2555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34591" name="Text Box 63">
            <a:extLst>
              <a:ext uri="{FF2B5EF4-FFF2-40B4-BE49-F238E27FC236}">
                <a16:creationId xmlns:a16="http://schemas.microsoft.com/office/drawing/2014/main" id="{D6A735AD-BD39-FA48-9614-F9F94E299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1" y="633571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34592" name="Text Box 64">
            <a:extLst>
              <a:ext uri="{FF2B5EF4-FFF2-40B4-BE49-F238E27FC236}">
                <a16:creationId xmlns:a16="http://schemas.microsoft.com/office/drawing/2014/main" id="{083CFB8F-A1CB-364D-A0DE-61938FC21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6" y="3741738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34593" name="Text Box 65">
            <a:extLst>
              <a:ext uri="{FF2B5EF4-FFF2-40B4-BE49-F238E27FC236}">
                <a16:creationId xmlns:a16="http://schemas.microsoft.com/office/drawing/2014/main" id="{0E941AA4-0BB5-1E4F-91AC-F884D698C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6" y="3786189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34594" name="Text Box 66">
            <a:extLst>
              <a:ext uri="{FF2B5EF4-FFF2-40B4-BE49-F238E27FC236}">
                <a16:creationId xmlns:a16="http://schemas.microsoft.com/office/drawing/2014/main" id="{D22C351B-CFC7-BB44-A724-1723202DA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6" y="64055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74C1A5-E0A8-9948-B8B5-5E10A99BAF7B}"/>
              </a:ext>
            </a:extLst>
          </p:cNvPr>
          <p:cNvSpPr/>
          <p:nvPr/>
        </p:nvSpPr>
        <p:spPr>
          <a:xfrm>
            <a:off x="8157222" y="1059071"/>
            <a:ext cx="2420694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AutoNum type="arabicPlain" startAt="4"/>
            </a:pPr>
            <a:r>
              <a:rPr lang="en-US" dirty="0"/>
              <a:t>if </a:t>
            </a:r>
            <a:r>
              <a:rPr lang="en-US" i="1" dirty="0"/>
              <a:t>v</a:t>
            </a:r>
            <a:r>
              <a:rPr lang="en-US" dirty="0"/>
              <a:t> adjacent to </a:t>
            </a:r>
            <a:r>
              <a:rPr lang="en-US" i="1" dirty="0"/>
              <a:t>u</a:t>
            </a:r>
            <a:r>
              <a:rPr lang="en-US" dirty="0"/>
              <a:t> </a:t>
            </a:r>
          </a:p>
          <a:p>
            <a:pPr marL="342900" indent="-342900">
              <a:lnSpc>
                <a:spcPct val="90000"/>
              </a:lnSpc>
              <a:buAutoNum type="arabicPlain" startAt="4"/>
            </a:pPr>
            <a:r>
              <a:rPr lang="en-US" dirty="0"/>
              <a:t>then </a:t>
            </a:r>
            <a:r>
              <a:rPr lang="en-US" i="1" dirty="0"/>
              <a:t>D(v) = </a:t>
            </a:r>
            <a:r>
              <a:rPr lang="en-US" i="1" dirty="0" err="1"/>
              <a:t>c</a:t>
            </a:r>
            <a:r>
              <a:rPr lang="en-US" i="1" baseline="-25000" dirty="0" err="1"/>
              <a:t>u,v</a:t>
            </a:r>
            <a:r>
              <a:rPr lang="en-US" i="1" baseline="-250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0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>
            <a:extLst>
              <a:ext uri="{FF2B5EF4-FFF2-40B4-BE49-F238E27FC236}">
                <a16:creationId xmlns:a16="http://schemas.microsoft.com/office/drawing/2014/main" id="{3CA8AB4D-6F9F-5745-9EEE-9AEC9930D1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 smtClean="0">
                <a:solidFill>
                  <a:srgbClr val="000000"/>
                </a:solidFill>
                <a:latin typeface="Comic Sans M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A445E5C-186B-C74E-BCC2-ABDADC1E7F5E}" type="slidenum">
              <a:rPr lang="en-US" altLang="en-US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18</a:t>
            </a:fld>
            <a:endParaRPr kumimoji="0" lang="en-US" altLang="en-US" sz="1400">
              <a:solidFill>
                <a:srgbClr val="000000"/>
              </a:solidFill>
            </a:endParaRPr>
          </a:p>
        </p:txBody>
      </p:sp>
      <p:sp>
        <p:nvSpPr>
          <p:cNvPr id="537603" name="Oval 3">
            <a:extLst>
              <a:ext uri="{FF2B5EF4-FFF2-40B4-BE49-F238E27FC236}">
                <a16:creationId xmlns:a16="http://schemas.microsoft.com/office/drawing/2014/main" id="{7DE818D1-6781-6D4A-8AED-0FDB96DB9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37604" name="Oval 4">
            <a:extLst>
              <a:ext uri="{FF2B5EF4-FFF2-40B4-BE49-F238E27FC236}">
                <a16:creationId xmlns:a16="http://schemas.microsoft.com/office/drawing/2014/main" id="{4AE2977C-B2A2-1546-BCB5-2A8E64CDB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37605" name="Oval 5">
            <a:extLst>
              <a:ext uri="{FF2B5EF4-FFF2-40B4-BE49-F238E27FC236}">
                <a16:creationId xmlns:a16="http://schemas.microsoft.com/office/drawing/2014/main" id="{53D91A6D-A8E6-194B-B65C-3A6AF5461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37606" name="Oval 6">
            <a:extLst>
              <a:ext uri="{FF2B5EF4-FFF2-40B4-BE49-F238E27FC236}">
                <a16:creationId xmlns:a16="http://schemas.microsoft.com/office/drawing/2014/main" id="{C40AD66E-B636-6147-AE24-90BD908C6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37607" name="Oval 7">
            <a:extLst>
              <a:ext uri="{FF2B5EF4-FFF2-40B4-BE49-F238E27FC236}">
                <a16:creationId xmlns:a16="http://schemas.microsoft.com/office/drawing/2014/main" id="{ABB24A51-F907-024A-A4EC-8C49084A9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37608" name="Oval 8">
            <a:extLst>
              <a:ext uri="{FF2B5EF4-FFF2-40B4-BE49-F238E27FC236}">
                <a16:creationId xmlns:a16="http://schemas.microsoft.com/office/drawing/2014/main" id="{2F1582E5-30EE-D547-9C40-075EA84CD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37609" name="Oval 9">
            <a:extLst>
              <a:ext uri="{FF2B5EF4-FFF2-40B4-BE49-F238E27FC236}">
                <a16:creationId xmlns:a16="http://schemas.microsoft.com/office/drawing/2014/main" id="{8183D81D-E929-7947-9CF4-F3558DF61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37610" name="Oval 10">
            <a:extLst>
              <a:ext uri="{FF2B5EF4-FFF2-40B4-BE49-F238E27FC236}">
                <a16:creationId xmlns:a16="http://schemas.microsoft.com/office/drawing/2014/main" id="{2641A0F8-0416-5146-8BD6-84420A313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62476" name="AutoShape 11">
            <a:extLst>
              <a:ext uri="{FF2B5EF4-FFF2-40B4-BE49-F238E27FC236}">
                <a16:creationId xmlns:a16="http://schemas.microsoft.com/office/drawing/2014/main" id="{9262235F-250E-DF4C-A04B-25E6DC258595}"/>
              </a:ext>
            </a:extLst>
          </p:cNvPr>
          <p:cNvCxnSpPr>
            <a:cxnSpLocks noChangeShapeType="1"/>
            <a:stCxn id="537603" idx="7"/>
            <a:endCxn id="537606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2477" name="AutoShape 12">
            <a:extLst>
              <a:ext uri="{FF2B5EF4-FFF2-40B4-BE49-F238E27FC236}">
                <a16:creationId xmlns:a16="http://schemas.microsoft.com/office/drawing/2014/main" id="{8C0B5CFA-CDA4-664F-9E05-ED2B25FEADE8}"/>
              </a:ext>
            </a:extLst>
          </p:cNvPr>
          <p:cNvCxnSpPr>
            <a:cxnSpLocks noChangeShapeType="1"/>
            <a:stCxn id="537603" idx="6"/>
            <a:endCxn id="537607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2478" name="AutoShape 13">
            <a:extLst>
              <a:ext uri="{FF2B5EF4-FFF2-40B4-BE49-F238E27FC236}">
                <a16:creationId xmlns:a16="http://schemas.microsoft.com/office/drawing/2014/main" id="{295EB409-95C5-A640-84C0-8649F1E07AA9}"/>
              </a:ext>
            </a:extLst>
          </p:cNvPr>
          <p:cNvCxnSpPr>
            <a:cxnSpLocks noChangeShapeType="1"/>
            <a:stCxn id="537603" idx="5"/>
            <a:endCxn id="537608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2479" name="AutoShape 14">
            <a:extLst>
              <a:ext uri="{FF2B5EF4-FFF2-40B4-BE49-F238E27FC236}">
                <a16:creationId xmlns:a16="http://schemas.microsoft.com/office/drawing/2014/main" id="{8DA32623-5E0B-B64D-8F4E-052172ACAE21}"/>
              </a:ext>
            </a:extLst>
          </p:cNvPr>
          <p:cNvCxnSpPr>
            <a:cxnSpLocks noChangeShapeType="1"/>
            <a:stCxn id="537607" idx="7"/>
            <a:endCxn id="537604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2480" name="AutoShape 15">
            <a:extLst>
              <a:ext uri="{FF2B5EF4-FFF2-40B4-BE49-F238E27FC236}">
                <a16:creationId xmlns:a16="http://schemas.microsoft.com/office/drawing/2014/main" id="{ED873B83-C29D-CD4F-ABD0-2B9DCD55C60B}"/>
              </a:ext>
            </a:extLst>
          </p:cNvPr>
          <p:cNvCxnSpPr>
            <a:cxnSpLocks noChangeShapeType="1"/>
            <a:stCxn id="537609" idx="7"/>
            <a:endCxn id="537604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2481" name="AutoShape 16">
            <a:extLst>
              <a:ext uri="{FF2B5EF4-FFF2-40B4-BE49-F238E27FC236}">
                <a16:creationId xmlns:a16="http://schemas.microsoft.com/office/drawing/2014/main" id="{3F9096F5-AB77-F544-855C-A3114C2B40BC}"/>
              </a:ext>
            </a:extLst>
          </p:cNvPr>
          <p:cNvCxnSpPr>
            <a:cxnSpLocks noChangeShapeType="1"/>
            <a:stCxn id="537607" idx="5"/>
            <a:endCxn id="537610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2482" name="AutoShape 17">
            <a:extLst>
              <a:ext uri="{FF2B5EF4-FFF2-40B4-BE49-F238E27FC236}">
                <a16:creationId xmlns:a16="http://schemas.microsoft.com/office/drawing/2014/main" id="{6FDEA914-4AB5-5B40-A89C-357216647D78}"/>
              </a:ext>
            </a:extLst>
          </p:cNvPr>
          <p:cNvCxnSpPr>
            <a:cxnSpLocks noChangeShapeType="1"/>
            <a:stCxn id="537610" idx="5"/>
            <a:endCxn id="537605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2483" name="AutoShape 18">
            <a:extLst>
              <a:ext uri="{FF2B5EF4-FFF2-40B4-BE49-F238E27FC236}">
                <a16:creationId xmlns:a16="http://schemas.microsoft.com/office/drawing/2014/main" id="{5268BF22-4C68-8E48-A8B6-7D3CB25D8691}"/>
              </a:ext>
            </a:extLst>
          </p:cNvPr>
          <p:cNvCxnSpPr>
            <a:cxnSpLocks noChangeShapeType="1"/>
            <a:stCxn id="537610" idx="6"/>
            <a:endCxn id="537609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2484" name="AutoShape 19">
            <a:extLst>
              <a:ext uri="{FF2B5EF4-FFF2-40B4-BE49-F238E27FC236}">
                <a16:creationId xmlns:a16="http://schemas.microsoft.com/office/drawing/2014/main" id="{6EF5B000-AD8E-9741-A83A-693997C305D7}"/>
              </a:ext>
            </a:extLst>
          </p:cNvPr>
          <p:cNvCxnSpPr>
            <a:cxnSpLocks noChangeShapeType="1"/>
            <a:stCxn id="537609" idx="4"/>
            <a:endCxn id="537605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2485" name="AutoShape 20">
            <a:extLst>
              <a:ext uri="{FF2B5EF4-FFF2-40B4-BE49-F238E27FC236}">
                <a16:creationId xmlns:a16="http://schemas.microsoft.com/office/drawing/2014/main" id="{D9C9897A-3626-BD44-A2E5-5B6C48867CE6}"/>
              </a:ext>
            </a:extLst>
          </p:cNvPr>
          <p:cNvCxnSpPr>
            <a:cxnSpLocks noChangeShapeType="1"/>
            <a:stCxn id="537604" idx="3"/>
            <a:endCxn id="537610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2486" name="AutoShape 21">
            <a:extLst>
              <a:ext uri="{FF2B5EF4-FFF2-40B4-BE49-F238E27FC236}">
                <a16:creationId xmlns:a16="http://schemas.microsoft.com/office/drawing/2014/main" id="{353DF795-9786-CE4B-92D3-8647450738B7}"/>
              </a:ext>
            </a:extLst>
          </p:cNvPr>
          <p:cNvCxnSpPr>
            <a:cxnSpLocks noChangeShapeType="1"/>
            <a:stCxn id="537607" idx="4"/>
            <a:endCxn id="537608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2487" name="AutoShape 22">
            <a:extLst>
              <a:ext uri="{FF2B5EF4-FFF2-40B4-BE49-F238E27FC236}">
                <a16:creationId xmlns:a16="http://schemas.microsoft.com/office/drawing/2014/main" id="{6F9B177F-BE2E-A744-8117-AA801324A0FA}"/>
              </a:ext>
            </a:extLst>
          </p:cNvPr>
          <p:cNvCxnSpPr>
            <a:cxnSpLocks noChangeShapeType="1"/>
            <a:stCxn id="537608" idx="6"/>
            <a:endCxn id="537610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2488" name="AutoShape 23">
            <a:extLst>
              <a:ext uri="{FF2B5EF4-FFF2-40B4-BE49-F238E27FC236}">
                <a16:creationId xmlns:a16="http://schemas.microsoft.com/office/drawing/2014/main" id="{C857AD2E-B770-F14A-AE75-3F4D3BA7315A}"/>
              </a:ext>
            </a:extLst>
          </p:cNvPr>
          <p:cNvCxnSpPr>
            <a:cxnSpLocks noChangeShapeType="1"/>
            <a:stCxn id="537606" idx="6"/>
            <a:endCxn id="537604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2489" name="AutoShape 24">
            <a:extLst>
              <a:ext uri="{FF2B5EF4-FFF2-40B4-BE49-F238E27FC236}">
                <a16:creationId xmlns:a16="http://schemas.microsoft.com/office/drawing/2014/main" id="{095F496F-EEE3-144E-BB60-CF3ED5FCA47E}"/>
              </a:ext>
            </a:extLst>
          </p:cNvPr>
          <p:cNvCxnSpPr>
            <a:cxnSpLocks noChangeShapeType="1"/>
            <a:stCxn id="537608" idx="6"/>
            <a:endCxn id="537605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2490" name="AutoShape 25">
            <a:extLst>
              <a:ext uri="{FF2B5EF4-FFF2-40B4-BE49-F238E27FC236}">
                <a16:creationId xmlns:a16="http://schemas.microsoft.com/office/drawing/2014/main" id="{019339C8-BE0F-934D-B430-E875D8A94DCD}"/>
              </a:ext>
            </a:extLst>
          </p:cNvPr>
          <p:cNvCxnSpPr>
            <a:cxnSpLocks noChangeShapeType="1"/>
            <a:stCxn id="537604" idx="5"/>
            <a:endCxn id="537605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37626" name="Text Box 26">
            <a:extLst>
              <a:ext uri="{FF2B5EF4-FFF2-40B4-BE49-F238E27FC236}">
                <a16:creationId xmlns:a16="http://schemas.microsoft.com/office/drawing/2014/main" id="{DB28C121-3D75-D342-81C8-436AC3E1C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37627" name="Text Box 27">
            <a:extLst>
              <a:ext uri="{FF2B5EF4-FFF2-40B4-BE49-F238E27FC236}">
                <a16:creationId xmlns:a16="http://schemas.microsoft.com/office/drawing/2014/main" id="{DCD5EDA1-8EDD-034D-A287-3A98C57BF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37628" name="Text Box 28">
            <a:extLst>
              <a:ext uri="{FF2B5EF4-FFF2-40B4-BE49-F238E27FC236}">
                <a16:creationId xmlns:a16="http://schemas.microsoft.com/office/drawing/2014/main" id="{1BE28571-143C-BE47-AA47-598511DA3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37629" name="Text Box 29">
            <a:extLst>
              <a:ext uri="{FF2B5EF4-FFF2-40B4-BE49-F238E27FC236}">
                <a16:creationId xmlns:a16="http://schemas.microsoft.com/office/drawing/2014/main" id="{665725A1-67BA-7549-AD20-9C9F27FCC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37630" name="Text Box 30">
            <a:extLst>
              <a:ext uri="{FF2B5EF4-FFF2-40B4-BE49-F238E27FC236}">
                <a16:creationId xmlns:a16="http://schemas.microsoft.com/office/drawing/2014/main" id="{EB41D709-BCE6-AA43-AFB0-8546F737E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37631" name="Text Box 31">
            <a:extLst>
              <a:ext uri="{FF2B5EF4-FFF2-40B4-BE49-F238E27FC236}">
                <a16:creationId xmlns:a16="http://schemas.microsoft.com/office/drawing/2014/main" id="{40FFB6EE-752C-2043-B0EC-449350F19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4" y="48069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37632" name="Text Box 32">
            <a:extLst>
              <a:ext uri="{FF2B5EF4-FFF2-40B4-BE49-F238E27FC236}">
                <a16:creationId xmlns:a16="http://schemas.microsoft.com/office/drawing/2014/main" id="{299C213A-DD6F-3044-B606-C337B692C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9" y="49847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37633" name="Text Box 33">
            <a:extLst>
              <a:ext uri="{FF2B5EF4-FFF2-40B4-BE49-F238E27FC236}">
                <a16:creationId xmlns:a16="http://schemas.microsoft.com/office/drawing/2014/main" id="{A7E9050B-B8BC-3041-B8FA-56AC3698B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37634" name="Text Box 34">
            <a:extLst>
              <a:ext uri="{FF2B5EF4-FFF2-40B4-BE49-F238E27FC236}">
                <a16:creationId xmlns:a16="http://schemas.microsoft.com/office/drawing/2014/main" id="{D4FA17C6-20B8-6C42-B964-0EB588E68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37635" name="Text Box 35">
            <a:extLst>
              <a:ext uri="{FF2B5EF4-FFF2-40B4-BE49-F238E27FC236}">
                <a16:creationId xmlns:a16="http://schemas.microsoft.com/office/drawing/2014/main" id="{D14D1AA4-1F73-C649-8F10-F65C56D6C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37636" name="Text Box 36">
            <a:extLst>
              <a:ext uri="{FF2B5EF4-FFF2-40B4-BE49-F238E27FC236}">
                <a16:creationId xmlns:a16="http://schemas.microsoft.com/office/drawing/2014/main" id="{1FBDC571-FBFF-B649-8C4E-C50313011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37637" name="Text Box 37">
            <a:extLst>
              <a:ext uri="{FF2B5EF4-FFF2-40B4-BE49-F238E27FC236}">
                <a16:creationId xmlns:a16="http://schemas.microsoft.com/office/drawing/2014/main" id="{5228A3E1-762B-F84A-A7A5-E8340B8EA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37638" name="Text Box 38">
            <a:extLst>
              <a:ext uri="{FF2B5EF4-FFF2-40B4-BE49-F238E27FC236}">
                <a16:creationId xmlns:a16="http://schemas.microsoft.com/office/drawing/2014/main" id="{653A15F7-A015-094B-AA2C-85CEC4488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37639" name="Text Box 39">
            <a:extLst>
              <a:ext uri="{FF2B5EF4-FFF2-40B4-BE49-F238E27FC236}">
                <a16:creationId xmlns:a16="http://schemas.microsoft.com/office/drawing/2014/main" id="{B3A68366-37DB-0344-A7EC-4B7037413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5" y="4478339"/>
            <a:ext cx="32543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37640" name="Text Box 40">
            <a:extLst>
              <a:ext uri="{FF2B5EF4-FFF2-40B4-BE49-F238E27FC236}">
                <a16:creationId xmlns:a16="http://schemas.microsoft.com/office/drawing/2014/main" id="{AE5EC23B-6E44-E64C-AD66-7FA6E454C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82985" name="Freeform 41">
            <a:extLst>
              <a:ext uri="{FF2B5EF4-FFF2-40B4-BE49-F238E27FC236}">
                <a16:creationId xmlns:a16="http://schemas.microsoft.com/office/drawing/2014/main" id="{9CAD73BF-F65D-6B4B-B2E3-7A008C0F99C5}"/>
              </a:ext>
            </a:extLst>
          </p:cNvPr>
          <p:cNvSpPr>
            <a:spLocks/>
          </p:cNvSpPr>
          <p:nvPr/>
        </p:nvSpPr>
        <p:spPr bwMode="auto">
          <a:xfrm>
            <a:off x="1624013" y="3068638"/>
            <a:ext cx="1027112" cy="914400"/>
          </a:xfrm>
          <a:custGeom>
            <a:avLst/>
            <a:gdLst>
              <a:gd name="T0" fmla="*/ 357862013 w 647"/>
              <a:gd name="T1" fmla="*/ 1232357200 h 576"/>
              <a:gd name="T2" fmla="*/ 178930213 w 647"/>
              <a:gd name="T3" fmla="*/ 1171873450 h 576"/>
              <a:gd name="T4" fmla="*/ 118446492 w 647"/>
              <a:gd name="T5" fmla="*/ 1151712200 h 576"/>
              <a:gd name="T6" fmla="*/ 0 w 647"/>
              <a:gd name="T7" fmla="*/ 972780313 h 576"/>
              <a:gd name="T8" fmla="*/ 20161240 w 647"/>
              <a:gd name="T9" fmla="*/ 516632825 h 576"/>
              <a:gd name="T10" fmla="*/ 138607733 w 647"/>
              <a:gd name="T11" fmla="*/ 337700938 h 576"/>
              <a:gd name="T12" fmla="*/ 297378293 w 647"/>
              <a:gd name="T13" fmla="*/ 98286888 h 576"/>
              <a:gd name="T14" fmla="*/ 378023253 w 647"/>
              <a:gd name="T15" fmla="*/ 78125638 h 576"/>
              <a:gd name="T16" fmla="*/ 796368987 w 647"/>
              <a:gd name="T17" fmla="*/ 20161250 h 576"/>
              <a:gd name="T18" fmla="*/ 1272677493 w 647"/>
              <a:gd name="T19" fmla="*/ 37803138 h 576"/>
              <a:gd name="T20" fmla="*/ 1451609293 w 647"/>
              <a:gd name="T21" fmla="*/ 236894688 h 576"/>
              <a:gd name="T22" fmla="*/ 1570055786 w 647"/>
              <a:gd name="T23" fmla="*/ 415826575 h 576"/>
              <a:gd name="T24" fmla="*/ 1610378266 w 647"/>
              <a:gd name="T25" fmla="*/ 536794075 h 576"/>
              <a:gd name="T26" fmla="*/ 1630539506 w 647"/>
              <a:gd name="T27" fmla="*/ 793850013 h 576"/>
              <a:gd name="T28" fmla="*/ 1610378266 w 647"/>
              <a:gd name="T29" fmla="*/ 1131550950 h 576"/>
              <a:gd name="T30" fmla="*/ 1174392241 w 647"/>
              <a:gd name="T31" fmla="*/ 1451610000 h 576"/>
              <a:gd name="T32" fmla="*/ 735885267 w 647"/>
              <a:gd name="T33" fmla="*/ 1431448750 h 576"/>
              <a:gd name="T34" fmla="*/ 675401546 w 647"/>
              <a:gd name="T35" fmla="*/ 1391126250 h 576"/>
              <a:gd name="T36" fmla="*/ 418345734 w 647"/>
              <a:gd name="T37" fmla="*/ 1292840950 h 576"/>
              <a:gd name="T38" fmla="*/ 357862013 w 647"/>
              <a:gd name="T39" fmla="*/ 1232357200 h 57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47" h="576">
                <a:moveTo>
                  <a:pt x="142" y="489"/>
                </a:moveTo>
                <a:cubicBezTo>
                  <a:pt x="87" y="470"/>
                  <a:pt x="111" y="478"/>
                  <a:pt x="71" y="465"/>
                </a:cubicBezTo>
                <a:cubicBezTo>
                  <a:pt x="63" y="462"/>
                  <a:pt x="47" y="457"/>
                  <a:pt x="47" y="457"/>
                </a:cubicBezTo>
                <a:cubicBezTo>
                  <a:pt x="24" y="434"/>
                  <a:pt x="10" y="417"/>
                  <a:pt x="0" y="386"/>
                </a:cubicBezTo>
                <a:cubicBezTo>
                  <a:pt x="3" y="326"/>
                  <a:pt x="3" y="265"/>
                  <a:pt x="8" y="205"/>
                </a:cubicBezTo>
                <a:cubicBezTo>
                  <a:pt x="10" y="174"/>
                  <a:pt x="38" y="156"/>
                  <a:pt x="55" y="134"/>
                </a:cubicBezTo>
                <a:cubicBezTo>
                  <a:pt x="78" y="104"/>
                  <a:pt x="98" y="71"/>
                  <a:pt x="118" y="39"/>
                </a:cubicBezTo>
                <a:cubicBezTo>
                  <a:pt x="124" y="30"/>
                  <a:pt x="139" y="34"/>
                  <a:pt x="150" y="31"/>
                </a:cubicBezTo>
                <a:cubicBezTo>
                  <a:pt x="247" y="1"/>
                  <a:pt x="150" y="18"/>
                  <a:pt x="316" y="8"/>
                </a:cubicBezTo>
                <a:cubicBezTo>
                  <a:pt x="379" y="10"/>
                  <a:pt x="444" y="0"/>
                  <a:pt x="505" y="15"/>
                </a:cubicBezTo>
                <a:cubicBezTo>
                  <a:pt x="533" y="22"/>
                  <a:pt x="530" y="81"/>
                  <a:pt x="576" y="94"/>
                </a:cubicBezTo>
                <a:cubicBezTo>
                  <a:pt x="592" y="118"/>
                  <a:pt x="614" y="138"/>
                  <a:pt x="623" y="165"/>
                </a:cubicBezTo>
                <a:cubicBezTo>
                  <a:pt x="628" y="181"/>
                  <a:pt x="639" y="213"/>
                  <a:pt x="639" y="213"/>
                </a:cubicBezTo>
                <a:cubicBezTo>
                  <a:pt x="642" y="247"/>
                  <a:pt x="647" y="281"/>
                  <a:pt x="647" y="315"/>
                </a:cubicBezTo>
                <a:cubicBezTo>
                  <a:pt x="647" y="360"/>
                  <a:pt x="644" y="404"/>
                  <a:pt x="639" y="449"/>
                </a:cubicBezTo>
                <a:cubicBezTo>
                  <a:pt x="633" y="508"/>
                  <a:pt x="516" y="558"/>
                  <a:pt x="466" y="576"/>
                </a:cubicBezTo>
                <a:cubicBezTo>
                  <a:pt x="408" y="573"/>
                  <a:pt x="350" y="575"/>
                  <a:pt x="292" y="568"/>
                </a:cubicBezTo>
                <a:cubicBezTo>
                  <a:pt x="282" y="567"/>
                  <a:pt x="277" y="556"/>
                  <a:pt x="268" y="552"/>
                </a:cubicBezTo>
                <a:cubicBezTo>
                  <a:pt x="239" y="539"/>
                  <a:pt x="197" y="520"/>
                  <a:pt x="166" y="513"/>
                </a:cubicBezTo>
                <a:cubicBezTo>
                  <a:pt x="149" y="487"/>
                  <a:pt x="160" y="489"/>
                  <a:pt x="142" y="489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37642" name="Text Box 42">
            <a:extLst>
              <a:ext uri="{FF2B5EF4-FFF2-40B4-BE49-F238E27FC236}">
                <a16:creationId xmlns:a16="http://schemas.microsoft.com/office/drawing/2014/main" id="{C3D1857B-62F8-824A-8119-BF1234A27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1" y="63357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 b="1">
                <a:solidFill>
                  <a:srgbClr val="006600"/>
                </a:solidFill>
              </a:rPr>
              <a:t> </a:t>
            </a:r>
            <a:r>
              <a:rPr kumimoji="1" lang="en-US" altLang="en-US" sz="1600" b="1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altLang="en-US" sz="1600" b="1">
              <a:solidFill>
                <a:srgbClr val="006600"/>
              </a:solidFill>
            </a:endParaRPr>
          </a:p>
        </p:txBody>
      </p:sp>
      <p:sp>
        <p:nvSpPr>
          <p:cNvPr id="537643" name="Text Box 43">
            <a:extLst>
              <a:ext uri="{FF2B5EF4-FFF2-40B4-BE49-F238E27FC236}">
                <a16:creationId xmlns:a16="http://schemas.microsoft.com/office/drawing/2014/main" id="{FA16B64C-651A-F64B-A79E-6DD6554AB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251460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37644" name="Text Box 44">
            <a:extLst>
              <a:ext uri="{FF2B5EF4-FFF2-40B4-BE49-F238E27FC236}">
                <a16:creationId xmlns:a16="http://schemas.microsoft.com/office/drawing/2014/main" id="{162F7B1B-1ED6-604D-87A2-E800A24C8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263" y="23669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37645" name="Text Box 45">
            <a:extLst>
              <a:ext uri="{FF2B5EF4-FFF2-40B4-BE49-F238E27FC236}">
                <a16:creationId xmlns:a16="http://schemas.microsoft.com/office/drawing/2014/main" id="{449D8297-E5CD-A641-99A8-8F5F20891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588" y="62531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37646" name="Text Box 46">
            <a:extLst>
              <a:ext uri="{FF2B5EF4-FFF2-40B4-BE49-F238E27FC236}">
                <a16:creationId xmlns:a16="http://schemas.microsoft.com/office/drawing/2014/main" id="{7C74A7B2-AA65-884D-9480-75671C1AF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440238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37647" name="Text Box 47">
            <a:extLst>
              <a:ext uri="{FF2B5EF4-FFF2-40B4-BE49-F238E27FC236}">
                <a16:creationId xmlns:a16="http://schemas.microsoft.com/office/drawing/2014/main" id="{CC1E32CD-8FCA-7548-8431-E2A1310DE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6" y="3741738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37648" name="Text Box 48">
            <a:extLst>
              <a:ext uri="{FF2B5EF4-FFF2-40B4-BE49-F238E27FC236}">
                <a16:creationId xmlns:a16="http://schemas.microsoft.com/office/drawing/2014/main" id="{8E1A3FCE-983D-204A-A34E-A02166825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1" y="413226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37649" name="Text Box 49">
            <a:extLst>
              <a:ext uri="{FF2B5EF4-FFF2-40B4-BE49-F238E27FC236}">
                <a16:creationId xmlns:a16="http://schemas.microsoft.com/office/drawing/2014/main" id="{0E175333-54D2-104D-BEC1-0AF492DCE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310515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 b="1">
                <a:solidFill>
                  <a:srgbClr val="006600"/>
                </a:solidFill>
              </a:rPr>
              <a:t> </a:t>
            </a:r>
            <a:r>
              <a:rPr kumimoji="1" lang="en-US" altLang="en-US" sz="1600" b="1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altLang="en-US" sz="1600" b="1">
              <a:solidFill>
                <a:srgbClr val="006600"/>
              </a:solidFill>
            </a:endParaRPr>
          </a:p>
        </p:txBody>
      </p:sp>
      <p:sp>
        <p:nvSpPr>
          <p:cNvPr id="537650" name="Text Box 50">
            <a:extLst>
              <a:ext uri="{FF2B5EF4-FFF2-40B4-BE49-F238E27FC236}">
                <a16:creationId xmlns:a16="http://schemas.microsoft.com/office/drawing/2014/main" id="{81CB57B4-88A0-774B-9862-AAC1793ED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139" y="6319838"/>
            <a:ext cx="1552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distance label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37651" name="AutoShape 51">
            <a:extLst>
              <a:ext uri="{FF2B5EF4-FFF2-40B4-BE49-F238E27FC236}">
                <a16:creationId xmlns:a16="http://schemas.microsoft.com/office/drawing/2014/main" id="{0CDAFCAB-1365-5F46-82A7-3CEB2449B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9" y="6426201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37652" name="Text Box 52">
            <a:extLst>
              <a:ext uri="{FF2B5EF4-FFF2-40B4-BE49-F238E27FC236}">
                <a16:creationId xmlns:a16="http://schemas.microsoft.com/office/drawing/2014/main" id="{F103F524-009D-2F4E-A294-959DC37E4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1" y="1014413"/>
            <a:ext cx="3368675" cy="696912"/>
          </a:xfrm>
          <a:prstGeom prst="rect">
            <a:avLst/>
          </a:prstGeom>
          <a:solidFill>
            <a:srgbClr val="9CE0FA"/>
          </a:solidFill>
          <a:ln>
            <a:noFill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N’ = { s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C = { 2, 3, 4, 5, 6, 7, t }</a:t>
            </a:r>
          </a:p>
        </p:txBody>
      </p:sp>
      <p:sp>
        <p:nvSpPr>
          <p:cNvPr id="537655" name="Text Box 55">
            <a:extLst>
              <a:ext uri="{FF2B5EF4-FFF2-40B4-BE49-F238E27FC236}">
                <a16:creationId xmlns:a16="http://schemas.microsoft.com/office/drawing/2014/main" id="{7C6B0C2A-6575-FE44-9467-EC114AA37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6" y="2501901"/>
            <a:ext cx="53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37656" name="Text Box 56">
            <a:extLst>
              <a:ext uri="{FF2B5EF4-FFF2-40B4-BE49-F238E27FC236}">
                <a16:creationId xmlns:a16="http://schemas.microsoft.com/office/drawing/2014/main" id="{BEC985FD-15D5-F049-B276-2648662B3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4" y="2555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37657" name="Text Box 57">
            <a:extLst>
              <a:ext uri="{FF2B5EF4-FFF2-40B4-BE49-F238E27FC236}">
                <a16:creationId xmlns:a16="http://schemas.microsoft.com/office/drawing/2014/main" id="{0C90F96F-EE8D-B948-8286-E30C47AE4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1" y="633571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37658" name="Text Box 58">
            <a:extLst>
              <a:ext uri="{FF2B5EF4-FFF2-40B4-BE49-F238E27FC236}">
                <a16:creationId xmlns:a16="http://schemas.microsoft.com/office/drawing/2014/main" id="{F8C68DE8-6C9B-EB42-9746-5F23B8744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6" y="3741738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37659" name="Text Box 59">
            <a:extLst>
              <a:ext uri="{FF2B5EF4-FFF2-40B4-BE49-F238E27FC236}">
                <a16:creationId xmlns:a16="http://schemas.microsoft.com/office/drawing/2014/main" id="{6F5EF969-8228-D746-AD29-BBFB67D9C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6" y="3786189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37660" name="Text Box 60">
            <a:extLst>
              <a:ext uri="{FF2B5EF4-FFF2-40B4-BE49-F238E27FC236}">
                <a16:creationId xmlns:a16="http://schemas.microsoft.com/office/drawing/2014/main" id="{4F8B517F-8AC2-D840-AF5B-0C2A7CBF8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6" y="64055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37661" name="AutoShape 61">
            <a:extLst>
              <a:ext uri="{FF2B5EF4-FFF2-40B4-BE49-F238E27FC236}">
                <a16:creationId xmlns:a16="http://schemas.microsoft.com/office/drawing/2014/main" id="{54AC812D-7766-FF44-86C4-F7CA5F1A86A5}"/>
              </a:ext>
            </a:extLst>
          </p:cNvPr>
          <p:cNvSpPr>
            <a:spLocks noChangeArrowheads="1"/>
          </p:cNvSpPr>
          <p:nvPr/>
        </p:nvSpPr>
        <p:spPr bwMode="auto">
          <a:xfrm rot="2984085">
            <a:off x="4183064" y="2317751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37662" name="Text Box 62">
            <a:extLst>
              <a:ext uri="{FF2B5EF4-FFF2-40B4-BE49-F238E27FC236}">
                <a16:creationId xmlns:a16="http://schemas.microsoft.com/office/drawing/2014/main" id="{4F11D044-A96C-BF41-9F8F-61F33CDBA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6914" y="2192338"/>
            <a:ext cx="1277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A50021"/>
                </a:solidFill>
              </a:rPr>
              <a:t>min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92794E-01B3-1C46-B9CF-96E9809C6AB1}"/>
              </a:ext>
            </a:extLst>
          </p:cNvPr>
          <p:cNvSpPr txBox="1"/>
          <p:nvPr/>
        </p:nvSpPr>
        <p:spPr>
          <a:xfrm>
            <a:off x="7670007" y="788998"/>
            <a:ext cx="4505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     Find </a:t>
            </a:r>
            <a:r>
              <a:rPr lang="en-US" sz="1600" i="1" dirty="0"/>
              <a:t>w</a:t>
            </a:r>
            <a:r>
              <a:rPr lang="en-US" sz="1600" dirty="0"/>
              <a:t> not in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'</a:t>
            </a:r>
            <a:r>
              <a:rPr lang="en-US" sz="1600" i="1" dirty="0"/>
              <a:t> </a:t>
            </a:r>
            <a:r>
              <a:rPr lang="en-US" sz="1600" dirty="0"/>
              <a:t>such that </a:t>
            </a:r>
            <a:r>
              <a:rPr lang="en-US" sz="1600" i="1" dirty="0"/>
              <a:t>D(w) </a:t>
            </a:r>
            <a:r>
              <a:rPr lang="en-US" sz="1600" dirty="0"/>
              <a:t>is a minimum </a:t>
            </a:r>
          </a:p>
          <a:p>
            <a:r>
              <a:rPr lang="en-US" sz="1600" dirty="0"/>
              <a:t>10   add </a:t>
            </a:r>
            <a:r>
              <a:rPr lang="en-US" sz="1600" i="1" dirty="0"/>
              <a:t>w</a:t>
            </a:r>
            <a:r>
              <a:rPr lang="en-US" sz="1600" dirty="0"/>
              <a:t> to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’</a:t>
            </a:r>
            <a:r>
              <a:rPr lang="en-US" sz="1600" i="1" dirty="0"/>
              <a:t> </a:t>
            </a:r>
          </a:p>
          <a:p>
            <a:r>
              <a:rPr lang="en-US" sz="1600" dirty="0"/>
              <a:t>11   update </a:t>
            </a:r>
            <a:r>
              <a:rPr lang="en-US" sz="1600" i="1" dirty="0"/>
              <a:t>D(v) </a:t>
            </a:r>
            <a:r>
              <a:rPr lang="en-US" sz="1600" dirty="0"/>
              <a:t>for all</a:t>
            </a:r>
            <a:r>
              <a:rPr lang="en-US" sz="1600" i="1" dirty="0"/>
              <a:t> v </a:t>
            </a:r>
            <a:r>
              <a:rPr lang="en-US" sz="1600" dirty="0"/>
              <a:t>adjacent to </a:t>
            </a:r>
            <a:r>
              <a:rPr lang="en-US" sz="1600" i="1" dirty="0"/>
              <a:t>w</a:t>
            </a:r>
            <a:r>
              <a:rPr lang="en-US" sz="1600" dirty="0"/>
              <a:t> and not in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'</a:t>
            </a:r>
            <a:r>
              <a:rPr lang="en-US" sz="1600" i="1" dirty="0"/>
              <a:t> </a:t>
            </a:r>
            <a:endParaRPr lang="en-US" sz="1600" dirty="0"/>
          </a:p>
          <a:p>
            <a:r>
              <a:rPr lang="en-US" sz="1600" b="1" i="1" dirty="0">
                <a:solidFill>
                  <a:srgbClr val="CC0000"/>
                </a:solidFill>
              </a:rPr>
              <a:t>12    D(v) = </a:t>
            </a:r>
            <a:r>
              <a:rPr lang="en-US" sz="1600" b="1" dirty="0">
                <a:solidFill>
                  <a:srgbClr val="CC0000"/>
                </a:solidFill>
              </a:rPr>
              <a:t>min</a:t>
            </a:r>
            <a:r>
              <a:rPr lang="en-US" sz="1600" b="1" i="1" dirty="0">
                <a:solidFill>
                  <a:srgbClr val="CC0000"/>
                </a:solidFill>
              </a:rPr>
              <a:t> </a:t>
            </a:r>
            <a:r>
              <a:rPr lang="en-US" sz="1600" b="1" dirty="0">
                <a:solidFill>
                  <a:srgbClr val="CC0000"/>
                </a:solidFill>
              </a:rPr>
              <a:t>( </a:t>
            </a:r>
            <a:r>
              <a:rPr lang="en-US" sz="1600" b="1" i="1" dirty="0">
                <a:solidFill>
                  <a:srgbClr val="CC0000"/>
                </a:solidFill>
              </a:rPr>
              <a:t>D(v),  D(w) + </a:t>
            </a:r>
            <a:r>
              <a:rPr lang="en-US" sz="1600" b="1" i="1" dirty="0" err="1">
                <a:solidFill>
                  <a:srgbClr val="CC0000"/>
                </a:solidFill>
              </a:rPr>
              <a:t>c</a:t>
            </a:r>
            <a:r>
              <a:rPr lang="en-US" sz="1600" b="1" i="1" baseline="-25000" dirty="0" err="1">
                <a:solidFill>
                  <a:srgbClr val="CC0000"/>
                </a:solidFill>
              </a:rPr>
              <a:t>w,v</a:t>
            </a:r>
            <a:r>
              <a:rPr lang="en-US" sz="1600" b="1" i="1" baseline="-25000" dirty="0">
                <a:solidFill>
                  <a:srgbClr val="CC0000"/>
                </a:solidFill>
              </a:rPr>
              <a:t>  </a:t>
            </a:r>
            <a:r>
              <a:rPr lang="en-US" sz="1600" b="1" dirty="0">
                <a:solidFill>
                  <a:srgbClr val="CC0000"/>
                </a:solidFill>
              </a:rPr>
              <a:t>)</a:t>
            </a:r>
            <a:r>
              <a:rPr lang="en-US" sz="1600" b="1" i="1" dirty="0">
                <a:solidFill>
                  <a:srgbClr val="CC0000"/>
                </a:solidFill>
              </a:rPr>
              <a:t>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1572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>
            <a:extLst>
              <a:ext uri="{FF2B5EF4-FFF2-40B4-BE49-F238E27FC236}">
                <a16:creationId xmlns:a16="http://schemas.microsoft.com/office/drawing/2014/main" id="{8D2998FB-099C-1D4F-8807-7C075D699C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 smtClean="0">
                <a:solidFill>
                  <a:srgbClr val="000000"/>
                </a:solidFill>
                <a:latin typeface="Comic Sans M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A445E5C-186B-C74E-BCC2-ABDADC1E7F5E}" type="slidenum">
              <a:rPr lang="en-US" altLang="en-US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19</a:t>
            </a:fld>
            <a:endParaRPr kumimoji="0" lang="en-US" altLang="en-US" sz="1400">
              <a:solidFill>
                <a:srgbClr val="000000"/>
              </a:solidFill>
            </a:endParaRPr>
          </a:p>
        </p:txBody>
      </p:sp>
      <p:sp>
        <p:nvSpPr>
          <p:cNvPr id="538627" name="Oval 3">
            <a:extLst>
              <a:ext uri="{FF2B5EF4-FFF2-40B4-BE49-F238E27FC236}">
                <a16:creationId xmlns:a16="http://schemas.microsoft.com/office/drawing/2014/main" id="{9B2D4CA8-6545-7A43-AFFF-AD41A16A4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38628" name="Oval 4">
            <a:extLst>
              <a:ext uri="{FF2B5EF4-FFF2-40B4-BE49-F238E27FC236}">
                <a16:creationId xmlns:a16="http://schemas.microsoft.com/office/drawing/2014/main" id="{60B0988A-A4F6-E340-B4E3-5C4E11875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38629" name="Oval 5">
            <a:extLst>
              <a:ext uri="{FF2B5EF4-FFF2-40B4-BE49-F238E27FC236}">
                <a16:creationId xmlns:a16="http://schemas.microsoft.com/office/drawing/2014/main" id="{9EA5CED5-5BDC-9B4A-9614-D49D5C429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38630" name="Oval 6">
            <a:extLst>
              <a:ext uri="{FF2B5EF4-FFF2-40B4-BE49-F238E27FC236}">
                <a16:creationId xmlns:a16="http://schemas.microsoft.com/office/drawing/2014/main" id="{EA21CE89-CAA8-FF4A-BBC9-90B429E39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38631" name="Oval 7">
            <a:extLst>
              <a:ext uri="{FF2B5EF4-FFF2-40B4-BE49-F238E27FC236}">
                <a16:creationId xmlns:a16="http://schemas.microsoft.com/office/drawing/2014/main" id="{12CE55BC-34B4-5647-9899-D215D7189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38632" name="Oval 8">
            <a:extLst>
              <a:ext uri="{FF2B5EF4-FFF2-40B4-BE49-F238E27FC236}">
                <a16:creationId xmlns:a16="http://schemas.microsoft.com/office/drawing/2014/main" id="{3EF6A963-0B6A-A04A-842B-48FC46850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38633" name="Oval 9">
            <a:extLst>
              <a:ext uri="{FF2B5EF4-FFF2-40B4-BE49-F238E27FC236}">
                <a16:creationId xmlns:a16="http://schemas.microsoft.com/office/drawing/2014/main" id="{E3D633B6-2835-7748-B0A4-45856D2FF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38634" name="Oval 10">
            <a:extLst>
              <a:ext uri="{FF2B5EF4-FFF2-40B4-BE49-F238E27FC236}">
                <a16:creationId xmlns:a16="http://schemas.microsoft.com/office/drawing/2014/main" id="{6BD9665F-9F49-F740-83A8-1DD395716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63500" name="AutoShape 11">
            <a:extLst>
              <a:ext uri="{FF2B5EF4-FFF2-40B4-BE49-F238E27FC236}">
                <a16:creationId xmlns:a16="http://schemas.microsoft.com/office/drawing/2014/main" id="{72DE8B38-6560-C544-BF96-F9B2964B804C}"/>
              </a:ext>
            </a:extLst>
          </p:cNvPr>
          <p:cNvCxnSpPr>
            <a:cxnSpLocks noChangeShapeType="1"/>
            <a:stCxn id="538627" idx="7"/>
            <a:endCxn id="538630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3501" name="AutoShape 12">
            <a:extLst>
              <a:ext uri="{FF2B5EF4-FFF2-40B4-BE49-F238E27FC236}">
                <a16:creationId xmlns:a16="http://schemas.microsoft.com/office/drawing/2014/main" id="{35AEDF55-05B1-8F48-A1F7-C1A12C9DBE1E}"/>
              </a:ext>
            </a:extLst>
          </p:cNvPr>
          <p:cNvCxnSpPr>
            <a:cxnSpLocks noChangeShapeType="1"/>
            <a:stCxn id="538627" idx="6"/>
            <a:endCxn id="538631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3502" name="AutoShape 13">
            <a:extLst>
              <a:ext uri="{FF2B5EF4-FFF2-40B4-BE49-F238E27FC236}">
                <a16:creationId xmlns:a16="http://schemas.microsoft.com/office/drawing/2014/main" id="{65E7E50D-4BF7-444E-BEF4-B9FCC893E64E}"/>
              </a:ext>
            </a:extLst>
          </p:cNvPr>
          <p:cNvCxnSpPr>
            <a:cxnSpLocks noChangeShapeType="1"/>
            <a:stCxn id="538627" idx="5"/>
            <a:endCxn id="538632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3503" name="AutoShape 14">
            <a:extLst>
              <a:ext uri="{FF2B5EF4-FFF2-40B4-BE49-F238E27FC236}">
                <a16:creationId xmlns:a16="http://schemas.microsoft.com/office/drawing/2014/main" id="{7D28FCC0-37F9-A948-AB46-6358BB8E543C}"/>
              </a:ext>
            </a:extLst>
          </p:cNvPr>
          <p:cNvCxnSpPr>
            <a:cxnSpLocks noChangeShapeType="1"/>
            <a:stCxn id="538631" idx="7"/>
            <a:endCxn id="538628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3504" name="AutoShape 15">
            <a:extLst>
              <a:ext uri="{FF2B5EF4-FFF2-40B4-BE49-F238E27FC236}">
                <a16:creationId xmlns:a16="http://schemas.microsoft.com/office/drawing/2014/main" id="{78006727-B2B0-A449-8573-FC94139CC624}"/>
              </a:ext>
            </a:extLst>
          </p:cNvPr>
          <p:cNvCxnSpPr>
            <a:cxnSpLocks noChangeShapeType="1"/>
            <a:stCxn id="538633" idx="7"/>
            <a:endCxn id="538628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3505" name="AutoShape 16">
            <a:extLst>
              <a:ext uri="{FF2B5EF4-FFF2-40B4-BE49-F238E27FC236}">
                <a16:creationId xmlns:a16="http://schemas.microsoft.com/office/drawing/2014/main" id="{C06DA21E-1CAF-DD41-973C-57A8CA1A2CA7}"/>
              </a:ext>
            </a:extLst>
          </p:cNvPr>
          <p:cNvCxnSpPr>
            <a:cxnSpLocks noChangeShapeType="1"/>
            <a:stCxn id="538631" idx="5"/>
            <a:endCxn id="538634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3506" name="AutoShape 17">
            <a:extLst>
              <a:ext uri="{FF2B5EF4-FFF2-40B4-BE49-F238E27FC236}">
                <a16:creationId xmlns:a16="http://schemas.microsoft.com/office/drawing/2014/main" id="{D8E41006-A7CD-7747-A915-7050DACE4A04}"/>
              </a:ext>
            </a:extLst>
          </p:cNvPr>
          <p:cNvCxnSpPr>
            <a:cxnSpLocks noChangeShapeType="1"/>
            <a:stCxn id="538634" idx="5"/>
            <a:endCxn id="538629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3507" name="AutoShape 18">
            <a:extLst>
              <a:ext uri="{FF2B5EF4-FFF2-40B4-BE49-F238E27FC236}">
                <a16:creationId xmlns:a16="http://schemas.microsoft.com/office/drawing/2014/main" id="{7FAD4316-BC49-E041-B97C-D515E9FCFD7C}"/>
              </a:ext>
            </a:extLst>
          </p:cNvPr>
          <p:cNvCxnSpPr>
            <a:cxnSpLocks noChangeShapeType="1"/>
            <a:stCxn id="538634" idx="6"/>
            <a:endCxn id="538633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3508" name="AutoShape 19">
            <a:extLst>
              <a:ext uri="{FF2B5EF4-FFF2-40B4-BE49-F238E27FC236}">
                <a16:creationId xmlns:a16="http://schemas.microsoft.com/office/drawing/2014/main" id="{8A49E996-F6EC-3146-9167-1EE0B4EED2E3}"/>
              </a:ext>
            </a:extLst>
          </p:cNvPr>
          <p:cNvCxnSpPr>
            <a:cxnSpLocks noChangeShapeType="1"/>
            <a:stCxn id="538633" idx="4"/>
            <a:endCxn id="538629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3509" name="AutoShape 20">
            <a:extLst>
              <a:ext uri="{FF2B5EF4-FFF2-40B4-BE49-F238E27FC236}">
                <a16:creationId xmlns:a16="http://schemas.microsoft.com/office/drawing/2014/main" id="{CE398747-1047-DF40-9B1D-5868AE77B55F}"/>
              </a:ext>
            </a:extLst>
          </p:cNvPr>
          <p:cNvCxnSpPr>
            <a:cxnSpLocks noChangeShapeType="1"/>
            <a:stCxn id="538628" idx="3"/>
            <a:endCxn id="538634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3510" name="AutoShape 21">
            <a:extLst>
              <a:ext uri="{FF2B5EF4-FFF2-40B4-BE49-F238E27FC236}">
                <a16:creationId xmlns:a16="http://schemas.microsoft.com/office/drawing/2014/main" id="{538001B5-8858-7E47-845E-F5162BC07559}"/>
              </a:ext>
            </a:extLst>
          </p:cNvPr>
          <p:cNvCxnSpPr>
            <a:cxnSpLocks noChangeShapeType="1"/>
            <a:stCxn id="538631" idx="4"/>
            <a:endCxn id="538632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3511" name="AutoShape 22">
            <a:extLst>
              <a:ext uri="{FF2B5EF4-FFF2-40B4-BE49-F238E27FC236}">
                <a16:creationId xmlns:a16="http://schemas.microsoft.com/office/drawing/2014/main" id="{A6236369-9665-A746-BF08-47A4E2CB5E4D}"/>
              </a:ext>
            </a:extLst>
          </p:cNvPr>
          <p:cNvCxnSpPr>
            <a:cxnSpLocks noChangeShapeType="1"/>
            <a:stCxn id="538632" idx="6"/>
            <a:endCxn id="538634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3512" name="AutoShape 23">
            <a:extLst>
              <a:ext uri="{FF2B5EF4-FFF2-40B4-BE49-F238E27FC236}">
                <a16:creationId xmlns:a16="http://schemas.microsoft.com/office/drawing/2014/main" id="{8B51029F-7A0D-6247-87D4-11AC40A57365}"/>
              </a:ext>
            </a:extLst>
          </p:cNvPr>
          <p:cNvCxnSpPr>
            <a:cxnSpLocks noChangeShapeType="1"/>
            <a:stCxn id="538630" idx="6"/>
            <a:endCxn id="538628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3513" name="AutoShape 24">
            <a:extLst>
              <a:ext uri="{FF2B5EF4-FFF2-40B4-BE49-F238E27FC236}">
                <a16:creationId xmlns:a16="http://schemas.microsoft.com/office/drawing/2014/main" id="{F61521F9-218A-5A41-99CC-1A527607597D}"/>
              </a:ext>
            </a:extLst>
          </p:cNvPr>
          <p:cNvCxnSpPr>
            <a:cxnSpLocks noChangeShapeType="1"/>
            <a:stCxn id="538632" idx="6"/>
            <a:endCxn id="538629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3514" name="AutoShape 25">
            <a:extLst>
              <a:ext uri="{FF2B5EF4-FFF2-40B4-BE49-F238E27FC236}">
                <a16:creationId xmlns:a16="http://schemas.microsoft.com/office/drawing/2014/main" id="{E4F34367-EFAA-BB45-AC8A-EC06C30ED478}"/>
              </a:ext>
            </a:extLst>
          </p:cNvPr>
          <p:cNvCxnSpPr>
            <a:cxnSpLocks noChangeShapeType="1"/>
            <a:stCxn id="538628" idx="5"/>
            <a:endCxn id="538629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38650" name="Text Box 26">
            <a:extLst>
              <a:ext uri="{FF2B5EF4-FFF2-40B4-BE49-F238E27FC236}">
                <a16:creationId xmlns:a16="http://schemas.microsoft.com/office/drawing/2014/main" id="{B7A6C3FD-5655-9542-8D19-62DE332C9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38651" name="Text Box 27">
            <a:extLst>
              <a:ext uri="{FF2B5EF4-FFF2-40B4-BE49-F238E27FC236}">
                <a16:creationId xmlns:a16="http://schemas.microsoft.com/office/drawing/2014/main" id="{82050AC4-4E04-2F4B-B2A7-8C7EE0C7B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38652" name="Text Box 28">
            <a:extLst>
              <a:ext uri="{FF2B5EF4-FFF2-40B4-BE49-F238E27FC236}">
                <a16:creationId xmlns:a16="http://schemas.microsoft.com/office/drawing/2014/main" id="{E2F962B5-EE9D-8245-9C17-3F4254B7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38653" name="Text Box 29">
            <a:extLst>
              <a:ext uri="{FF2B5EF4-FFF2-40B4-BE49-F238E27FC236}">
                <a16:creationId xmlns:a16="http://schemas.microsoft.com/office/drawing/2014/main" id="{63723907-4A4F-6D4C-BA9A-12E4C6570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38654" name="Text Box 30">
            <a:extLst>
              <a:ext uri="{FF2B5EF4-FFF2-40B4-BE49-F238E27FC236}">
                <a16:creationId xmlns:a16="http://schemas.microsoft.com/office/drawing/2014/main" id="{86E92B3F-8C8C-594E-8265-49ADB177B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38655" name="Text Box 31">
            <a:extLst>
              <a:ext uri="{FF2B5EF4-FFF2-40B4-BE49-F238E27FC236}">
                <a16:creationId xmlns:a16="http://schemas.microsoft.com/office/drawing/2014/main" id="{FEAF9456-4B6D-0F45-9833-3AD416370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4" y="48069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38656" name="Text Box 32">
            <a:extLst>
              <a:ext uri="{FF2B5EF4-FFF2-40B4-BE49-F238E27FC236}">
                <a16:creationId xmlns:a16="http://schemas.microsoft.com/office/drawing/2014/main" id="{3F72D980-87FE-F842-94B7-9A13535D8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9" y="49847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38657" name="Text Box 33">
            <a:extLst>
              <a:ext uri="{FF2B5EF4-FFF2-40B4-BE49-F238E27FC236}">
                <a16:creationId xmlns:a16="http://schemas.microsoft.com/office/drawing/2014/main" id="{EB7AA0B7-F896-2745-BD22-565A7DD48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38658" name="Text Box 34">
            <a:extLst>
              <a:ext uri="{FF2B5EF4-FFF2-40B4-BE49-F238E27FC236}">
                <a16:creationId xmlns:a16="http://schemas.microsoft.com/office/drawing/2014/main" id="{99983AFA-E15A-D447-A831-308BD0F7E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38659" name="Text Box 35">
            <a:extLst>
              <a:ext uri="{FF2B5EF4-FFF2-40B4-BE49-F238E27FC236}">
                <a16:creationId xmlns:a16="http://schemas.microsoft.com/office/drawing/2014/main" id="{76DF13B0-5CAA-1B46-AA28-053134C6F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38660" name="Text Box 36">
            <a:extLst>
              <a:ext uri="{FF2B5EF4-FFF2-40B4-BE49-F238E27FC236}">
                <a16:creationId xmlns:a16="http://schemas.microsoft.com/office/drawing/2014/main" id="{3DECBA77-6D15-2149-AEBE-3F149CF6D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38661" name="Text Box 37">
            <a:extLst>
              <a:ext uri="{FF2B5EF4-FFF2-40B4-BE49-F238E27FC236}">
                <a16:creationId xmlns:a16="http://schemas.microsoft.com/office/drawing/2014/main" id="{D479E39C-561B-5441-AA2A-52B120681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38662" name="Text Box 38">
            <a:extLst>
              <a:ext uri="{FF2B5EF4-FFF2-40B4-BE49-F238E27FC236}">
                <a16:creationId xmlns:a16="http://schemas.microsoft.com/office/drawing/2014/main" id="{8E36BE75-FAA8-0D40-B9C7-28AE1269A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38663" name="Text Box 39">
            <a:extLst>
              <a:ext uri="{FF2B5EF4-FFF2-40B4-BE49-F238E27FC236}">
                <a16:creationId xmlns:a16="http://schemas.microsoft.com/office/drawing/2014/main" id="{4C20B218-628A-B24F-B3F3-F27967ED8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5" y="4478339"/>
            <a:ext cx="32543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38664" name="Text Box 40">
            <a:extLst>
              <a:ext uri="{FF2B5EF4-FFF2-40B4-BE49-F238E27FC236}">
                <a16:creationId xmlns:a16="http://schemas.microsoft.com/office/drawing/2014/main" id="{6C4042B6-B3DB-6843-AF15-24C76C664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38666" name="Text Box 42">
            <a:extLst>
              <a:ext uri="{FF2B5EF4-FFF2-40B4-BE49-F238E27FC236}">
                <a16:creationId xmlns:a16="http://schemas.microsoft.com/office/drawing/2014/main" id="{0FCC5ABF-6921-1E46-9FF4-90E727A01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1" y="63357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 b="1">
                <a:solidFill>
                  <a:srgbClr val="006600"/>
                </a:solidFill>
              </a:rPr>
              <a:t> </a:t>
            </a:r>
            <a:r>
              <a:rPr kumimoji="1" lang="en-US" altLang="en-US" sz="1600" b="1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altLang="en-US" sz="1600" b="1">
              <a:solidFill>
                <a:srgbClr val="006600"/>
              </a:solidFill>
            </a:endParaRPr>
          </a:p>
        </p:txBody>
      </p:sp>
      <p:sp>
        <p:nvSpPr>
          <p:cNvPr id="538667" name="Text Box 43">
            <a:extLst>
              <a:ext uri="{FF2B5EF4-FFF2-40B4-BE49-F238E27FC236}">
                <a16:creationId xmlns:a16="http://schemas.microsoft.com/office/drawing/2014/main" id="{4EC4FC21-5867-CF4D-ACDF-FD7EDC979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251460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38668" name="Text Box 44">
            <a:extLst>
              <a:ext uri="{FF2B5EF4-FFF2-40B4-BE49-F238E27FC236}">
                <a16:creationId xmlns:a16="http://schemas.microsoft.com/office/drawing/2014/main" id="{C804BA3E-213A-7A4D-98ED-5494A850D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263" y="23669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38669" name="Text Box 45">
            <a:extLst>
              <a:ext uri="{FF2B5EF4-FFF2-40B4-BE49-F238E27FC236}">
                <a16:creationId xmlns:a16="http://schemas.microsoft.com/office/drawing/2014/main" id="{ED8CB5DD-EDEA-5A41-82F7-3C1BF0101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588" y="62531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38670" name="Text Box 46">
            <a:extLst>
              <a:ext uri="{FF2B5EF4-FFF2-40B4-BE49-F238E27FC236}">
                <a16:creationId xmlns:a16="http://schemas.microsoft.com/office/drawing/2014/main" id="{A97FFE58-AA23-234A-B69A-AE9EBC5EC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440238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38671" name="Text Box 47">
            <a:extLst>
              <a:ext uri="{FF2B5EF4-FFF2-40B4-BE49-F238E27FC236}">
                <a16:creationId xmlns:a16="http://schemas.microsoft.com/office/drawing/2014/main" id="{A375BFC4-DDC4-264E-990B-11CB96D3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6" y="3741738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38672" name="Text Box 48">
            <a:extLst>
              <a:ext uri="{FF2B5EF4-FFF2-40B4-BE49-F238E27FC236}">
                <a16:creationId xmlns:a16="http://schemas.microsoft.com/office/drawing/2014/main" id="{CA852A99-2252-394A-8AF4-E0FB48137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1" y="413226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38673" name="Text Box 49">
            <a:extLst>
              <a:ext uri="{FF2B5EF4-FFF2-40B4-BE49-F238E27FC236}">
                <a16:creationId xmlns:a16="http://schemas.microsoft.com/office/drawing/2014/main" id="{8D356A09-9A47-E148-AC4B-C8B51AB73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310515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38676" name="Text Box 52">
            <a:extLst>
              <a:ext uri="{FF2B5EF4-FFF2-40B4-BE49-F238E27FC236}">
                <a16:creationId xmlns:a16="http://schemas.microsoft.com/office/drawing/2014/main" id="{4415B077-D69F-2B44-8D9F-0059783AB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1" y="1014413"/>
            <a:ext cx="3368675" cy="696912"/>
          </a:xfrm>
          <a:prstGeom prst="rect">
            <a:avLst/>
          </a:prstGeom>
          <a:solidFill>
            <a:srgbClr val="9CE0FA"/>
          </a:solidFill>
          <a:ln>
            <a:noFill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N’ = { s, 2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C = { 3, 4, 5, 6, 7, t }</a:t>
            </a:r>
          </a:p>
        </p:txBody>
      </p:sp>
      <p:sp>
        <p:nvSpPr>
          <p:cNvPr id="538677" name="Text Box 53">
            <a:extLst>
              <a:ext uri="{FF2B5EF4-FFF2-40B4-BE49-F238E27FC236}">
                <a16:creationId xmlns:a16="http://schemas.microsoft.com/office/drawing/2014/main" id="{70B75DD5-68F4-834E-9E13-E27F40468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6" y="2501901"/>
            <a:ext cx="53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38678" name="Text Box 54">
            <a:extLst>
              <a:ext uri="{FF2B5EF4-FFF2-40B4-BE49-F238E27FC236}">
                <a16:creationId xmlns:a16="http://schemas.microsoft.com/office/drawing/2014/main" id="{11AE7D4B-0CEE-934F-9567-733772AAD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4" y="2555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38679" name="Text Box 55">
            <a:extLst>
              <a:ext uri="{FF2B5EF4-FFF2-40B4-BE49-F238E27FC236}">
                <a16:creationId xmlns:a16="http://schemas.microsoft.com/office/drawing/2014/main" id="{AD6BC2E0-D4F3-314A-96C4-CF1983B64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1" y="633571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38680" name="Text Box 56">
            <a:extLst>
              <a:ext uri="{FF2B5EF4-FFF2-40B4-BE49-F238E27FC236}">
                <a16:creationId xmlns:a16="http://schemas.microsoft.com/office/drawing/2014/main" id="{233A39F8-C2A1-C449-AA79-AAC77F8C2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6" y="3741738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38681" name="Text Box 57">
            <a:extLst>
              <a:ext uri="{FF2B5EF4-FFF2-40B4-BE49-F238E27FC236}">
                <a16:creationId xmlns:a16="http://schemas.microsoft.com/office/drawing/2014/main" id="{E48482AB-1F2E-B944-9A3C-999E40A9F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6" y="3786189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38682" name="Text Box 58">
            <a:extLst>
              <a:ext uri="{FF2B5EF4-FFF2-40B4-BE49-F238E27FC236}">
                <a16:creationId xmlns:a16="http://schemas.microsoft.com/office/drawing/2014/main" id="{A225199B-3A90-E349-8527-B8ED91EAB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6" y="64055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85048" name="Freeform 61">
            <a:extLst>
              <a:ext uri="{FF2B5EF4-FFF2-40B4-BE49-F238E27FC236}">
                <a16:creationId xmlns:a16="http://schemas.microsoft.com/office/drawing/2014/main" id="{16904F9F-DA5A-144E-BE63-FE13BE8E3E96}"/>
              </a:ext>
            </a:extLst>
          </p:cNvPr>
          <p:cNvSpPr>
            <a:spLocks/>
          </p:cNvSpPr>
          <p:nvPr/>
        </p:nvSpPr>
        <p:spPr bwMode="auto">
          <a:xfrm>
            <a:off x="1657350" y="2224088"/>
            <a:ext cx="3113088" cy="1858962"/>
          </a:xfrm>
          <a:custGeom>
            <a:avLst/>
            <a:gdLst>
              <a:gd name="T0" fmla="*/ 7561264 w 1961"/>
              <a:gd name="T1" fmla="*/ 2076608191 h 1171"/>
              <a:gd name="T2" fmla="*/ 85685326 w 1961"/>
              <a:gd name="T3" fmla="*/ 1678423611 h 1171"/>
              <a:gd name="T4" fmla="*/ 304939749 w 1961"/>
              <a:gd name="T5" fmla="*/ 1181952170 h 1171"/>
              <a:gd name="T6" fmla="*/ 385584762 w 1961"/>
              <a:gd name="T7" fmla="*/ 1043344407 h 1171"/>
              <a:gd name="T8" fmla="*/ 682963247 w 1961"/>
              <a:gd name="T9" fmla="*/ 904735057 h 1171"/>
              <a:gd name="T10" fmla="*/ 882054829 w 1961"/>
              <a:gd name="T11" fmla="*/ 743445100 h 1171"/>
              <a:gd name="T12" fmla="*/ 1260078327 w 1961"/>
              <a:gd name="T13" fmla="*/ 446066743 h 1171"/>
              <a:gd name="T14" fmla="*/ 1638101826 w 1961"/>
              <a:gd name="T15" fmla="*/ 327620224 h 1171"/>
              <a:gd name="T16" fmla="*/ 2147483646 w 1961"/>
              <a:gd name="T17" fmla="*/ 189010874 h 1171"/>
              <a:gd name="T18" fmla="*/ 2147483646 w 1961"/>
              <a:gd name="T19" fmla="*/ 108365896 h 1171"/>
              <a:gd name="T20" fmla="*/ 2147483646 w 1961"/>
              <a:gd name="T21" fmla="*/ 108365896 h 1171"/>
              <a:gd name="T22" fmla="*/ 2147483646 w 1961"/>
              <a:gd name="T23" fmla="*/ 206652757 h 1171"/>
              <a:gd name="T24" fmla="*/ 2147483646 w 1961"/>
              <a:gd name="T25" fmla="*/ 246975246 h 1171"/>
              <a:gd name="T26" fmla="*/ 2147483646 w 1961"/>
              <a:gd name="T27" fmla="*/ 287297735 h 1171"/>
              <a:gd name="T28" fmla="*/ 2147483646 w 1961"/>
              <a:gd name="T29" fmla="*/ 604837337 h 1171"/>
              <a:gd name="T30" fmla="*/ 2147483646 w 1961"/>
              <a:gd name="T31" fmla="*/ 1519653016 h 1171"/>
              <a:gd name="T32" fmla="*/ 2147483646 w 1961"/>
              <a:gd name="T33" fmla="*/ 1759068589 h 1171"/>
              <a:gd name="T34" fmla="*/ 2147483646 w 1961"/>
              <a:gd name="T35" fmla="*/ 1937998841 h 1171"/>
              <a:gd name="T36" fmla="*/ 2147483646 w 1961"/>
              <a:gd name="T37" fmla="*/ 2016124458 h 1171"/>
              <a:gd name="T38" fmla="*/ 2147483646 w 1961"/>
              <a:gd name="T39" fmla="*/ 2116930681 h 1171"/>
              <a:gd name="T40" fmla="*/ 2147483646 w 1961"/>
              <a:gd name="T41" fmla="*/ 2147483646 h 1171"/>
              <a:gd name="T42" fmla="*/ 1696066222 w 1961"/>
              <a:gd name="T43" fmla="*/ 2147483646 h 1171"/>
              <a:gd name="T44" fmla="*/ 1378526484 w 1961"/>
              <a:gd name="T45" fmla="*/ 2147483646 h 1171"/>
              <a:gd name="T46" fmla="*/ 682963247 w 1961"/>
              <a:gd name="T47" fmla="*/ 2147483646 h 1171"/>
              <a:gd name="T48" fmla="*/ 304939749 w 1961"/>
              <a:gd name="T49" fmla="*/ 2147483646 h 1171"/>
              <a:gd name="T50" fmla="*/ 126007833 w 1961"/>
              <a:gd name="T51" fmla="*/ 2147483646 h 1171"/>
              <a:gd name="T52" fmla="*/ 85685326 w 1961"/>
              <a:gd name="T53" fmla="*/ 2147483646 h 1171"/>
              <a:gd name="T54" fmla="*/ 7561264 w 1961"/>
              <a:gd name="T55" fmla="*/ 2076608191 h 11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961" h="1171">
                <a:moveTo>
                  <a:pt x="3" y="824"/>
                </a:moveTo>
                <a:cubicBezTo>
                  <a:pt x="9" y="747"/>
                  <a:pt x="0" y="721"/>
                  <a:pt x="34" y="666"/>
                </a:cubicBezTo>
                <a:cubicBezTo>
                  <a:pt x="53" y="592"/>
                  <a:pt x="84" y="534"/>
                  <a:pt x="121" y="469"/>
                </a:cubicBezTo>
                <a:cubicBezTo>
                  <a:pt x="128" y="456"/>
                  <a:pt x="140" y="425"/>
                  <a:pt x="153" y="414"/>
                </a:cubicBezTo>
                <a:cubicBezTo>
                  <a:pt x="189" y="383"/>
                  <a:pt x="227" y="372"/>
                  <a:pt x="271" y="359"/>
                </a:cubicBezTo>
                <a:cubicBezTo>
                  <a:pt x="332" y="297"/>
                  <a:pt x="301" y="311"/>
                  <a:pt x="350" y="295"/>
                </a:cubicBezTo>
                <a:cubicBezTo>
                  <a:pt x="402" y="258"/>
                  <a:pt x="447" y="213"/>
                  <a:pt x="500" y="177"/>
                </a:cubicBezTo>
                <a:cubicBezTo>
                  <a:pt x="545" y="147"/>
                  <a:pt x="600" y="145"/>
                  <a:pt x="650" y="130"/>
                </a:cubicBezTo>
                <a:cubicBezTo>
                  <a:pt x="750" y="100"/>
                  <a:pt x="845" y="83"/>
                  <a:pt x="950" y="75"/>
                </a:cubicBezTo>
                <a:cubicBezTo>
                  <a:pt x="1011" y="65"/>
                  <a:pt x="1070" y="52"/>
                  <a:pt x="1131" y="43"/>
                </a:cubicBezTo>
                <a:cubicBezTo>
                  <a:pt x="1260" y="0"/>
                  <a:pt x="1469" y="39"/>
                  <a:pt x="1565" y="43"/>
                </a:cubicBezTo>
                <a:cubicBezTo>
                  <a:pt x="1628" y="56"/>
                  <a:pt x="1691" y="68"/>
                  <a:pt x="1754" y="82"/>
                </a:cubicBezTo>
                <a:cubicBezTo>
                  <a:pt x="1765" y="87"/>
                  <a:pt x="1775" y="94"/>
                  <a:pt x="1786" y="98"/>
                </a:cubicBezTo>
                <a:cubicBezTo>
                  <a:pt x="1801" y="104"/>
                  <a:pt x="1833" y="114"/>
                  <a:pt x="1833" y="114"/>
                </a:cubicBezTo>
                <a:cubicBezTo>
                  <a:pt x="1862" y="157"/>
                  <a:pt x="1890" y="197"/>
                  <a:pt x="1920" y="240"/>
                </a:cubicBezTo>
                <a:cubicBezTo>
                  <a:pt x="1916" y="374"/>
                  <a:pt x="1961" y="523"/>
                  <a:pt x="1841" y="603"/>
                </a:cubicBezTo>
                <a:cubicBezTo>
                  <a:pt x="1814" y="640"/>
                  <a:pt x="1785" y="672"/>
                  <a:pt x="1747" y="698"/>
                </a:cubicBezTo>
                <a:cubicBezTo>
                  <a:pt x="1717" y="742"/>
                  <a:pt x="1663" y="759"/>
                  <a:pt x="1612" y="769"/>
                </a:cubicBezTo>
                <a:cubicBezTo>
                  <a:pt x="1561" y="790"/>
                  <a:pt x="1509" y="789"/>
                  <a:pt x="1455" y="800"/>
                </a:cubicBezTo>
                <a:cubicBezTo>
                  <a:pt x="1310" y="831"/>
                  <a:pt x="1188" y="835"/>
                  <a:pt x="1036" y="840"/>
                </a:cubicBezTo>
                <a:cubicBezTo>
                  <a:pt x="982" y="847"/>
                  <a:pt x="931" y="855"/>
                  <a:pt x="879" y="871"/>
                </a:cubicBezTo>
                <a:cubicBezTo>
                  <a:pt x="809" y="923"/>
                  <a:pt x="740" y="980"/>
                  <a:pt x="673" y="1037"/>
                </a:cubicBezTo>
                <a:cubicBezTo>
                  <a:pt x="646" y="1060"/>
                  <a:pt x="582" y="1123"/>
                  <a:pt x="547" y="1132"/>
                </a:cubicBezTo>
                <a:cubicBezTo>
                  <a:pt x="453" y="1156"/>
                  <a:pt x="370" y="1165"/>
                  <a:pt x="271" y="1171"/>
                </a:cubicBezTo>
                <a:cubicBezTo>
                  <a:pt x="207" y="1165"/>
                  <a:pt x="172" y="1158"/>
                  <a:pt x="121" y="1124"/>
                </a:cubicBezTo>
                <a:cubicBezTo>
                  <a:pt x="103" y="1072"/>
                  <a:pt x="74" y="1030"/>
                  <a:pt x="50" y="982"/>
                </a:cubicBezTo>
                <a:cubicBezTo>
                  <a:pt x="41" y="964"/>
                  <a:pt x="38" y="937"/>
                  <a:pt x="34" y="919"/>
                </a:cubicBezTo>
                <a:cubicBezTo>
                  <a:pt x="26" y="887"/>
                  <a:pt x="13" y="855"/>
                  <a:pt x="3" y="824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82779C-D000-9840-A134-6C7ED33C57D1}"/>
              </a:ext>
            </a:extLst>
          </p:cNvPr>
          <p:cNvSpPr txBox="1"/>
          <p:nvPr/>
        </p:nvSpPr>
        <p:spPr>
          <a:xfrm>
            <a:off x="7670007" y="788998"/>
            <a:ext cx="4505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     Find </a:t>
            </a:r>
            <a:r>
              <a:rPr lang="en-US" sz="1600" i="1" dirty="0"/>
              <a:t>w</a:t>
            </a:r>
            <a:r>
              <a:rPr lang="en-US" sz="1600" dirty="0"/>
              <a:t> not in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'</a:t>
            </a:r>
            <a:r>
              <a:rPr lang="en-US" sz="1600" i="1" dirty="0"/>
              <a:t> </a:t>
            </a:r>
            <a:r>
              <a:rPr lang="en-US" sz="1600" dirty="0"/>
              <a:t>such that </a:t>
            </a:r>
            <a:r>
              <a:rPr lang="en-US" sz="1600" i="1" dirty="0"/>
              <a:t>D(w) </a:t>
            </a:r>
            <a:r>
              <a:rPr lang="en-US" sz="1600" dirty="0"/>
              <a:t>is a minimum </a:t>
            </a:r>
          </a:p>
          <a:p>
            <a:r>
              <a:rPr lang="en-US" sz="1600" dirty="0"/>
              <a:t>10   add </a:t>
            </a:r>
            <a:r>
              <a:rPr lang="en-US" sz="1600" i="1" dirty="0"/>
              <a:t>w</a:t>
            </a:r>
            <a:r>
              <a:rPr lang="en-US" sz="1600" dirty="0"/>
              <a:t> to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’</a:t>
            </a:r>
            <a:r>
              <a:rPr lang="en-US" sz="1600" i="1" dirty="0"/>
              <a:t> </a:t>
            </a:r>
          </a:p>
          <a:p>
            <a:r>
              <a:rPr lang="en-US" sz="1600" dirty="0"/>
              <a:t>11   update </a:t>
            </a:r>
            <a:r>
              <a:rPr lang="en-US" sz="1600" i="1" dirty="0"/>
              <a:t>D(v) </a:t>
            </a:r>
            <a:r>
              <a:rPr lang="en-US" sz="1600" dirty="0"/>
              <a:t>for all</a:t>
            </a:r>
            <a:r>
              <a:rPr lang="en-US" sz="1600" i="1" dirty="0"/>
              <a:t> v </a:t>
            </a:r>
            <a:r>
              <a:rPr lang="en-US" sz="1600" dirty="0"/>
              <a:t>adjacent to </a:t>
            </a:r>
            <a:r>
              <a:rPr lang="en-US" sz="1600" i="1" dirty="0"/>
              <a:t>w</a:t>
            </a:r>
            <a:r>
              <a:rPr lang="en-US" sz="1600" dirty="0"/>
              <a:t> and not in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'</a:t>
            </a:r>
            <a:r>
              <a:rPr lang="en-US" sz="1600" i="1" dirty="0"/>
              <a:t> </a:t>
            </a:r>
            <a:endParaRPr lang="en-US" sz="1600" dirty="0"/>
          </a:p>
          <a:p>
            <a:r>
              <a:rPr lang="en-US" sz="1600" b="1" i="1" dirty="0">
                <a:solidFill>
                  <a:srgbClr val="CC0000"/>
                </a:solidFill>
              </a:rPr>
              <a:t>12    D(v) = </a:t>
            </a:r>
            <a:r>
              <a:rPr lang="en-US" sz="1600" b="1" dirty="0">
                <a:solidFill>
                  <a:srgbClr val="CC0000"/>
                </a:solidFill>
              </a:rPr>
              <a:t>min</a:t>
            </a:r>
            <a:r>
              <a:rPr lang="en-US" sz="1600" b="1" i="1" dirty="0">
                <a:solidFill>
                  <a:srgbClr val="CC0000"/>
                </a:solidFill>
              </a:rPr>
              <a:t> </a:t>
            </a:r>
            <a:r>
              <a:rPr lang="en-US" sz="1600" b="1" dirty="0">
                <a:solidFill>
                  <a:srgbClr val="CC0000"/>
                </a:solidFill>
              </a:rPr>
              <a:t>( </a:t>
            </a:r>
            <a:r>
              <a:rPr lang="en-US" sz="1600" b="1" i="1" dirty="0">
                <a:solidFill>
                  <a:srgbClr val="CC0000"/>
                </a:solidFill>
              </a:rPr>
              <a:t>D(v),  D(w) + </a:t>
            </a:r>
            <a:r>
              <a:rPr lang="en-US" sz="1600" b="1" i="1" dirty="0" err="1">
                <a:solidFill>
                  <a:srgbClr val="CC0000"/>
                </a:solidFill>
              </a:rPr>
              <a:t>c</a:t>
            </a:r>
            <a:r>
              <a:rPr lang="en-US" sz="1600" b="1" i="1" baseline="-25000" dirty="0" err="1">
                <a:solidFill>
                  <a:srgbClr val="CC0000"/>
                </a:solidFill>
              </a:rPr>
              <a:t>w,v</a:t>
            </a:r>
            <a:r>
              <a:rPr lang="en-US" sz="1600" b="1" i="1" baseline="-25000" dirty="0">
                <a:solidFill>
                  <a:srgbClr val="CC0000"/>
                </a:solidFill>
              </a:rPr>
              <a:t>  </a:t>
            </a:r>
            <a:r>
              <a:rPr lang="en-US" sz="1600" b="1" dirty="0">
                <a:solidFill>
                  <a:srgbClr val="CC0000"/>
                </a:solidFill>
              </a:rPr>
              <a:t>)</a:t>
            </a:r>
            <a:r>
              <a:rPr lang="en-US" sz="1600" b="1" i="1" dirty="0">
                <a:solidFill>
                  <a:srgbClr val="CC0000"/>
                </a:solidFill>
              </a:rPr>
              <a:t>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0251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FC3-7DD0-8D48-A73C-1EC08DB3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Network layer control plane: our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3EDA-C355-9A48-9A7B-13CAE9D04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2572"/>
            <a:ext cx="5181600" cy="4698465"/>
          </a:xfrm>
        </p:spPr>
        <p:txBody>
          <a:bodyPr>
            <a:normAutofit/>
          </a:bodyPr>
          <a:lstStyle/>
          <a:p>
            <a:pPr marL="342900" indent="-212725">
              <a:buFont typeface="Wingdings" charset="2"/>
              <a:buChar char="§"/>
              <a:defRPr/>
            </a:pPr>
            <a:r>
              <a:rPr lang="en-US" sz="3200" dirty="0"/>
              <a:t>understand principles behind network control plane: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traditional routing algorithms</a:t>
            </a:r>
          </a:p>
          <a:p>
            <a:pPr lvl="1">
              <a:buFont typeface="Arial"/>
              <a:buChar char="•"/>
              <a:defRPr/>
            </a:pPr>
            <a:r>
              <a:rPr lang="en-US" sz="2800" strike="sngStrike" dirty="0"/>
              <a:t>SDN controllers</a:t>
            </a:r>
          </a:p>
          <a:p>
            <a:pPr lvl="1">
              <a:buFont typeface="Arial"/>
              <a:buChar char="•"/>
              <a:defRPr/>
            </a:pPr>
            <a:r>
              <a:rPr lang="en-US" sz="2800" strike="sngStrike" dirty="0"/>
              <a:t>network management, configuration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4EEF-90EE-424B-9F5F-D32E647EF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4934" y="1602070"/>
            <a:ext cx="5584371" cy="4351338"/>
          </a:xfrm>
        </p:spPr>
        <p:txBody>
          <a:bodyPr>
            <a:normAutofit/>
          </a:bodyPr>
          <a:lstStyle/>
          <a:p>
            <a:pPr marL="407988" indent="-277813"/>
            <a:r>
              <a:rPr lang="en-US" sz="3200" dirty="0"/>
              <a:t>instantiation, implementation in the Internet:</a:t>
            </a:r>
          </a:p>
          <a:p>
            <a:pPr lvl="1"/>
            <a:r>
              <a:rPr lang="en-US" sz="2800" dirty="0"/>
              <a:t>OSPF</a:t>
            </a:r>
            <a:r>
              <a:rPr lang="en-US" sz="2800" strike="sngStrike" dirty="0"/>
              <a:t>, BGP</a:t>
            </a:r>
          </a:p>
          <a:p>
            <a:pPr lvl="1"/>
            <a:r>
              <a:rPr lang="en-US" sz="2800" strike="sngStrike" dirty="0"/>
              <a:t>OpenFlow, ODL and ONOS controllers</a:t>
            </a:r>
          </a:p>
          <a:p>
            <a:pPr lvl="1"/>
            <a:r>
              <a:rPr lang="en-US" sz="2800" strike="sngStrike" dirty="0"/>
              <a:t>Internet Control Message Protocol: ICMP</a:t>
            </a:r>
          </a:p>
          <a:p>
            <a:pPr lvl="1"/>
            <a:r>
              <a:rPr lang="en-US" sz="2800" strike="sngStrike" dirty="0"/>
              <a:t>SNMP, YANG/NETCONF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0951948-B008-E644-A413-AF8F2E6FB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>
            <a:extLst>
              <a:ext uri="{FF2B5EF4-FFF2-40B4-BE49-F238E27FC236}">
                <a16:creationId xmlns:a16="http://schemas.microsoft.com/office/drawing/2014/main" id="{D503A55D-8435-234F-9CD1-E2EA337290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 smtClean="0">
                <a:solidFill>
                  <a:srgbClr val="000000"/>
                </a:solidFill>
                <a:latin typeface="Comic Sans M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A445E5C-186B-C74E-BCC2-ABDADC1E7F5E}" type="slidenum">
              <a:rPr lang="en-US" altLang="en-US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</a:t>
            </a:fld>
            <a:endParaRPr kumimoji="0" lang="en-US" altLang="en-US" sz="1400">
              <a:solidFill>
                <a:srgbClr val="000000"/>
              </a:solidFill>
            </a:endParaRPr>
          </a:p>
        </p:txBody>
      </p:sp>
      <p:sp>
        <p:nvSpPr>
          <p:cNvPr id="539651" name="Oval 3">
            <a:extLst>
              <a:ext uri="{FF2B5EF4-FFF2-40B4-BE49-F238E27FC236}">
                <a16:creationId xmlns:a16="http://schemas.microsoft.com/office/drawing/2014/main" id="{11DC8F28-A22C-864C-A856-18E4B72CB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39652" name="Oval 4">
            <a:extLst>
              <a:ext uri="{FF2B5EF4-FFF2-40B4-BE49-F238E27FC236}">
                <a16:creationId xmlns:a16="http://schemas.microsoft.com/office/drawing/2014/main" id="{A2BC35E1-60BC-4441-809A-5294A08DE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39653" name="Oval 5">
            <a:extLst>
              <a:ext uri="{FF2B5EF4-FFF2-40B4-BE49-F238E27FC236}">
                <a16:creationId xmlns:a16="http://schemas.microsoft.com/office/drawing/2014/main" id="{86016536-884A-0C41-8A99-CEEADDA5A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39654" name="Oval 6">
            <a:extLst>
              <a:ext uri="{FF2B5EF4-FFF2-40B4-BE49-F238E27FC236}">
                <a16:creationId xmlns:a16="http://schemas.microsoft.com/office/drawing/2014/main" id="{246ACACB-6780-D54E-8C52-0DC35ED83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39655" name="Oval 7">
            <a:extLst>
              <a:ext uri="{FF2B5EF4-FFF2-40B4-BE49-F238E27FC236}">
                <a16:creationId xmlns:a16="http://schemas.microsoft.com/office/drawing/2014/main" id="{0305AF96-F7A3-B040-A4E6-66E1AE0B6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39656" name="Oval 8">
            <a:extLst>
              <a:ext uri="{FF2B5EF4-FFF2-40B4-BE49-F238E27FC236}">
                <a16:creationId xmlns:a16="http://schemas.microsoft.com/office/drawing/2014/main" id="{6C017041-6DD5-6E4B-9EC0-E98720088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39657" name="Oval 9">
            <a:extLst>
              <a:ext uri="{FF2B5EF4-FFF2-40B4-BE49-F238E27FC236}">
                <a16:creationId xmlns:a16="http://schemas.microsoft.com/office/drawing/2014/main" id="{2371B736-FA5E-5B42-AF85-7D495A289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39658" name="Oval 10">
            <a:extLst>
              <a:ext uri="{FF2B5EF4-FFF2-40B4-BE49-F238E27FC236}">
                <a16:creationId xmlns:a16="http://schemas.microsoft.com/office/drawing/2014/main" id="{025F7197-48F0-4344-9004-02659BFE6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64524" name="AutoShape 11">
            <a:extLst>
              <a:ext uri="{FF2B5EF4-FFF2-40B4-BE49-F238E27FC236}">
                <a16:creationId xmlns:a16="http://schemas.microsoft.com/office/drawing/2014/main" id="{4C3002AC-7CF2-5948-9AB1-1B5B8987A199}"/>
              </a:ext>
            </a:extLst>
          </p:cNvPr>
          <p:cNvCxnSpPr>
            <a:cxnSpLocks noChangeShapeType="1"/>
            <a:stCxn id="539651" idx="7"/>
            <a:endCxn id="539654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4525" name="AutoShape 12">
            <a:extLst>
              <a:ext uri="{FF2B5EF4-FFF2-40B4-BE49-F238E27FC236}">
                <a16:creationId xmlns:a16="http://schemas.microsoft.com/office/drawing/2014/main" id="{6E22BE6C-42FF-9B40-830F-E10CFD58C0DF}"/>
              </a:ext>
            </a:extLst>
          </p:cNvPr>
          <p:cNvCxnSpPr>
            <a:cxnSpLocks noChangeShapeType="1"/>
            <a:stCxn id="539651" idx="6"/>
            <a:endCxn id="539655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4526" name="AutoShape 13">
            <a:extLst>
              <a:ext uri="{FF2B5EF4-FFF2-40B4-BE49-F238E27FC236}">
                <a16:creationId xmlns:a16="http://schemas.microsoft.com/office/drawing/2014/main" id="{FEA665F9-B765-4F4D-8C83-A040A01ED29F}"/>
              </a:ext>
            </a:extLst>
          </p:cNvPr>
          <p:cNvCxnSpPr>
            <a:cxnSpLocks noChangeShapeType="1"/>
            <a:stCxn id="539651" idx="5"/>
            <a:endCxn id="539656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4527" name="AutoShape 14">
            <a:extLst>
              <a:ext uri="{FF2B5EF4-FFF2-40B4-BE49-F238E27FC236}">
                <a16:creationId xmlns:a16="http://schemas.microsoft.com/office/drawing/2014/main" id="{C2D1E020-28FC-6349-BC90-78548738032C}"/>
              </a:ext>
            </a:extLst>
          </p:cNvPr>
          <p:cNvCxnSpPr>
            <a:cxnSpLocks noChangeShapeType="1"/>
            <a:stCxn id="539655" idx="7"/>
            <a:endCxn id="539652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4528" name="AutoShape 15">
            <a:extLst>
              <a:ext uri="{FF2B5EF4-FFF2-40B4-BE49-F238E27FC236}">
                <a16:creationId xmlns:a16="http://schemas.microsoft.com/office/drawing/2014/main" id="{C821E7DE-C99A-CC47-A937-8DD3B309BAF0}"/>
              </a:ext>
            </a:extLst>
          </p:cNvPr>
          <p:cNvCxnSpPr>
            <a:cxnSpLocks noChangeShapeType="1"/>
            <a:stCxn id="539657" idx="7"/>
            <a:endCxn id="539652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4529" name="AutoShape 16">
            <a:extLst>
              <a:ext uri="{FF2B5EF4-FFF2-40B4-BE49-F238E27FC236}">
                <a16:creationId xmlns:a16="http://schemas.microsoft.com/office/drawing/2014/main" id="{A67B254A-9951-2047-8B37-60791D41FDE5}"/>
              </a:ext>
            </a:extLst>
          </p:cNvPr>
          <p:cNvCxnSpPr>
            <a:cxnSpLocks noChangeShapeType="1"/>
            <a:stCxn id="539655" idx="5"/>
            <a:endCxn id="539658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4530" name="AutoShape 17">
            <a:extLst>
              <a:ext uri="{FF2B5EF4-FFF2-40B4-BE49-F238E27FC236}">
                <a16:creationId xmlns:a16="http://schemas.microsoft.com/office/drawing/2014/main" id="{4CFAB29B-81EF-7A44-B4AD-0D2AFEC32B50}"/>
              </a:ext>
            </a:extLst>
          </p:cNvPr>
          <p:cNvCxnSpPr>
            <a:cxnSpLocks noChangeShapeType="1"/>
            <a:stCxn id="539658" idx="5"/>
            <a:endCxn id="539653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4531" name="AutoShape 18">
            <a:extLst>
              <a:ext uri="{FF2B5EF4-FFF2-40B4-BE49-F238E27FC236}">
                <a16:creationId xmlns:a16="http://schemas.microsoft.com/office/drawing/2014/main" id="{3B4BB4E1-888E-084E-A086-D3A02F16D33D}"/>
              </a:ext>
            </a:extLst>
          </p:cNvPr>
          <p:cNvCxnSpPr>
            <a:cxnSpLocks noChangeShapeType="1"/>
            <a:stCxn id="539658" idx="6"/>
            <a:endCxn id="539657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4532" name="AutoShape 19">
            <a:extLst>
              <a:ext uri="{FF2B5EF4-FFF2-40B4-BE49-F238E27FC236}">
                <a16:creationId xmlns:a16="http://schemas.microsoft.com/office/drawing/2014/main" id="{E5490C86-50BA-5946-955C-C98D37171EF1}"/>
              </a:ext>
            </a:extLst>
          </p:cNvPr>
          <p:cNvCxnSpPr>
            <a:cxnSpLocks noChangeShapeType="1"/>
            <a:stCxn id="539657" idx="4"/>
            <a:endCxn id="539653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4533" name="AutoShape 20">
            <a:extLst>
              <a:ext uri="{FF2B5EF4-FFF2-40B4-BE49-F238E27FC236}">
                <a16:creationId xmlns:a16="http://schemas.microsoft.com/office/drawing/2014/main" id="{C79B4B15-578C-BB46-8B3D-57CF6F3D8CD6}"/>
              </a:ext>
            </a:extLst>
          </p:cNvPr>
          <p:cNvCxnSpPr>
            <a:cxnSpLocks noChangeShapeType="1"/>
            <a:stCxn id="539652" idx="3"/>
            <a:endCxn id="539658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4534" name="AutoShape 21">
            <a:extLst>
              <a:ext uri="{FF2B5EF4-FFF2-40B4-BE49-F238E27FC236}">
                <a16:creationId xmlns:a16="http://schemas.microsoft.com/office/drawing/2014/main" id="{55694052-59DE-6842-BFDB-0CCD219AAEC7}"/>
              </a:ext>
            </a:extLst>
          </p:cNvPr>
          <p:cNvCxnSpPr>
            <a:cxnSpLocks noChangeShapeType="1"/>
            <a:stCxn id="539655" idx="4"/>
            <a:endCxn id="539656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4535" name="AutoShape 22">
            <a:extLst>
              <a:ext uri="{FF2B5EF4-FFF2-40B4-BE49-F238E27FC236}">
                <a16:creationId xmlns:a16="http://schemas.microsoft.com/office/drawing/2014/main" id="{A66A494A-9684-3244-BB47-24B92A36FB86}"/>
              </a:ext>
            </a:extLst>
          </p:cNvPr>
          <p:cNvCxnSpPr>
            <a:cxnSpLocks noChangeShapeType="1"/>
            <a:stCxn id="539656" idx="6"/>
            <a:endCxn id="539658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4536" name="AutoShape 23">
            <a:extLst>
              <a:ext uri="{FF2B5EF4-FFF2-40B4-BE49-F238E27FC236}">
                <a16:creationId xmlns:a16="http://schemas.microsoft.com/office/drawing/2014/main" id="{A3BDA615-9248-B042-A98C-09B2F6532BE6}"/>
              </a:ext>
            </a:extLst>
          </p:cNvPr>
          <p:cNvCxnSpPr>
            <a:cxnSpLocks noChangeShapeType="1"/>
            <a:stCxn id="539654" idx="6"/>
            <a:endCxn id="539652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4537" name="AutoShape 24">
            <a:extLst>
              <a:ext uri="{FF2B5EF4-FFF2-40B4-BE49-F238E27FC236}">
                <a16:creationId xmlns:a16="http://schemas.microsoft.com/office/drawing/2014/main" id="{37EADC6C-5A7D-DA43-9415-A8A7A103A7D2}"/>
              </a:ext>
            </a:extLst>
          </p:cNvPr>
          <p:cNvCxnSpPr>
            <a:cxnSpLocks noChangeShapeType="1"/>
            <a:stCxn id="539656" idx="6"/>
            <a:endCxn id="539653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4538" name="AutoShape 25">
            <a:extLst>
              <a:ext uri="{FF2B5EF4-FFF2-40B4-BE49-F238E27FC236}">
                <a16:creationId xmlns:a16="http://schemas.microsoft.com/office/drawing/2014/main" id="{37C08BB7-D80D-E746-BCD5-56A6090B2C23}"/>
              </a:ext>
            </a:extLst>
          </p:cNvPr>
          <p:cNvCxnSpPr>
            <a:cxnSpLocks noChangeShapeType="1"/>
            <a:stCxn id="539652" idx="5"/>
            <a:endCxn id="539653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39674" name="Text Box 26">
            <a:extLst>
              <a:ext uri="{FF2B5EF4-FFF2-40B4-BE49-F238E27FC236}">
                <a16:creationId xmlns:a16="http://schemas.microsoft.com/office/drawing/2014/main" id="{7F430DCD-1AAB-674E-949B-1220C4D7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39675" name="Text Box 27">
            <a:extLst>
              <a:ext uri="{FF2B5EF4-FFF2-40B4-BE49-F238E27FC236}">
                <a16:creationId xmlns:a16="http://schemas.microsoft.com/office/drawing/2014/main" id="{FFF34090-2F73-C54A-AC7B-DA0E86CAF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39676" name="Text Box 28">
            <a:extLst>
              <a:ext uri="{FF2B5EF4-FFF2-40B4-BE49-F238E27FC236}">
                <a16:creationId xmlns:a16="http://schemas.microsoft.com/office/drawing/2014/main" id="{D502C2DD-F382-9E43-9EBD-DB034F23B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39677" name="Text Box 29">
            <a:extLst>
              <a:ext uri="{FF2B5EF4-FFF2-40B4-BE49-F238E27FC236}">
                <a16:creationId xmlns:a16="http://schemas.microsoft.com/office/drawing/2014/main" id="{6B7229A6-A94A-0445-8950-5D54E36A8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39678" name="Text Box 30">
            <a:extLst>
              <a:ext uri="{FF2B5EF4-FFF2-40B4-BE49-F238E27FC236}">
                <a16:creationId xmlns:a16="http://schemas.microsoft.com/office/drawing/2014/main" id="{CB8D8217-1814-0B48-93FE-3550BDAC9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39679" name="Text Box 31">
            <a:extLst>
              <a:ext uri="{FF2B5EF4-FFF2-40B4-BE49-F238E27FC236}">
                <a16:creationId xmlns:a16="http://schemas.microsoft.com/office/drawing/2014/main" id="{3FBF09E0-42EE-E544-9BA6-B6033ADB7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4" y="48069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39680" name="Text Box 32">
            <a:extLst>
              <a:ext uri="{FF2B5EF4-FFF2-40B4-BE49-F238E27FC236}">
                <a16:creationId xmlns:a16="http://schemas.microsoft.com/office/drawing/2014/main" id="{4F7CFE91-404F-2141-B34F-49AF4CE13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9" y="49847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39681" name="Text Box 33">
            <a:extLst>
              <a:ext uri="{FF2B5EF4-FFF2-40B4-BE49-F238E27FC236}">
                <a16:creationId xmlns:a16="http://schemas.microsoft.com/office/drawing/2014/main" id="{3D9F5B76-FA31-0B4D-B7DE-FF83817C1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39682" name="Text Box 34">
            <a:extLst>
              <a:ext uri="{FF2B5EF4-FFF2-40B4-BE49-F238E27FC236}">
                <a16:creationId xmlns:a16="http://schemas.microsoft.com/office/drawing/2014/main" id="{D8E25FA8-A4C3-3C49-9A1E-20F4B5497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39683" name="Text Box 35">
            <a:extLst>
              <a:ext uri="{FF2B5EF4-FFF2-40B4-BE49-F238E27FC236}">
                <a16:creationId xmlns:a16="http://schemas.microsoft.com/office/drawing/2014/main" id="{7D398306-1F6B-5D47-8CE4-F42F348A4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39684" name="Text Box 36">
            <a:extLst>
              <a:ext uri="{FF2B5EF4-FFF2-40B4-BE49-F238E27FC236}">
                <a16:creationId xmlns:a16="http://schemas.microsoft.com/office/drawing/2014/main" id="{4C1FF9E6-D9B1-7B41-8771-3D5DCAA04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39685" name="Text Box 37">
            <a:extLst>
              <a:ext uri="{FF2B5EF4-FFF2-40B4-BE49-F238E27FC236}">
                <a16:creationId xmlns:a16="http://schemas.microsoft.com/office/drawing/2014/main" id="{62AE990D-BCD2-FB46-8EA1-3C71AB08C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39686" name="Text Box 38">
            <a:extLst>
              <a:ext uri="{FF2B5EF4-FFF2-40B4-BE49-F238E27FC236}">
                <a16:creationId xmlns:a16="http://schemas.microsoft.com/office/drawing/2014/main" id="{BA99BA31-0518-D146-B063-304BE1FDD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39687" name="Text Box 39">
            <a:extLst>
              <a:ext uri="{FF2B5EF4-FFF2-40B4-BE49-F238E27FC236}">
                <a16:creationId xmlns:a16="http://schemas.microsoft.com/office/drawing/2014/main" id="{0E2EE8C8-A95C-D142-9AB2-B5ABEDEA3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5" y="4478339"/>
            <a:ext cx="32543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39688" name="Text Box 40">
            <a:extLst>
              <a:ext uri="{FF2B5EF4-FFF2-40B4-BE49-F238E27FC236}">
                <a16:creationId xmlns:a16="http://schemas.microsoft.com/office/drawing/2014/main" id="{F3126AFB-511C-3840-A557-F4AC9B344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39689" name="Text Box 41">
            <a:extLst>
              <a:ext uri="{FF2B5EF4-FFF2-40B4-BE49-F238E27FC236}">
                <a16:creationId xmlns:a16="http://schemas.microsoft.com/office/drawing/2014/main" id="{B161BDEF-9D46-9C4A-A65C-984197451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1" y="63357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 b="1">
                <a:solidFill>
                  <a:srgbClr val="006600"/>
                </a:solidFill>
              </a:rPr>
              <a:t> </a:t>
            </a:r>
            <a:r>
              <a:rPr kumimoji="1" lang="en-US" altLang="en-US" sz="1600" b="1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altLang="en-US" sz="1600" b="1">
              <a:solidFill>
                <a:srgbClr val="006600"/>
              </a:solidFill>
            </a:endParaRPr>
          </a:p>
        </p:txBody>
      </p:sp>
      <p:sp>
        <p:nvSpPr>
          <p:cNvPr id="539690" name="Text Box 42">
            <a:extLst>
              <a:ext uri="{FF2B5EF4-FFF2-40B4-BE49-F238E27FC236}">
                <a16:creationId xmlns:a16="http://schemas.microsoft.com/office/drawing/2014/main" id="{5E7EAC62-8370-454D-A81C-F497A8BA9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251460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39691" name="Text Box 43">
            <a:extLst>
              <a:ext uri="{FF2B5EF4-FFF2-40B4-BE49-F238E27FC236}">
                <a16:creationId xmlns:a16="http://schemas.microsoft.com/office/drawing/2014/main" id="{CEE2F027-E313-614E-B53B-48D51D1A0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263" y="23669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39692" name="Text Box 44">
            <a:extLst>
              <a:ext uri="{FF2B5EF4-FFF2-40B4-BE49-F238E27FC236}">
                <a16:creationId xmlns:a16="http://schemas.microsoft.com/office/drawing/2014/main" id="{5E863636-2142-D14C-A4B3-1FDB17E1D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588" y="62531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39693" name="Text Box 45">
            <a:extLst>
              <a:ext uri="{FF2B5EF4-FFF2-40B4-BE49-F238E27FC236}">
                <a16:creationId xmlns:a16="http://schemas.microsoft.com/office/drawing/2014/main" id="{995CB550-6D82-E943-B1AE-31FA7A0BE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440238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39694" name="Text Box 46">
            <a:extLst>
              <a:ext uri="{FF2B5EF4-FFF2-40B4-BE49-F238E27FC236}">
                <a16:creationId xmlns:a16="http://schemas.microsoft.com/office/drawing/2014/main" id="{136D206E-EC44-1145-B2D9-502D289CE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6" y="3741738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39695" name="Text Box 47">
            <a:extLst>
              <a:ext uri="{FF2B5EF4-FFF2-40B4-BE49-F238E27FC236}">
                <a16:creationId xmlns:a16="http://schemas.microsoft.com/office/drawing/2014/main" id="{4F193574-4530-7541-BD39-0800E82C9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1" y="413226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39696" name="Text Box 48">
            <a:extLst>
              <a:ext uri="{FF2B5EF4-FFF2-40B4-BE49-F238E27FC236}">
                <a16:creationId xmlns:a16="http://schemas.microsoft.com/office/drawing/2014/main" id="{BC2C1668-E9B3-994B-AA7A-0556546A1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310515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39697" name="Text Box 49">
            <a:extLst>
              <a:ext uri="{FF2B5EF4-FFF2-40B4-BE49-F238E27FC236}">
                <a16:creationId xmlns:a16="http://schemas.microsoft.com/office/drawing/2014/main" id="{166D7FD2-CFC7-7041-9CA8-5B0C6E910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1" y="1014413"/>
            <a:ext cx="3368675" cy="696912"/>
          </a:xfrm>
          <a:prstGeom prst="rect">
            <a:avLst/>
          </a:prstGeom>
          <a:solidFill>
            <a:srgbClr val="9CE0FA"/>
          </a:solidFill>
          <a:ln>
            <a:noFill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N’ = { s, 2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C = { 3, 4, 5, 6, 7, t }</a:t>
            </a:r>
          </a:p>
        </p:txBody>
      </p:sp>
      <p:sp>
        <p:nvSpPr>
          <p:cNvPr id="539698" name="Text Box 50">
            <a:extLst>
              <a:ext uri="{FF2B5EF4-FFF2-40B4-BE49-F238E27FC236}">
                <a16:creationId xmlns:a16="http://schemas.microsoft.com/office/drawing/2014/main" id="{9CEDE81D-DFE6-B64E-A1EE-A27FE2535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6" y="2501901"/>
            <a:ext cx="53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39699" name="Text Box 51">
            <a:extLst>
              <a:ext uri="{FF2B5EF4-FFF2-40B4-BE49-F238E27FC236}">
                <a16:creationId xmlns:a16="http://schemas.microsoft.com/office/drawing/2014/main" id="{53CDB3EB-F302-6E41-B5AF-67B4F0D53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4" y="2555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39700" name="Text Box 52">
            <a:extLst>
              <a:ext uri="{FF2B5EF4-FFF2-40B4-BE49-F238E27FC236}">
                <a16:creationId xmlns:a16="http://schemas.microsoft.com/office/drawing/2014/main" id="{598DBF9B-6B51-1649-AF55-8CD5EBFF8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1" y="633571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39701" name="Text Box 53">
            <a:extLst>
              <a:ext uri="{FF2B5EF4-FFF2-40B4-BE49-F238E27FC236}">
                <a16:creationId xmlns:a16="http://schemas.microsoft.com/office/drawing/2014/main" id="{05159B71-C6E0-D749-832F-768A184E2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6" y="3741738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39702" name="Text Box 54">
            <a:extLst>
              <a:ext uri="{FF2B5EF4-FFF2-40B4-BE49-F238E27FC236}">
                <a16:creationId xmlns:a16="http://schemas.microsoft.com/office/drawing/2014/main" id="{4C73F5ED-8121-9F4A-9489-A60680737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6" y="3786189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39703" name="Text Box 55">
            <a:extLst>
              <a:ext uri="{FF2B5EF4-FFF2-40B4-BE49-F238E27FC236}">
                <a16:creationId xmlns:a16="http://schemas.microsoft.com/office/drawing/2014/main" id="{E8AADC91-A61F-7949-B6EA-E194A3EB3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6" y="64055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39708" name="AutoShape 60">
            <a:extLst>
              <a:ext uri="{FF2B5EF4-FFF2-40B4-BE49-F238E27FC236}">
                <a16:creationId xmlns:a16="http://schemas.microsoft.com/office/drawing/2014/main" id="{10E0F235-208E-2E46-86C1-97C27DAC8F3C}"/>
              </a:ext>
            </a:extLst>
          </p:cNvPr>
          <p:cNvSpPr>
            <a:spLocks noChangeArrowheads="1"/>
          </p:cNvSpPr>
          <p:nvPr/>
        </p:nvSpPr>
        <p:spPr bwMode="auto">
          <a:xfrm rot="-3296093">
            <a:off x="9231314" y="2176464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39709" name="Text Box 61">
            <a:extLst>
              <a:ext uri="{FF2B5EF4-FFF2-40B4-BE49-F238E27FC236}">
                <a16:creationId xmlns:a16="http://schemas.microsoft.com/office/drawing/2014/main" id="{03FB2492-7E63-B94A-9633-EE0A94629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852613"/>
            <a:ext cx="2052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decrease length</a:t>
            </a:r>
          </a:p>
        </p:txBody>
      </p:sp>
      <p:sp>
        <p:nvSpPr>
          <p:cNvPr id="539710" name="Text Box 62">
            <a:extLst>
              <a:ext uri="{FF2B5EF4-FFF2-40B4-BE49-F238E27FC236}">
                <a16:creationId xmlns:a16="http://schemas.microsoft.com/office/drawing/2014/main" id="{9FFFD2B6-21A9-E44F-8054-2186D697D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6114" y="2428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39711" name="Text Box 63">
            <a:extLst>
              <a:ext uri="{FF2B5EF4-FFF2-40B4-BE49-F238E27FC236}">
                <a16:creationId xmlns:a16="http://schemas.microsoft.com/office/drawing/2014/main" id="{B9809702-6DA1-704C-9D12-7CE5EABFD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951" y="23860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87100" name="Freeform 56">
            <a:extLst>
              <a:ext uri="{FF2B5EF4-FFF2-40B4-BE49-F238E27FC236}">
                <a16:creationId xmlns:a16="http://schemas.microsoft.com/office/drawing/2014/main" id="{541FB64A-8FA9-9A4D-9070-62D89AC244F5}"/>
              </a:ext>
            </a:extLst>
          </p:cNvPr>
          <p:cNvSpPr>
            <a:spLocks/>
          </p:cNvSpPr>
          <p:nvPr/>
        </p:nvSpPr>
        <p:spPr bwMode="auto">
          <a:xfrm>
            <a:off x="1657350" y="2224088"/>
            <a:ext cx="3113088" cy="1858962"/>
          </a:xfrm>
          <a:custGeom>
            <a:avLst/>
            <a:gdLst>
              <a:gd name="T0" fmla="*/ 7561264 w 1961"/>
              <a:gd name="T1" fmla="*/ 2076608191 h 1171"/>
              <a:gd name="T2" fmla="*/ 85685326 w 1961"/>
              <a:gd name="T3" fmla="*/ 1678423611 h 1171"/>
              <a:gd name="T4" fmla="*/ 304939749 w 1961"/>
              <a:gd name="T5" fmla="*/ 1181952170 h 1171"/>
              <a:gd name="T6" fmla="*/ 385584762 w 1961"/>
              <a:gd name="T7" fmla="*/ 1043344407 h 1171"/>
              <a:gd name="T8" fmla="*/ 682963247 w 1961"/>
              <a:gd name="T9" fmla="*/ 904735057 h 1171"/>
              <a:gd name="T10" fmla="*/ 882054829 w 1961"/>
              <a:gd name="T11" fmla="*/ 743445100 h 1171"/>
              <a:gd name="T12" fmla="*/ 1260078327 w 1961"/>
              <a:gd name="T13" fmla="*/ 446066743 h 1171"/>
              <a:gd name="T14" fmla="*/ 1638101826 w 1961"/>
              <a:gd name="T15" fmla="*/ 327620224 h 1171"/>
              <a:gd name="T16" fmla="*/ 2147483646 w 1961"/>
              <a:gd name="T17" fmla="*/ 189010874 h 1171"/>
              <a:gd name="T18" fmla="*/ 2147483646 w 1961"/>
              <a:gd name="T19" fmla="*/ 108365896 h 1171"/>
              <a:gd name="T20" fmla="*/ 2147483646 w 1961"/>
              <a:gd name="T21" fmla="*/ 108365896 h 1171"/>
              <a:gd name="T22" fmla="*/ 2147483646 w 1961"/>
              <a:gd name="T23" fmla="*/ 206652757 h 1171"/>
              <a:gd name="T24" fmla="*/ 2147483646 w 1961"/>
              <a:gd name="T25" fmla="*/ 246975246 h 1171"/>
              <a:gd name="T26" fmla="*/ 2147483646 w 1961"/>
              <a:gd name="T27" fmla="*/ 287297735 h 1171"/>
              <a:gd name="T28" fmla="*/ 2147483646 w 1961"/>
              <a:gd name="T29" fmla="*/ 604837337 h 1171"/>
              <a:gd name="T30" fmla="*/ 2147483646 w 1961"/>
              <a:gd name="T31" fmla="*/ 1519653016 h 1171"/>
              <a:gd name="T32" fmla="*/ 2147483646 w 1961"/>
              <a:gd name="T33" fmla="*/ 1759068589 h 1171"/>
              <a:gd name="T34" fmla="*/ 2147483646 w 1961"/>
              <a:gd name="T35" fmla="*/ 1937998841 h 1171"/>
              <a:gd name="T36" fmla="*/ 2147483646 w 1961"/>
              <a:gd name="T37" fmla="*/ 2016124458 h 1171"/>
              <a:gd name="T38" fmla="*/ 2147483646 w 1961"/>
              <a:gd name="T39" fmla="*/ 2116930681 h 1171"/>
              <a:gd name="T40" fmla="*/ 2147483646 w 1961"/>
              <a:gd name="T41" fmla="*/ 2147483646 h 1171"/>
              <a:gd name="T42" fmla="*/ 1696066222 w 1961"/>
              <a:gd name="T43" fmla="*/ 2147483646 h 1171"/>
              <a:gd name="T44" fmla="*/ 1378526484 w 1961"/>
              <a:gd name="T45" fmla="*/ 2147483646 h 1171"/>
              <a:gd name="T46" fmla="*/ 682963247 w 1961"/>
              <a:gd name="T47" fmla="*/ 2147483646 h 1171"/>
              <a:gd name="T48" fmla="*/ 304939749 w 1961"/>
              <a:gd name="T49" fmla="*/ 2147483646 h 1171"/>
              <a:gd name="T50" fmla="*/ 126007833 w 1961"/>
              <a:gd name="T51" fmla="*/ 2147483646 h 1171"/>
              <a:gd name="T52" fmla="*/ 85685326 w 1961"/>
              <a:gd name="T53" fmla="*/ 2147483646 h 1171"/>
              <a:gd name="T54" fmla="*/ 7561264 w 1961"/>
              <a:gd name="T55" fmla="*/ 2076608191 h 11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961" h="1171">
                <a:moveTo>
                  <a:pt x="3" y="824"/>
                </a:moveTo>
                <a:cubicBezTo>
                  <a:pt x="9" y="747"/>
                  <a:pt x="0" y="721"/>
                  <a:pt x="34" y="666"/>
                </a:cubicBezTo>
                <a:cubicBezTo>
                  <a:pt x="53" y="592"/>
                  <a:pt x="84" y="534"/>
                  <a:pt x="121" y="469"/>
                </a:cubicBezTo>
                <a:cubicBezTo>
                  <a:pt x="128" y="456"/>
                  <a:pt x="140" y="425"/>
                  <a:pt x="153" y="414"/>
                </a:cubicBezTo>
                <a:cubicBezTo>
                  <a:pt x="189" y="383"/>
                  <a:pt x="227" y="372"/>
                  <a:pt x="271" y="359"/>
                </a:cubicBezTo>
                <a:cubicBezTo>
                  <a:pt x="332" y="297"/>
                  <a:pt x="301" y="311"/>
                  <a:pt x="350" y="295"/>
                </a:cubicBezTo>
                <a:cubicBezTo>
                  <a:pt x="402" y="258"/>
                  <a:pt x="447" y="213"/>
                  <a:pt x="500" y="177"/>
                </a:cubicBezTo>
                <a:cubicBezTo>
                  <a:pt x="545" y="147"/>
                  <a:pt x="600" y="145"/>
                  <a:pt x="650" y="130"/>
                </a:cubicBezTo>
                <a:cubicBezTo>
                  <a:pt x="750" y="100"/>
                  <a:pt x="845" y="83"/>
                  <a:pt x="950" y="75"/>
                </a:cubicBezTo>
                <a:cubicBezTo>
                  <a:pt x="1011" y="65"/>
                  <a:pt x="1070" y="52"/>
                  <a:pt x="1131" y="43"/>
                </a:cubicBezTo>
                <a:cubicBezTo>
                  <a:pt x="1260" y="0"/>
                  <a:pt x="1469" y="39"/>
                  <a:pt x="1565" y="43"/>
                </a:cubicBezTo>
                <a:cubicBezTo>
                  <a:pt x="1628" y="56"/>
                  <a:pt x="1691" y="68"/>
                  <a:pt x="1754" y="82"/>
                </a:cubicBezTo>
                <a:cubicBezTo>
                  <a:pt x="1765" y="87"/>
                  <a:pt x="1775" y="94"/>
                  <a:pt x="1786" y="98"/>
                </a:cubicBezTo>
                <a:cubicBezTo>
                  <a:pt x="1801" y="104"/>
                  <a:pt x="1833" y="114"/>
                  <a:pt x="1833" y="114"/>
                </a:cubicBezTo>
                <a:cubicBezTo>
                  <a:pt x="1862" y="157"/>
                  <a:pt x="1890" y="197"/>
                  <a:pt x="1920" y="240"/>
                </a:cubicBezTo>
                <a:cubicBezTo>
                  <a:pt x="1916" y="374"/>
                  <a:pt x="1961" y="523"/>
                  <a:pt x="1841" y="603"/>
                </a:cubicBezTo>
                <a:cubicBezTo>
                  <a:pt x="1814" y="640"/>
                  <a:pt x="1785" y="672"/>
                  <a:pt x="1747" y="698"/>
                </a:cubicBezTo>
                <a:cubicBezTo>
                  <a:pt x="1717" y="742"/>
                  <a:pt x="1663" y="759"/>
                  <a:pt x="1612" y="769"/>
                </a:cubicBezTo>
                <a:cubicBezTo>
                  <a:pt x="1561" y="790"/>
                  <a:pt x="1509" y="789"/>
                  <a:pt x="1455" y="800"/>
                </a:cubicBezTo>
                <a:cubicBezTo>
                  <a:pt x="1310" y="831"/>
                  <a:pt x="1188" y="835"/>
                  <a:pt x="1036" y="840"/>
                </a:cubicBezTo>
                <a:cubicBezTo>
                  <a:pt x="982" y="847"/>
                  <a:pt x="931" y="855"/>
                  <a:pt x="879" y="871"/>
                </a:cubicBezTo>
                <a:cubicBezTo>
                  <a:pt x="809" y="923"/>
                  <a:pt x="740" y="980"/>
                  <a:pt x="673" y="1037"/>
                </a:cubicBezTo>
                <a:cubicBezTo>
                  <a:pt x="646" y="1060"/>
                  <a:pt x="582" y="1123"/>
                  <a:pt x="547" y="1132"/>
                </a:cubicBezTo>
                <a:cubicBezTo>
                  <a:pt x="453" y="1156"/>
                  <a:pt x="370" y="1165"/>
                  <a:pt x="271" y="1171"/>
                </a:cubicBezTo>
                <a:cubicBezTo>
                  <a:pt x="207" y="1165"/>
                  <a:pt x="172" y="1158"/>
                  <a:pt x="121" y="1124"/>
                </a:cubicBezTo>
                <a:cubicBezTo>
                  <a:pt x="103" y="1072"/>
                  <a:pt x="74" y="1030"/>
                  <a:pt x="50" y="982"/>
                </a:cubicBezTo>
                <a:cubicBezTo>
                  <a:pt x="41" y="964"/>
                  <a:pt x="38" y="937"/>
                  <a:pt x="34" y="919"/>
                </a:cubicBezTo>
                <a:cubicBezTo>
                  <a:pt x="26" y="887"/>
                  <a:pt x="13" y="855"/>
                  <a:pt x="3" y="824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D41746-0E30-FF42-A31D-7285557F6852}"/>
              </a:ext>
            </a:extLst>
          </p:cNvPr>
          <p:cNvSpPr txBox="1"/>
          <p:nvPr/>
        </p:nvSpPr>
        <p:spPr>
          <a:xfrm>
            <a:off x="7670007" y="788998"/>
            <a:ext cx="4505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     Find </a:t>
            </a:r>
            <a:r>
              <a:rPr lang="en-US" sz="1600" i="1" dirty="0"/>
              <a:t>w</a:t>
            </a:r>
            <a:r>
              <a:rPr lang="en-US" sz="1600" dirty="0"/>
              <a:t> not in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'</a:t>
            </a:r>
            <a:r>
              <a:rPr lang="en-US" sz="1600" i="1" dirty="0"/>
              <a:t> </a:t>
            </a:r>
            <a:r>
              <a:rPr lang="en-US" sz="1600" dirty="0"/>
              <a:t>such that </a:t>
            </a:r>
            <a:r>
              <a:rPr lang="en-US" sz="1600" i="1" dirty="0"/>
              <a:t>D(w) </a:t>
            </a:r>
            <a:r>
              <a:rPr lang="en-US" sz="1600" dirty="0"/>
              <a:t>is a minimum </a:t>
            </a:r>
          </a:p>
          <a:p>
            <a:r>
              <a:rPr lang="en-US" sz="1600" dirty="0"/>
              <a:t>10   add </a:t>
            </a:r>
            <a:r>
              <a:rPr lang="en-US" sz="1600" i="1" dirty="0"/>
              <a:t>w</a:t>
            </a:r>
            <a:r>
              <a:rPr lang="en-US" sz="1600" dirty="0"/>
              <a:t> to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’</a:t>
            </a:r>
            <a:r>
              <a:rPr lang="en-US" sz="1600" i="1" dirty="0"/>
              <a:t> </a:t>
            </a:r>
          </a:p>
          <a:p>
            <a:r>
              <a:rPr lang="en-US" sz="1600" dirty="0"/>
              <a:t>11   update </a:t>
            </a:r>
            <a:r>
              <a:rPr lang="en-US" sz="1600" i="1" dirty="0"/>
              <a:t>D(v) </a:t>
            </a:r>
            <a:r>
              <a:rPr lang="en-US" sz="1600" dirty="0"/>
              <a:t>for all</a:t>
            </a:r>
            <a:r>
              <a:rPr lang="en-US" sz="1600" i="1" dirty="0"/>
              <a:t> v </a:t>
            </a:r>
            <a:r>
              <a:rPr lang="en-US" sz="1600" dirty="0"/>
              <a:t>adjacent to </a:t>
            </a:r>
            <a:r>
              <a:rPr lang="en-US" sz="1600" i="1" dirty="0"/>
              <a:t>w</a:t>
            </a:r>
            <a:r>
              <a:rPr lang="en-US" sz="1600" dirty="0"/>
              <a:t> and not in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'</a:t>
            </a:r>
            <a:r>
              <a:rPr lang="en-US" sz="1600" i="1" dirty="0"/>
              <a:t> </a:t>
            </a:r>
            <a:endParaRPr lang="en-US" sz="1600" dirty="0"/>
          </a:p>
          <a:p>
            <a:r>
              <a:rPr lang="en-US" sz="1600" b="1" i="1" dirty="0">
                <a:solidFill>
                  <a:srgbClr val="CC0000"/>
                </a:solidFill>
              </a:rPr>
              <a:t>12    D(v) = </a:t>
            </a:r>
            <a:r>
              <a:rPr lang="en-US" sz="1600" b="1" dirty="0">
                <a:solidFill>
                  <a:srgbClr val="CC0000"/>
                </a:solidFill>
              </a:rPr>
              <a:t>min</a:t>
            </a:r>
            <a:r>
              <a:rPr lang="en-US" sz="1600" b="1" i="1" dirty="0">
                <a:solidFill>
                  <a:srgbClr val="CC0000"/>
                </a:solidFill>
              </a:rPr>
              <a:t> </a:t>
            </a:r>
            <a:r>
              <a:rPr lang="en-US" sz="1600" b="1" dirty="0">
                <a:solidFill>
                  <a:srgbClr val="CC0000"/>
                </a:solidFill>
              </a:rPr>
              <a:t>( </a:t>
            </a:r>
            <a:r>
              <a:rPr lang="en-US" sz="1600" b="1" i="1" dirty="0">
                <a:solidFill>
                  <a:srgbClr val="CC0000"/>
                </a:solidFill>
              </a:rPr>
              <a:t>D(v),  D(w) + </a:t>
            </a:r>
            <a:r>
              <a:rPr lang="en-US" sz="1600" b="1" i="1" dirty="0" err="1">
                <a:solidFill>
                  <a:srgbClr val="CC0000"/>
                </a:solidFill>
              </a:rPr>
              <a:t>c</a:t>
            </a:r>
            <a:r>
              <a:rPr lang="en-US" sz="1600" b="1" i="1" baseline="-25000" dirty="0" err="1">
                <a:solidFill>
                  <a:srgbClr val="CC0000"/>
                </a:solidFill>
              </a:rPr>
              <a:t>w,v</a:t>
            </a:r>
            <a:r>
              <a:rPr lang="en-US" sz="1600" b="1" i="1" baseline="-25000" dirty="0">
                <a:solidFill>
                  <a:srgbClr val="CC0000"/>
                </a:solidFill>
              </a:rPr>
              <a:t>  </a:t>
            </a:r>
            <a:r>
              <a:rPr lang="en-US" sz="1600" b="1" dirty="0">
                <a:solidFill>
                  <a:srgbClr val="CC0000"/>
                </a:solidFill>
              </a:rPr>
              <a:t>)</a:t>
            </a:r>
            <a:r>
              <a:rPr lang="en-US" sz="1600" b="1" i="1" dirty="0">
                <a:solidFill>
                  <a:srgbClr val="CC0000"/>
                </a:solidFill>
              </a:rPr>
              <a:t>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042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>
            <a:extLst>
              <a:ext uri="{FF2B5EF4-FFF2-40B4-BE49-F238E27FC236}">
                <a16:creationId xmlns:a16="http://schemas.microsoft.com/office/drawing/2014/main" id="{6B061295-6E90-A543-B49C-47A2473DAB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 smtClean="0">
                <a:solidFill>
                  <a:srgbClr val="000000"/>
                </a:solidFill>
                <a:latin typeface="Comic Sans M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A445E5C-186B-C74E-BCC2-ABDADC1E7F5E}" type="slidenum">
              <a:rPr lang="en-US" altLang="en-US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21</a:t>
            </a:fld>
            <a:endParaRPr kumimoji="0" lang="en-US" altLang="en-US" sz="1400">
              <a:solidFill>
                <a:srgbClr val="000000"/>
              </a:solidFill>
            </a:endParaRPr>
          </a:p>
        </p:txBody>
      </p:sp>
      <p:sp>
        <p:nvSpPr>
          <p:cNvPr id="540675" name="Oval 3">
            <a:extLst>
              <a:ext uri="{FF2B5EF4-FFF2-40B4-BE49-F238E27FC236}">
                <a16:creationId xmlns:a16="http://schemas.microsoft.com/office/drawing/2014/main" id="{FE746D02-1FA5-2547-9914-49A63456B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40676" name="Oval 4">
            <a:extLst>
              <a:ext uri="{FF2B5EF4-FFF2-40B4-BE49-F238E27FC236}">
                <a16:creationId xmlns:a16="http://schemas.microsoft.com/office/drawing/2014/main" id="{CEC6BEA8-AE92-E84C-ABB2-D9BF1D99C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40677" name="Oval 5">
            <a:extLst>
              <a:ext uri="{FF2B5EF4-FFF2-40B4-BE49-F238E27FC236}">
                <a16:creationId xmlns:a16="http://schemas.microsoft.com/office/drawing/2014/main" id="{7193E0F8-E4CF-DC48-93C8-02F31AD1D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40678" name="Oval 6">
            <a:extLst>
              <a:ext uri="{FF2B5EF4-FFF2-40B4-BE49-F238E27FC236}">
                <a16:creationId xmlns:a16="http://schemas.microsoft.com/office/drawing/2014/main" id="{67FA9CD6-D830-E042-9B9A-58B9ED51F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0679" name="Oval 7">
            <a:extLst>
              <a:ext uri="{FF2B5EF4-FFF2-40B4-BE49-F238E27FC236}">
                <a16:creationId xmlns:a16="http://schemas.microsoft.com/office/drawing/2014/main" id="{A844139E-9525-DA41-B853-1E2396391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40680" name="Oval 8">
            <a:extLst>
              <a:ext uri="{FF2B5EF4-FFF2-40B4-BE49-F238E27FC236}">
                <a16:creationId xmlns:a16="http://schemas.microsoft.com/office/drawing/2014/main" id="{47CCD12A-5F67-0144-8FF3-AF1A62BC7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40681" name="Oval 9">
            <a:extLst>
              <a:ext uri="{FF2B5EF4-FFF2-40B4-BE49-F238E27FC236}">
                <a16:creationId xmlns:a16="http://schemas.microsoft.com/office/drawing/2014/main" id="{4EF7E882-F6A0-874B-AFE5-AD2DE6979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40682" name="Oval 10">
            <a:extLst>
              <a:ext uri="{FF2B5EF4-FFF2-40B4-BE49-F238E27FC236}">
                <a16:creationId xmlns:a16="http://schemas.microsoft.com/office/drawing/2014/main" id="{9327A66F-A9F8-8F45-9310-460228E88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65548" name="AutoShape 11">
            <a:extLst>
              <a:ext uri="{FF2B5EF4-FFF2-40B4-BE49-F238E27FC236}">
                <a16:creationId xmlns:a16="http://schemas.microsoft.com/office/drawing/2014/main" id="{B299C6AC-9404-C845-9383-97A86324E17A}"/>
              </a:ext>
            </a:extLst>
          </p:cNvPr>
          <p:cNvCxnSpPr>
            <a:cxnSpLocks noChangeShapeType="1"/>
            <a:stCxn id="540675" idx="7"/>
            <a:endCxn id="540678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5549" name="AutoShape 12">
            <a:extLst>
              <a:ext uri="{FF2B5EF4-FFF2-40B4-BE49-F238E27FC236}">
                <a16:creationId xmlns:a16="http://schemas.microsoft.com/office/drawing/2014/main" id="{D7A4D018-DDD2-834E-B648-D3EF8AAA8794}"/>
              </a:ext>
            </a:extLst>
          </p:cNvPr>
          <p:cNvCxnSpPr>
            <a:cxnSpLocks noChangeShapeType="1"/>
            <a:stCxn id="540675" idx="6"/>
            <a:endCxn id="540679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5550" name="AutoShape 13">
            <a:extLst>
              <a:ext uri="{FF2B5EF4-FFF2-40B4-BE49-F238E27FC236}">
                <a16:creationId xmlns:a16="http://schemas.microsoft.com/office/drawing/2014/main" id="{E71329D7-F743-5C43-A53D-D9A1F6CEA3E0}"/>
              </a:ext>
            </a:extLst>
          </p:cNvPr>
          <p:cNvCxnSpPr>
            <a:cxnSpLocks noChangeShapeType="1"/>
            <a:stCxn id="540675" idx="5"/>
            <a:endCxn id="540680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5551" name="AutoShape 14">
            <a:extLst>
              <a:ext uri="{FF2B5EF4-FFF2-40B4-BE49-F238E27FC236}">
                <a16:creationId xmlns:a16="http://schemas.microsoft.com/office/drawing/2014/main" id="{7B5B0EF9-94A1-F04A-954C-707F2EE15E21}"/>
              </a:ext>
            </a:extLst>
          </p:cNvPr>
          <p:cNvCxnSpPr>
            <a:cxnSpLocks noChangeShapeType="1"/>
            <a:stCxn id="540679" idx="7"/>
            <a:endCxn id="540676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5552" name="AutoShape 15">
            <a:extLst>
              <a:ext uri="{FF2B5EF4-FFF2-40B4-BE49-F238E27FC236}">
                <a16:creationId xmlns:a16="http://schemas.microsoft.com/office/drawing/2014/main" id="{7B8BA557-88B0-F84D-8019-ECF6B83C0C7E}"/>
              </a:ext>
            </a:extLst>
          </p:cNvPr>
          <p:cNvCxnSpPr>
            <a:cxnSpLocks noChangeShapeType="1"/>
            <a:stCxn id="540681" idx="7"/>
            <a:endCxn id="540676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5553" name="AutoShape 16">
            <a:extLst>
              <a:ext uri="{FF2B5EF4-FFF2-40B4-BE49-F238E27FC236}">
                <a16:creationId xmlns:a16="http://schemas.microsoft.com/office/drawing/2014/main" id="{4D68CA26-E389-2E41-BF36-198C665F6D71}"/>
              </a:ext>
            </a:extLst>
          </p:cNvPr>
          <p:cNvCxnSpPr>
            <a:cxnSpLocks noChangeShapeType="1"/>
            <a:stCxn id="540679" idx="5"/>
            <a:endCxn id="540682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5554" name="AutoShape 17">
            <a:extLst>
              <a:ext uri="{FF2B5EF4-FFF2-40B4-BE49-F238E27FC236}">
                <a16:creationId xmlns:a16="http://schemas.microsoft.com/office/drawing/2014/main" id="{6D48CBD0-1C0C-8F46-8806-C0B47C90C850}"/>
              </a:ext>
            </a:extLst>
          </p:cNvPr>
          <p:cNvCxnSpPr>
            <a:cxnSpLocks noChangeShapeType="1"/>
            <a:stCxn id="540682" idx="5"/>
            <a:endCxn id="540677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5555" name="AutoShape 18">
            <a:extLst>
              <a:ext uri="{FF2B5EF4-FFF2-40B4-BE49-F238E27FC236}">
                <a16:creationId xmlns:a16="http://schemas.microsoft.com/office/drawing/2014/main" id="{2EE0A86D-CF4A-B64C-9568-3D01471F942B}"/>
              </a:ext>
            </a:extLst>
          </p:cNvPr>
          <p:cNvCxnSpPr>
            <a:cxnSpLocks noChangeShapeType="1"/>
            <a:stCxn id="540682" idx="6"/>
            <a:endCxn id="540681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5556" name="AutoShape 19">
            <a:extLst>
              <a:ext uri="{FF2B5EF4-FFF2-40B4-BE49-F238E27FC236}">
                <a16:creationId xmlns:a16="http://schemas.microsoft.com/office/drawing/2014/main" id="{514564B9-494A-0D4D-99B7-9C4FDEBCC34C}"/>
              </a:ext>
            </a:extLst>
          </p:cNvPr>
          <p:cNvCxnSpPr>
            <a:cxnSpLocks noChangeShapeType="1"/>
            <a:stCxn id="540681" idx="4"/>
            <a:endCxn id="540677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5557" name="AutoShape 20">
            <a:extLst>
              <a:ext uri="{FF2B5EF4-FFF2-40B4-BE49-F238E27FC236}">
                <a16:creationId xmlns:a16="http://schemas.microsoft.com/office/drawing/2014/main" id="{56BFF542-5AD0-714C-BD01-7086076D0089}"/>
              </a:ext>
            </a:extLst>
          </p:cNvPr>
          <p:cNvCxnSpPr>
            <a:cxnSpLocks noChangeShapeType="1"/>
            <a:stCxn id="540676" idx="3"/>
            <a:endCxn id="540682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5558" name="AutoShape 21">
            <a:extLst>
              <a:ext uri="{FF2B5EF4-FFF2-40B4-BE49-F238E27FC236}">
                <a16:creationId xmlns:a16="http://schemas.microsoft.com/office/drawing/2014/main" id="{F59FEBA6-8881-054B-875C-F16618F7991C}"/>
              </a:ext>
            </a:extLst>
          </p:cNvPr>
          <p:cNvCxnSpPr>
            <a:cxnSpLocks noChangeShapeType="1"/>
            <a:stCxn id="540679" idx="4"/>
            <a:endCxn id="540680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5559" name="AutoShape 22">
            <a:extLst>
              <a:ext uri="{FF2B5EF4-FFF2-40B4-BE49-F238E27FC236}">
                <a16:creationId xmlns:a16="http://schemas.microsoft.com/office/drawing/2014/main" id="{E307744A-FDCE-5742-8D0F-AFE80D9310C3}"/>
              </a:ext>
            </a:extLst>
          </p:cNvPr>
          <p:cNvCxnSpPr>
            <a:cxnSpLocks noChangeShapeType="1"/>
            <a:stCxn id="540680" idx="6"/>
            <a:endCxn id="540682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5560" name="AutoShape 23">
            <a:extLst>
              <a:ext uri="{FF2B5EF4-FFF2-40B4-BE49-F238E27FC236}">
                <a16:creationId xmlns:a16="http://schemas.microsoft.com/office/drawing/2014/main" id="{4F1D9089-C035-964B-A603-715814A54FCE}"/>
              </a:ext>
            </a:extLst>
          </p:cNvPr>
          <p:cNvCxnSpPr>
            <a:cxnSpLocks noChangeShapeType="1"/>
            <a:stCxn id="540678" idx="6"/>
            <a:endCxn id="540676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5561" name="AutoShape 24">
            <a:extLst>
              <a:ext uri="{FF2B5EF4-FFF2-40B4-BE49-F238E27FC236}">
                <a16:creationId xmlns:a16="http://schemas.microsoft.com/office/drawing/2014/main" id="{5C6DCB90-EBD2-BB45-BEE9-71F7902FD511}"/>
              </a:ext>
            </a:extLst>
          </p:cNvPr>
          <p:cNvCxnSpPr>
            <a:cxnSpLocks noChangeShapeType="1"/>
            <a:stCxn id="540680" idx="6"/>
            <a:endCxn id="540677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5562" name="AutoShape 25">
            <a:extLst>
              <a:ext uri="{FF2B5EF4-FFF2-40B4-BE49-F238E27FC236}">
                <a16:creationId xmlns:a16="http://schemas.microsoft.com/office/drawing/2014/main" id="{DEA3E091-B46F-E34D-B36D-5B4580A727D5}"/>
              </a:ext>
            </a:extLst>
          </p:cNvPr>
          <p:cNvCxnSpPr>
            <a:cxnSpLocks noChangeShapeType="1"/>
            <a:stCxn id="540676" idx="5"/>
            <a:endCxn id="540677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40698" name="Text Box 26">
            <a:extLst>
              <a:ext uri="{FF2B5EF4-FFF2-40B4-BE49-F238E27FC236}">
                <a16:creationId xmlns:a16="http://schemas.microsoft.com/office/drawing/2014/main" id="{3B98A07A-FADE-FC4F-A8D2-8E62BFF8E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40699" name="Text Box 27">
            <a:extLst>
              <a:ext uri="{FF2B5EF4-FFF2-40B4-BE49-F238E27FC236}">
                <a16:creationId xmlns:a16="http://schemas.microsoft.com/office/drawing/2014/main" id="{E8174FF1-3973-4A44-A11A-955B55E50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40700" name="Text Box 28">
            <a:extLst>
              <a:ext uri="{FF2B5EF4-FFF2-40B4-BE49-F238E27FC236}">
                <a16:creationId xmlns:a16="http://schemas.microsoft.com/office/drawing/2014/main" id="{1523EF84-E8BC-744C-89FF-C6A14FA25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40701" name="Text Box 29">
            <a:extLst>
              <a:ext uri="{FF2B5EF4-FFF2-40B4-BE49-F238E27FC236}">
                <a16:creationId xmlns:a16="http://schemas.microsoft.com/office/drawing/2014/main" id="{4ADC24E7-C454-CE4B-AB99-D81F0F26D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40702" name="Text Box 30">
            <a:extLst>
              <a:ext uri="{FF2B5EF4-FFF2-40B4-BE49-F238E27FC236}">
                <a16:creationId xmlns:a16="http://schemas.microsoft.com/office/drawing/2014/main" id="{22C8878C-9477-3E43-92E8-1D7EB4C9B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40703" name="Text Box 31">
            <a:extLst>
              <a:ext uri="{FF2B5EF4-FFF2-40B4-BE49-F238E27FC236}">
                <a16:creationId xmlns:a16="http://schemas.microsoft.com/office/drawing/2014/main" id="{FDFCBF45-42D4-B347-B6E2-148940DF7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4" y="48069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40704" name="Text Box 32">
            <a:extLst>
              <a:ext uri="{FF2B5EF4-FFF2-40B4-BE49-F238E27FC236}">
                <a16:creationId xmlns:a16="http://schemas.microsoft.com/office/drawing/2014/main" id="{2D71D1C3-7FAF-3F4F-A735-90B1D483C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9" y="49847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40705" name="Text Box 33">
            <a:extLst>
              <a:ext uri="{FF2B5EF4-FFF2-40B4-BE49-F238E27FC236}">
                <a16:creationId xmlns:a16="http://schemas.microsoft.com/office/drawing/2014/main" id="{58A159E4-6F4C-B145-B0B6-AE5F3E4F8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40706" name="Text Box 34">
            <a:extLst>
              <a:ext uri="{FF2B5EF4-FFF2-40B4-BE49-F238E27FC236}">
                <a16:creationId xmlns:a16="http://schemas.microsoft.com/office/drawing/2014/main" id="{C77C424A-5D7F-D74E-83EE-513B6E76B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40707" name="Text Box 35">
            <a:extLst>
              <a:ext uri="{FF2B5EF4-FFF2-40B4-BE49-F238E27FC236}">
                <a16:creationId xmlns:a16="http://schemas.microsoft.com/office/drawing/2014/main" id="{2FE24895-E385-CD49-8F85-C764EBC5D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40708" name="Text Box 36">
            <a:extLst>
              <a:ext uri="{FF2B5EF4-FFF2-40B4-BE49-F238E27FC236}">
                <a16:creationId xmlns:a16="http://schemas.microsoft.com/office/drawing/2014/main" id="{65A931D3-B60E-9D48-9FF6-BC19059DE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40709" name="Text Box 37">
            <a:extLst>
              <a:ext uri="{FF2B5EF4-FFF2-40B4-BE49-F238E27FC236}">
                <a16:creationId xmlns:a16="http://schemas.microsoft.com/office/drawing/2014/main" id="{F7D45984-AF47-3D49-9AF3-5DE371479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40710" name="Text Box 38">
            <a:extLst>
              <a:ext uri="{FF2B5EF4-FFF2-40B4-BE49-F238E27FC236}">
                <a16:creationId xmlns:a16="http://schemas.microsoft.com/office/drawing/2014/main" id="{32A6107A-0C6D-7F46-A4C2-823283582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0711" name="Text Box 39">
            <a:extLst>
              <a:ext uri="{FF2B5EF4-FFF2-40B4-BE49-F238E27FC236}">
                <a16:creationId xmlns:a16="http://schemas.microsoft.com/office/drawing/2014/main" id="{EC105A60-51A0-0948-A4C8-A952867F2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5" y="4478339"/>
            <a:ext cx="32543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40712" name="Text Box 40">
            <a:extLst>
              <a:ext uri="{FF2B5EF4-FFF2-40B4-BE49-F238E27FC236}">
                <a16:creationId xmlns:a16="http://schemas.microsoft.com/office/drawing/2014/main" id="{BEDC4130-25D7-7040-9DE8-09E1E3AB9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0713" name="Text Box 41">
            <a:extLst>
              <a:ext uri="{FF2B5EF4-FFF2-40B4-BE49-F238E27FC236}">
                <a16:creationId xmlns:a16="http://schemas.microsoft.com/office/drawing/2014/main" id="{CCBE365E-2A63-764C-9221-7C59202F8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1" y="63357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 b="1">
                <a:solidFill>
                  <a:srgbClr val="006600"/>
                </a:solidFill>
              </a:rPr>
              <a:t> </a:t>
            </a:r>
            <a:r>
              <a:rPr kumimoji="1" lang="en-US" altLang="en-US" sz="1600" b="1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altLang="en-US" sz="1600" b="1">
              <a:solidFill>
                <a:srgbClr val="006600"/>
              </a:solidFill>
            </a:endParaRPr>
          </a:p>
        </p:txBody>
      </p:sp>
      <p:sp>
        <p:nvSpPr>
          <p:cNvPr id="540714" name="Text Box 42">
            <a:extLst>
              <a:ext uri="{FF2B5EF4-FFF2-40B4-BE49-F238E27FC236}">
                <a16:creationId xmlns:a16="http://schemas.microsoft.com/office/drawing/2014/main" id="{BBFA17CB-FAD3-D24E-A52A-56E75C196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251460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0715" name="Text Box 43">
            <a:extLst>
              <a:ext uri="{FF2B5EF4-FFF2-40B4-BE49-F238E27FC236}">
                <a16:creationId xmlns:a16="http://schemas.microsoft.com/office/drawing/2014/main" id="{D53355FD-1FD5-6E40-8C54-9A657F322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263" y="23669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0716" name="Text Box 44">
            <a:extLst>
              <a:ext uri="{FF2B5EF4-FFF2-40B4-BE49-F238E27FC236}">
                <a16:creationId xmlns:a16="http://schemas.microsoft.com/office/drawing/2014/main" id="{DA50B790-0172-C447-840F-06FC3F8C1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588" y="62531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40717" name="Text Box 45">
            <a:extLst>
              <a:ext uri="{FF2B5EF4-FFF2-40B4-BE49-F238E27FC236}">
                <a16:creationId xmlns:a16="http://schemas.microsoft.com/office/drawing/2014/main" id="{E5244B79-FE66-1E40-BE6C-E27FA8F1E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440238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40718" name="Text Box 46">
            <a:extLst>
              <a:ext uri="{FF2B5EF4-FFF2-40B4-BE49-F238E27FC236}">
                <a16:creationId xmlns:a16="http://schemas.microsoft.com/office/drawing/2014/main" id="{AAF0A9E7-97A1-DA47-B153-862874140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6" y="3741738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0719" name="Text Box 47">
            <a:extLst>
              <a:ext uri="{FF2B5EF4-FFF2-40B4-BE49-F238E27FC236}">
                <a16:creationId xmlns:a16="http://schemas.microsoft.com/office/drawing/2014/main" id="{8EC416AC-331E-8849-848C-75CE8801C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1" y="413226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40720" name="Text Box 48">
            <a:extLst>
              <a:ext uri="{FF2B5EF4-FFF2-40B4-BE49-F238E27FC236}">
                <a16:creationId xmlns:a16="http://schemas.microsoft.com/office/drawing/2014/main" id="{5347D620-4A03-544D-8BAD-3B258EAAB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310515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0721" name="Text Box 49">
            <a:extLst>
              <a:ext uri="{FF2B5EF4-FFF2-40B4-BE49-F238E27FC236}">
                <a16:creationId xmlns:a16="http://schemas.microsoft.com/office/drawing/2014/main" id="{093C3446-2BC3-0B43-BCB0-F1A8E3EF2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1" y="1014413"/>
            <a:ext cx="3368675" cy="696912"/>
          </a:xfrm>
          <a:prstGeom prst="rect">
            <a:avLst/>
          </a:prstGeom>
          <a:solidFill>
            <a:srgbClr val="9CE0FA"/>
          </a:solidFill>
          <a:ln>
            <a:noFill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N’ = { s, 2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C = { 3, 4, 5, 6, 7, t }</a:t>
            </a:r>
          </a:p>
        </p:txBody>
      </p:sp>
      <p:sp>
        <p:nvSpPr>
          <p:cNvPr id="540722" name="Text Box 50">
            <a:extLst>
              <a:ext uri="{FF2B5EF4-FFF2-40B4-BE49-F238E27FC236}">
                <a16:creationId xmlns:a16="http://schemas.microsoft.com/office/drawing/2014/main" id="{5967F5EF-328B-7A42-A9ED-F7B2DB64C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6" y="2501901"/>
            <a:ext cx="53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0723" name="Text Box 51">
            <a:extLst>
              <a:ext uri="{FF2B5EF4-FFF2-40B4-BE49-F238E27FC236}">
                <a16:creationId xmlns:a16="http://schemas.microsoft.com/office/drawing/2014/main" id="{1DD55D05-157C-8147-AAEF-86DBF443D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4" y="2555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0724" name="Text Box 52">
            <a:extLst>
              <a:ext uri="{FF2B5EF4-FFF2-40B4-BE49-F238E27FC236}">
                <a16:creationId xmlns:a16="http://schemas.microsoft.com/office/drawing/2014/main" id="{6A750B2D-0D48-8D48-9C35-FAE9FE9DC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1" y="633571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40725" name="Text Box 53">
            <a:extLst>
              <a:ext uri="{FF2B5EF4-FFF2-40B4-BE49-F238E27FC236}">
                <a16:creationId xmlns:a16="http://schemas.microsoft.com/office/drawing/2014/main" id="{C5AEA7C6-EC89-1E48-B19F-37E07027E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6" y="3741738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0726" name="Text Box 54">
            <a:extLst>
              <a:ext uri="{FF2B5EF4-FFF2-40B4-BE49-F238E27FC236}">
                <a16:creationId xmlns:a16="http://schemas.microsoft.com/office/drawing/2014/main" id="{2927D904-64FE-1D4A-8DF7-B4DCF97EB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6" y="3786189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0727" name="Text Box 55">
            <a:extLst>
              <a:ext uri="{FF2B5EF4-FFF2-40B4-BE49-F238E27FC236}">
                <a16:creationId xmlns:a16="http://schemas.microsoft.com/office/drawing/2014/main" id="{BC2F21AA-30C5-7F41-9BB6-92E0831B2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6" y="64055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0730" name="Text Box 58">
            <a:extLst>
              <a:ext uri="{FF2B5EF4-FFF2-40B4-BE49-F238E27FC236}">
                <a16:creationId xmlns:a16="http://schemas.microsoft.com/office/drawing/2014/main" id="{7ACFD276-6297-AC4B-A684-83A08E3F6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6114" y="2428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0731" name="Text Box 59">
            <a:extLst>
              <a:ext uri="{FF2B5EF4-FFF2-40B4-BE49-F238E27FC236}">
                <a16:creationId xmlns:a16="http://schemas.microsoft.com/office/drawing/2014/main" id="{B47259E9-F5A5-3545-8DFE-3B28C35C2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951" y="23860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89146" name="Freeform 60">
            <a:extLst>
              <a:ext uri="{FF2B5EF4-FFF2-40B4-BE49-F238E27FC236}">
                <a16:creationId xmlns:a16="http://schemas.microsoft.com/office/drawing/2014/main" id="{703CD95A-8867-3A42-9138-2F5E4B6F4A6F}"/>
              </a:ext>
            </a:extLst>
          </p:cNvPr>
          <p:cNvSpPr>
            <a:spLocks/>
          </p:cNvSpPr>
          <p:nvPr/>
        </p:nvSpPr>
        <p:spPr bwMode="auto">
          <a:xfrm>
            <a:off x="1657350" y="2224088"/>
            <a:ext cx="3113088" cy="1858962"/>
          </a:xfrm>
          <a:custGeom>
            <a:avLst/>
            <a:gdLst>
              <a:gd name="T0" fmla="*/ 7561264 w 1961"/>
              <a:gd name="T1" fmla="*/ 2076608191 h 1171"/>
              <a:gd name="T2" fmla="*/ 85685326 w 1961"/>
              <a:gd name="T3" fmla="*/ 1678423611 h 1171"/>
              <a:gd name="T4" fmla="*/ 304939749 w 1961"/>
              <a:gd name="T5" fmla="*/ 1181952170 h 1171"/>
              <a:gd name="T6" fmla="*/ 385584762 w 1961"/>
              <a:gd name="T7" fmla="*/ 1043344407 h 1171"/>
              <a:gd name="T8" fmla="*/ 682963247 w 1961"/>
              <a:gd name="T9" fmla="*/ 904735057 h 1171"/>
              <a:gd name="T10" fmla="*/ 882054829 w 1961"/>
              <a:gd name="T11" fmla="*/ 743445100 h 1171"/>
              <a:gd name="T12" fmla="*/ 1260078327 w 1961"/>
              <a:gd name="T13" fmla="*/ 446066743 h 1171"/>
              <a:gd name="T14" fmla="*/ 1638101826 w 1961"/>
              <a:gd name="T15" fmla="*/ 327620224 h 1171"/>
              <a:gd name="T16" fmla="*/ 2147483646 w 1961"/>
              <a:gd name="T17" fmla="*/ 189010874 h 1171"/>
              <a:gd name="T18" fmla="*/ 2147483646 w 1961"/>
              <a:gd name="T19" fmla="*/ 108365896 h 1171"/>
              <a:gd name="T20" fmla="*/ 2147483646 w 1961"/>
              <a:gd name="T21" fmla="*/ 108365896 h 1171"/>
              <a:gd name="T22" fmla="*/ 2147483646 w 1961"/>
              <a:gd name="T23" fmla="*/ 206652757 h 1171"/>
              <a:gd name="T24" fmla="*/ 2147483646 w 1961"/>
              <a:gd name="T25" fmla="*/ 246975246 h 1171"/>
              <a:gd name="T26" fmla="*/ 2147483646 w 1961"/>
              <a:gd name="T27" fmla="*/ 287297735 h 1171"/>
              <a:gd name="T28" fmla="*/ 2147483646 w 1961"/>
              <a:gd name="T29" fmla="*/ 604837337 h 1171"/>
              <a:gd name="T30" fmla="*/ 2147483646 w 1961"/>
              <a:gd name="T31" fmla="*/ 1519653016 h 1171"/>
              <a:gd name="T32" fmla="*/ 2147483646 w 1961"/>
              <a:gd name="T33" fmla="*/ 1759068589 h 1171"/>
              <a:gd name="T34" fmla="*/ 2147483646 w 1961"/>
              <a:gd name="T35" fmla="*/ 1937998841 h 1171"/>
              <a:gd name="T36" fmla="*/ 2147483646 w 1961"/>
              <a:gd name="T37" fmla="*/ 2016124458 h 1171"/>
              <a:gd name="T38" fmla="*/ 2147483646 w 1961"/>
              <a:gd name="T39" fmla="*/ 2116930681 h 1171"/>
              <a:gd name="T40" fmla="*/ 2147483646 w 1961"/>
              <a:gd name="T41" fmla="*/ 2147483646 h 1171"/>
              <a:gd name="T42" fmla="*/ 1696066222 w 1961"/>
              <a:gd name="T43" fmla="*/ 2147483646 h 1171"/>
              <a:gd name="T44" fmla="*/ 1378526484 w 1961"/>
              <a:gd name="T45" fmla="*/ 2147483646 h 1171"/>
              <a:gd name="T46" fmla="*/ 682963247 w 1961"/>
              <a:gd name="T47" fmla="*/ 2147483646 h 1171"/>
              <a:gd name="T48" fmla="*/ 304939749 w 1961"/>
              <a:gd name="T49" fmla="*/ 2147483646 h 1171"/>
              <a:gd name="T50" fmla="*/ 126007833 w 1961"/>
              <a:gd name="T51" fmla="*/ 2147483646 h 1171"/>
              <a:gd name="T52" fmla="*/ 85685326 w 1961"/>
              <a:gd name="T53" fmla="*/ 2147483646 h 1171"/>
              <a:gd name="T54" fmla="*/ 7561264 w 1961"/>
              <a:gd name="T55" fmla="*/ 2076608191 h 11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961" h="1171">
                <a:moveTo>
                  <a:pt x="3" y="824"/>
                </a:moveTo>
                <a:cubicBezTo>
                  <a:pt x="9" y="747"/>
                  <a:pt x="0" y="721"/>
                  <a:pt x="34" y="666"/>
                </a:cubicBezTo>
                <a:cubicBezTo>
                  <a:pt x="53" y="592"/>
                  <a:pt x="84" y="534"/>
                  <a:pt x="121" y="469"/>
                </a:cubicBezTo>
                <a:cubicBezTo>
                  <a:pt x="128" y="456"/>
                  <a:pt x="140" y="425"/>
                  <a:pt x="153" y="414"/>
                </a:cubicBezTo>
                <a:cubicBezTo>
                  <a:pt x="189" y="383"/>
                  <a:pt x="227" y="372"/>
                  <a:pt x="271" y="359"/>
                </a:cubicBezTo>
                <a:cubicBezTo>
                  <a:pt x="332" y="297"/>
                  <a:pt x="301" y="311"/>
                  <a:pt x="350" y="295"/>
                </a:cubicBezTo>
                <a:cubicBezTo>
                  <a:pt x="402" y="258"/>
                  <a:pt x="447" y="213"/>
                  <a:pt x="500" y="177"/>
                </a:cubicBezTo>
                <a:cubicBezTo>
                  <a:pt x="545" y="147"/>
                  <a:pt x="600" y="145"/>
                  <a:pt x="650" y="130"/>
                </a:cubicBezTo>
                <a:cubicBezTo>
                  <a:pt x="750" y="100"/>
                  <a:pt x="845" y="83"/>
                  <a:pt x="950" y="75"/>
                </a:cubicBezTo>
                <a:cubicBezTo>
                  <a:pt x="1011" y="65"/>
                  <a:pt x="1070" y="52"/>
                  <a:pt x="1131" y="43"/>
                </a:cubicBezTo>
                <a:cubicBezTo>
                  <a:pt x="1260" y="0"/>
                  <a:pt x="1469" y="39"/>
                  <a:pt x="1565" y="43"/>
                </a:cubicBezTo>
                <a:cubicBezTo>
                  <a:pt x="1628" y="56"/>
                  <a:pt x="1691" y="68"/>
                  <a:pt x="1754" y="82"/>
                </a:cubicBezTo>
                <a:cubicBezTo>
                  <a:pt x="1765" y="87"/>
                  <a:pt x="1775" y="94"/>
                  <a:pt x="1786" y="98"/>
                </a:cubicBezTo>
                <a:cubicBezTo>
                  <a:pt x="1801" y="104"/>
                  <a:pt x="1833" y="114"/>
                  <a:pt x="1833" y="114"/>
                </a:cubicBezTo>
                <a:cubicBezTo>
                  <a:pt x="1862" y="157"/>
                  <a:pt x="1890" y="197"/>
                  <a:pt x="1920" y="240"/>
                </a:cubicBezTo>
                <a:cubicBezTo>
                  <a:pt x="1916" y="374"/>
                  <a:pt x="1961" y="523"/>
                  <a:pt x="1841" y="603"/>
                </a:cubicBezTo>
                <a:cubicBezTo>
                  <a:pt x="1814" y="640"/>
                  <a:pt x="1785" y="672"/>
                  <a:pt x="1747" y="698"/>
                </a:cubicBezTo>
                <a:cubicBezTo>
                  <a:pt x="1717" y="742"/>
                  <a:pt x="1663" y="759"/>
                  <a:pt x="1612" y="769"/>
                </a:cubicBezTo>
                <a:cubicBezTo>
                  <a:pt x="1561" y="790"/>
                  <a:pt x="1509" y="789"/>
                  <a:pt x="1455" y="800"/>
                </a:cubicBezTo>
                <a:cubicBezTo>
                  <a:pt x="1310" y="831"/>
                  <a:pt x="1188" y="835"/>
                  <a:pt x="1036" y="840"/>
                </a:cubicBezTo>
                <a:cubicBezTo>
                  <a:pt x="982" y="847"/>
                  <a:pt x="931" y="855"/>
                  <a:pt x="879" y="871"/>
                </a:cubicBezTo>
                <a:cubicBezTo>
                  <a:pt x="809" y="923"/>
                  <a:pt x="740" y="980"/>
                  <a:pt x="673" y="1037"/>
                </a:cubicBezTo>
                <a:cubicBezTo>
                  <a:pt x="646" y="1060"/>
                  <a:pt x="582" y="1123"/>
                  <a:pt x="547" y="1132"/>
                </a:cubicBezTo>
                <a:cubicBezTo>
                  <a:pt x="453" y="1156"/>
                  <a:pt x="370" y="1165"/>
                  <a:pt x="271" y="1171"/>
                </a:cubicBezTo>
                <a:cubicBezTo>
                  <a:pt x="207" y="1165"/>
                  <a:pt x="172" y="1158"/>
                  <a:pt x="121" y="1124"/>
                </a:cubicBezTo>
                <a:cubicBezTo>
                  <a:pt x="103" y="1072"/>
                  <a:pt x="74" y="1030"/>
                  <a:pt x="50" y="982"/>
                </a:cubicBezTo>
                <a:cubicBezTo>
                  <a:pt x="41" y="964"/>
                  <a:pt x="38" y="937"/>
                  <a:pt x="34" y="919"/>
                </a:cubicBezTo>
                <a:cubicBezTo>
                  <a:pt x="26" y="887"/>
                  <a:pt x="13" y="855"/>
                  <a:pt x="3" y="824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0733" name="AutoShape 61">
            <a:extLst>
              <a:ext uri="{FF2B5EF4-FFF2-40B4-BE49-F238E27FC236}">
                <a16:creationId xmlns:a16="http://schemas.microsoft.com/office/drawing/2014/main" id="{D6E46D2D-91C9-374B-9DA7-C6BAEF5DEA8F}"/>
              </a:ext>
            </a:extLst>
          </p:cNvPr>
          <p:cNvSpPr>
            <a:spLocks noChangeArrowheads="1"/>
          </p:cNvSpPr>
          <p:nvPr/>
        </p:nvSpPr>
        <p:spPr bwMode="auto">
          <a:xfrm rot="2984085">
            <a:off x="5033964" y="3498851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40734" name="Text Box 62">
            <a:extLst>
              <a:ext uri="{FF2B5EF4-FFF2-40B4-BE49-F238E27FC236}">
                <a16:creationId xmlns:a16="http://schemas.microsoft.com/office/drawing/2014/main" id="{2D660BB3-EC4C-194B-8AC2-375573CF2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514" y="3195638"/>
            <a:ext cx="1277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A50021"/>
                </a:solidFill>
              </a:rPr>
              <a:t>min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EA0330-5B11-694C-A23E-1F583A9E81B6}"/>
              </a:ext>
            </a:extLst>
          </p:cNvPr>
          <p:cNvSpPr txBox="1"/>
          <p:nvPr/>
        </p:nvSpPr>
        <p:spPr>
          <a:xfrm>
            <a:off x="7670007" y="788998"/>
            <a:ext cx="4505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     Find </a:t>
            </a:r>
            <a:r>
              <a:rPr lang="en-US" sz="1600" i="1" dirty="0"/>
              <a:t>w</a:t>
            </a:r>
            <a:r>
              <a:rPr lang="en-US" sz="1600" dirty="0"/>
              <a:t> not in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'</a:t>
            </a:r>
            <a:r>
              <a:rPr lang="en-US" sz="1600" i="1" dirty="0"/>
              <a:t> </a:t>
            </a:r>
            <a:r>
              <a:rPr lang="en-US" sz="1600" dirty="0"/>
              <a:t>such that </a:t>
            </a:r>
            <a:r>
              <a:rPr lang="en-US" sz="1600" i="1" dirty="0"/>
              <a:t>D(w) </a:t>
            </a:r>
            <a:r>
              <a:rPr lang="en-US" sz="1600" dirty="0"/>
              <a:t>is a minimum </a:t>
            </a:r>
          </a:p>
          <a:p>
            <a:r>
              <a:rPr lang="en-US" sz="1600" dirty="0"/>
              <a:t>10   add </a:t>
            </a:r>
            <a:r>
              <a:rPr lang="en-US" sz="1600" i="1" dirty="0"/>
              <a:t>w</a:t>
            </a:r>
            <a:r>
              <a:rPr lang="en-US" sz="1600" dirty="0"/>
              <a:t> to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’</a:t>
            </a:r>
            <a:r>
              <a:rPr lang="en-US" sz="1600" i="1" dirty="0"/>
              <a:t> </a:t>
            </a:r>
          </a:p>
          <a:p>
            <a:r>
              <a:rPr lang="en-US" sz="1600" dirty="0"/>
              <a:t>11   update </a:t>
            </a:r>
            <a:r>
              <a:rPr lang="en-US" sz="1600" i="1" dirty="0"/>
              <a:t>D(v) </a:t>
            </a:r>
            <a:r>
              <a:rPr lang="en-US" sz="1600" dirty="0"/>
              <a:t>for all</a:t>
            </a:r>
            <a:r>
              <a:rPr lang="en-US" sz="1600" i="1" dirty="0"/>
              <a:t> v </a:t>
            </a:r>
            <a:r>
              <a:rPr lang="en-US" sz="1600" dirty="0"/>
              <a:t>adjacent to </a:t>
            </a:r>
            <a:r>
              <a:rPr lang="en-US" sz="1600" i="1" dirty="0"/>
              <a:t>w</a:t>
            </a:r>
            <a:r>
              <a:rPr lang="en-US" sz="1600" dirty="0"/>
              <a:t> and not in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'</a:t>
            </a:r>
            <a:r>
              <a:rPr lang="en-US" sz="1600" i="1" dirty="0"/>
              <a:t> </a:t>
            </a:r>
            <a:endParaRPr lang="en-US" sz="1600" dirty="0"/>
          </a:p>
          <a:p>
            <a:r>
              <a:rPr lang="en-US" sz="1600" b="1" i="1" dirty="0">
                <a:solidFill>
                  <a:srgbClr val="CC0000"/>
                </a:solidFill>
              </a:rPr>
              <a:t>12    D(v) = </a:t>
            </a:r>
            <a:r>
              <a:rPr lang="en-US" sz="1600" b="1" dirty="0">
                <a:solidFill>
                  <a:srgbClr val="CC0000"/>
                </a:solidFill>
              </a:rPr>
              <a:t>min</a:t>
            </a:r>
            <a:r>
              <a:rPr lang="en-US" sz="1600" b="1" i="1" dirty="0">
                <a:solidFill>
                  <a:srgbClr val="CC0000"/>
                </a:solidFill>
              </a:rPr>
              <a:t> </a:t>
            </a:r>
            <a:r>
              <a:rPr lang="en-US" sz="1600" b="1" dirty="0">
                <a:solidFill>
                  <a:srgbClr val="CC0000"/>
                </a:solidFill>
              </a:rPr>
              <a:t>( </a:t>
            </a:r>
            <a:r>
              <a:rPr lang="en-US" sz="1600" b="1" i="1" dirty="0">
                <a:solidFill>
                  <a:srgbClr val="CC0000"/>
                </a:solidFill>
              </a:rPr>
              <a:t>D(v),  D(w) + </a:t>
            </a:r>
            <a:r>
              <a:rPr lang="en-US" sz="1600" b="1" i="1" dirty="0" err="1">
                <a:solidFill>
                  <a:srgbClr val="CC0000"/>
                </a:solidFill>
              </a:rPr>
              <a:t>c</a:t>
            </a:r>
            <a:r>
              <a:rPr lang="en-US" sz="1600" b="1" i="1" baseline="-25000" dirty="0" err="1">
                <a:solidFill>
                  <a:srgbClr val="CC0000"/>
                </a:solidFill>
              </a:rPr>
              <a:t>w,v</a:t>
            </a:r>
            <a:r>
              <a:rPr lang="en-US" sz="1600" b="1" i="1" baseline="-25000" dirty="0">
                <a:solidFill>
                  <a:srgbClr val="CC0000"/>
                </a:solidFill>
              </a:rPr>
              <a:t>  </a:t>
            </a:r>
            <a:r>
              <a:rPr lang="en-US" sz="1600" b="1" dirty="0">
                <a:solidFill>
                  <a:srgbClr val="CC0000"/>
                </a:solidFill>
              </a:rPr>
              <a:t>)</a:t>
            </a:r>
            <a:r>
              <a:rPr lang="en-US" sz="1600" b="1" i="1" dirty="0">
                <a:solidFill>
                  <a:srgbClr val="CC0000"/>
                </a:solidFill>
              </a:rPr>
              <a:t>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3796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>
            <a:extLst>
              <a:ext uri="{FF2B5EF4-FFF2-40B4-BE49-F238E27FC236}">
                <a16:creationId xmlns:a16="http://schemas.microsoft.com/office/drawing/2014/main" id="{2140E0CC-4903-0541-852F-A7479CB06E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 smtClean="0">
                <a:solidFill>
                  <a:srgbClr val="000000"/>
                </a:solidFill>
                <a:latin typeface="Comic Sans M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A445E5C-186B-C74E-BCC2-ABDADC1E7F5E}" type="slidenum">
              <a:rPr lang="en-US" altLang="en-US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22</a:t>
            </a:fld>
            <a:endParaRPr kumimoji="0" lang="en-US" altLang="en-US" sz="1400">
              <a:solidFill>
                <a:srgbClr val="000000"/>
              </a:solidFill>
            </a:endParaRPr>
          </a:p>
        </p:txBody>
      </p:sp>
      <p:sp>
        <p:nvSpPr>
          <p:cNvPr id="541699" name="Oval 3">
            <a:extLst>
              <a:ext uri="{FF2B5EF4-FFF2-40B4-BE49-F238E27FC236}">
                <a16:creationId xmlns:a16="http://schemas.microsoft.com/office/drawing/2014/main" id="{D9A4EE05-49CD-2E4E-883A-1B907A298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41700" name="Oval 4">
            <a:extLst>
              <a:ext uri="{FF2B5EF4-FFF2-40B4-BE49-F238E27FC236}">
                <a16:creationId xmlns:a16="http://schemas.microsoft.com/office/drawing/2014/main" id="{145D4541-599A-C84B-8233-B813E4E8E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41701" name="Oval 5">
            <a:extLst>
              <a:ext uri="{FF2B5EF4-FFF2-40B4-BE49-F238E27FC236}">
                <a16:creationId xmlns:a16="http://schemas.microsoft.com/office/drawing/2014/main" id="{74ABECA2-1BFF-4D44-8848-9340B55C2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41702" name="Oval 6">
            <a:extLst>
              <a:ext uri="{FF2B5EF4-FFF2-40B4-BE49-F238E27FC236}">
                <a16:creationId xmlns:a16="http://schemas.microsoft.com/office/drawing/2014/main" id="{377E33C9-DE80-7D49-AA72-40A29A5B6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1703" name="Oval 7">
            <a:extLst>
              <a:ext uri="{FF2B5EF4-FFF2-40B4-BE49-F238E27FC236}">
                <a16:creationId xmlns:a16="http://schemas.microsoft.com/office/drawing/2014/main" id="{EAA48F87-A095-3544-8B2C-D195E8F02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41704" name="Oval 8">
            <a:extLst>
              <a:ext uri="{FF2B5EF4-FFF2-40B4-BE49-F238E27FC236}">
                <a16:creationId xmlns:a16="http://schemas.microsoft.com/office/drawing/2014/main" id="{B704CB0E-BDB0-D54A-8CE8-BEFB72F5E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41705" name="Oval 9">
            <a:extLst>
              <a:ext uri="{FF2B5EF4-FFF2-40B4-BE49-F238E27FC236}">
                <a16:creationId xmlns:a16="http://schemas.microsoft.com/office/drawing/2014/main" id="{72535A26-6900-1E4E-95AB-3D5017522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41706" name="Oval 10">
            <a:extLst>
              <a:ext uri="{FF2B5EF4-FFF2-40B4-BE49-F238E27FC236}">
                <a16:creationId xmlns:a16="http://schemas.microsoft.com/office/drawing/2014/main" id="{5AD35B9B-35A6-DC4D-B26F-DA7B1937D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66572" name="AutoShape 11">
            <a:extLst>
              <a:ext uri="{FF2B5EF4-FFF2-40B4-BE49-F238E27FC236}">
                <a16:creationId xmlns:a16="http://schemas.microsoft.com/office/drawing/2014/main" id="{2B7391B0-C13D-B74A-B530-8163DD97C79D}"/>
              </a:ext>
            </a:extLst>
          </p:cNvPr>
          <p:cNvCxnSpPr>
            <a:cxnSpLocks noChangeShapeType="1"/>
            <a:stCxn id="541699" idx="7"/>
            <a:endCxn id="541702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6573" name="AutoShape 12">
            <a:extLst>
              <a:ext uri="{FF2B5EF4-FFF2-40B4-BE49-F238E27FC236}">
                <a16:creationId xmlns:a16="http://schemas.microsoft.com/office/drawing/2014/main" id="{5D5C3585-D9F0-6B41-AF53-3F1DDF89865D}"/>
              </a:ext>
            </a:extLst>
          </p:cNvPr>
          <p:cNvCxnSpPr>
            <a:cxnSpLocks noChangeShapeType="1"/>
            <a:stCxn id="541699" idx="6"/>
            <a:endCxn id="541703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6574" name="AutoShape 13">
            <a:extLst>
              <a:ext uri="{FF2B5EF4-FFF2-40B4-BE49-F238E27FC236}">
                <a16:creationId xmlns:a16="http://schemas.microsoft.com/office/drawing/2014/main" id="{F5C98F49-F296-BF42-8A8C-49EF67E5130A}"/>
              </a:ext>
            </a:extLst>
          </p:cNvPr>
          <p:cNvCxnSpPr>
            <a:cxnSpLocks noChangeShapeType="1"/>
            <a:stCxn id="541699" idx="5"/>
            <a:endCxn id="541704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6575" name="AutoShape 14">
            <a:extLst>
              <a:ext uri="{FF2B5EF4-FFF2-40B4-BE49-F238E27FC236}">
                <a16:creationId xmlns:a16="http://schemas.microsoft.com/office/drawing/2014/main" id="{FD969A67-E24B-A548-A6B3-B81FD2E1429A}"/>
              </a:ext>
            </a:extLst>
          </p:cNvPr>
          <p:cNvCxnSpPr>
            <a:cxnSpLocks noChangeShapeType="1"/>
            <a:stCxn id="541703" idx="7"/>
            <a:endCxn id="541700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6576" name="AutoShape 15">
            <a:extLst>
              <a:ext uri="{FF2B5EF4-FFF2-40B4-BE49-F238E27FC236}">
                <a16:creationId xmlns:a16="http://schemas.microsoft.com/office/drawing/2014/main" id="{3BCAA2B2-E4E1-1B40-889A-77C80DEE8C57}"/>
              </a:ext>
            </a:extLst>
          </p:cNvPr>
          <p:cNvCxnSpPr>
            <a:cxnSpLocks noChangeShapeType="1"/>
            <a:stCxn id="541705" idx="7"/>
            <a:endCxn id="541700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6577" name="AutoShape 16">
            <a:extLst>
              <a:ext uri="{FF2B5EF4-FFF2-40B4-BE49-F238E27FC236}">
                <a16:creationId xmlns:a16="http://schemas.microsoft.com/office/drawing/2014/main" id="{0F18DD9D-1E9A-9B44-B798-6BBFA13152F5}"/>
              </a:ext>
            </a:extLst>
          </p:cNvPr>
          <p:cNvCxnSpPr>
            <a:cxnSpLocks noChangeShapeType="1"/>
            <a:stCxn id="541703" idx="5"/>
            <a:endCxn id="541706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6578" name="AutoShape 17">
            <a:extLst>
              <a:ext uri="{FF2B5EF4-FFF2-40B4-BE49-F238E27FC236}">
                <a16:creationId xmlns:a16="http://schemas.microsoft.com/office/drawing/2014/main" id="{0BDC691A-C309-7848-B064-C1BC7CDE65B1}"/>
              </a:ext>
            </a:extLst>
          </p:cNvPr>
          <p:cNvCxnSpPr>
            <a:cxnSpLocks noChangeShapeType="1"/>
            <a:stCxn id="541706" idx="5"/>
            <a:endCxn id="541701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6579" name="AutoShape 18">
            <a:extLst>
              <a:ext uri="{FF2B5EF4-FFF2-40B4-BE49-F238E27FC236}">
                <a16:creationId xmlns:a16="http://schemas.microsoft.com/office/drawing/2014/main" id="{5DBE82AE-DD01-0C4D-BE7A-0A44AF042796}"/>
              </a:ext>
            </a:extLst>
          </p:cNvPr>
          <p:cNvCxnSpPr>
            <a:cxnSpLocks noChangeShapeType="1"/>
            <a:stCxn id="541706" idx="6"/>
            <a:endCxn id="541705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6580" name="AutoShape 19">
            <a:extLst>
              <a:ext uri="{FF2B5EF4-FFF2-40B4-BE49-F238E27FC236}">
                <a16:creationId xmlns:a16="http://schemas.microsoft.com/office/drawing/2014/main" id="{AF73B3C4-90F7-D940-94B7-BC8CF614FC2E}"/>
              </a:ext>
            </a:extLst>
          </p:cNvPr>
          <p:cNvCxnSpPr>
            <a:cxnSpLocks noChangeShapeType="1"/>
            <a:stCxn id="541705" idx="4"/>
            <a:endCxn id="541701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6581" name="AutoShape 20">
            <a:extLst>
              <a:ext uri="{FF2B5EF4-FFF2-40B4-BE49-F238E27FC236}">
                <a16:creationId xmlns:a16="http://schemas.microsoft.com/office/drawing/2014/main" id="{874C2792-889A-6240-8DD1-440157E5E494}"/>
              </a:ext>
            </a:extLst>
          </p:cNvPr>
          <p:cNvCxnSpPr>
            <a:cxnSpLocks noChangeShapeType="1"/>
            <a:stCxn id="541700" idx="3"/>
            <a:endCxn id="541706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6582" name="AutoShape 21">
            <a:extLst>
              <a:ext uri="{FF2B5EF4-FFF2-40B4-BE49-F238E27FC236}">
                <a16:creationId xmlns:a16="http://schemas.microsoft.com/office/drawing/2014/main" id="{E9FCC590-67C4-B644-A321-47CCEDF5A963}"/>
              </a:ext>
            </a:extLst>
          </p:cNvPr>
          <p:cNvCxnSpPr>
            <a:cxnSpLocks noChangeShapeType="1"/>
            <a:stCxn id="541703" idx="4"/>
            <a:endCxn id="541704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6583" name="AutoShape 22">
            <a:extLst>
              <a:ext uri="{FF2B5EF4-FFF2-40B4-BE49-F238E27FC236}">
                <a16:creationId xmlns:a16="http://schemas.microsoft.com/office/drawing/2014/main" id="{B3B20A02-906F-504E-8A45-978D63491D3E}"/>
              </a:ext>
            </a:extLst>
          </p:cNvPr>
          <p:cNvCxnSpPr>
            <a:cxnSpLocks noChangeShapeType="1"/>
            <a:stCxn id="541704" idx="6"/>
            <a:endCxn id="541706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6584" name="AutoShape 23">
            <a:extLst>
              <a:ext uri="{FF2B5EF4-FFF2-40B4-BE49-F238E27FC236}">
                <a16:creationId xmlns:a16="http://schemas.microsoft.com/office/drawing/2014/main" id="{EA40B713-392D-7E40-8A37-3D5DDB9876C3}"/>
              </a:ext>
            </a:extLst>
          </p:cNvPr>
          <p:cNvCxnSpPr>
            <a:cxnSpLocks noChangeShapeType="1"/>
            <a:stCxn id="541702" idx="6"/>
            <a:endCxn id="541700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6585" name="AutoShape 24">
            <a:extLst>
              <a:ext uri="{FF2B5EF4-FFF2-40B4-BE49-F238E27FC236}">
                <a16:creationId xmlns:a16="http://schemas.microsoft.com/office/drawing/2014/main" id="{7D9858B2-4716-7F48-842E-E3B5986B4EB1}"/>
              </a:ext>
            </a:extLst>
          </p:cNvPr>
          <p:cNvCxnSpPr>
            <a:cxnSpLocks noChangeShapeType="1"/>
            <a:stCxn id="541704" idx="6"/>
            <a:endCxn id="541701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6586" name="AutoShape 25">
            <a:extLst>
              <a:ext uri="{FF2B5EF4-FFF2-40B4-BE49-F238E27FC236}">
                <a16:creationId xmlns:a16="http://schemas.microsoft.com/office/drawing/2014/main" id="{FA115ADA-151F-EA44-9B7C-FA23754F844F}"/>
              </a:ext>
            </a:extLst>
          </p:cNvPr>
          <p:cNvCxnSpPr>
            <a:cxnSpLocks noChangeShapeType="1"/>
            <a:stCxn id="541700" idx="5"/>
            <a:endCxn id="541701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41722" name="Text Box 26">
            <a:extLst>
              <a:ext uri="{FF2B5EF4-FFF2-40B4-BE49-F238E27FC236}">
                <a16:creationId xmlns:a16="http://schemas.microsoft.com/office/drawing/2014/main" id="{91899D70-5A46-914E-9EE9-83EE4D67A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41723" name="Text Box 27">
            <a:extLst>
              <a:ext uri="{FF2B5EF4-FFF2-40B4-BE49-F238E27FC236}">
                <a16:creationId xmlns:a16="http://schemas.microsoft.com/office/drawing/2014/main" id="{02E3758A-E782-FC4B-B456-F730F0B24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41724" name="Text Box 28">
            <a:extLst>
              <a:ext uri="{FF2B5EF4-FFF2-40B4-BE49-F238E27FC236}">
                <a16:creationId xmlns:a16="http://schemas.microsoft.com/office/drawing/2014/main" id="{EE03412F-5131-ED40-83EC-BE25EE304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41725" name="Text Box 29">
            <a:extLst>
              <a:ext uri="{FF2B5EF4-FFF2-40B4-BE49-F238E27FC236}">
                <a16:creationId xmlns:a16="http://schemas.microsoft.com/office/drawing/2014/main" id="{5CB87F56-1ED5-1B4A-9CBD-2E75CFD63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41726" name="Text Box 30">
            <a:extLst>
              <a:ext uri="{FF2B5EF4-FFF2-40B4-BE49-F238E27FC236}">
                <a16:creationId xmlns:a16="http://schemas.microsoft.com/office/drawing/2014/main" id="{EF1B9486-5A81-5F4C-AEE5-74BA99EEF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41727" name="Text Box 31">
            <a:extLst>
              <a:ext uri="{FF2B5EF4-FFF2-40B4-BE49-F238E27FC236}">
                <a16:creationId xmlns:a16="http://schemas.microsoft.com/office/drawing/2014/main" id="{182C0B1B-2103-3C44-B932-B80028314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4" y="48069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41728" name="Text Box 32">
            <a:extLst>
              <a:ext uri="{FF2B5EF4-FFF2-40B4-BE49-F238E27FC236}">
                <a16:creationId xmlns:a16="http://schemas.microsoft.com/office/drawing/2014/main" id="{3A9DF324-A249-FB4B-A816-2EA253EAF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9" y="49847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41729" name="Text Box 33">
            <a:extLst>
              <a:ext uri="{FF2B5EF4-FFF2-40B4-BE49-F238E27FC236}">
                <a16:creationId xmlns:a16="http://schemas.microsoft.com/office/drawing/2014/main" id="{341E6624-DC68-764A-9300-B6AAF314E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41730" name="Text Box 34">
            <a:extLst>
              <a:ext uri="{FF2B5EF4-FFF2-40B4-BE49-F238E27FC236}">
                <a16:creationId xmlns:a16="http://schemas.microsoft.com/office/drawing/2014/main" id="{DF58FEEB-CE2F-584E-B75D-5B0D90652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41731" name="Text Box 35">
            <a:extLst>
              <a:ext uri="{FF2B5EF4-FFF2-40B4-BE49-F238E27FC236}">
                <a16:creationId xmlns:a16="http://schemas.microsoft.com/office/drawing/2014/main" id="{89786998-2EDF-314A-80F6-284425E49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41732" name="Text Box 36">
            <a:extLst>
              <a:ext uri="{FF2B5EF4-FFF2-40B4-BE49-F238E27FC236}">
                <a16:creationId xmlns:a16="http://schemas.microsoft.com/office/drawing/2014/main" id="{FA0E8218-D9D8-4A4C-84F3-9305719EE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41733" name="Text Box 37">
            <a:extLst>
              <a:ext uri="{FF2B5EF4-FFF2-40B4-BE49-F238E27FC236}">
                <a16:creationId xmlns:a16="http://schemas.microsoft.com/office/drawing/2014/main" id="{3FB06C27-8040-9B4E-B5E1-B2C6BBBEC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41734" name="Text Box 38">
            <a:extLst>
              <a:ext uri="{FF2B5EF4-FFF2-40B4-BE49-F238E27FC236}">
                <a16:creationId xmlns:a16="http://schemas.microsoft.com/office/drawing/2014/main" id="{E5EA1472-9CAE-6445-A1D4-2BFF7F821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1735" name="Text Box 39">
            <a:extLst>
              <a:ext uri="{FF2B5EF4-FFF2-40B4-BE49-F238E27FC236}">
                <a16:creationId xmlns:a16="http://schemas.microsoft.com/office/drawing/2014/main" id="{2E6650B9-ECBF-554D-A762-5E9662348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5" y="4478339"/>
            <a:ext cx="32543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41736" name="Text Box 40">
            <a:extLst>
              <a:ext uri="{FF2B5EF4-FFF2-40B4-BE49-F238E27FC236}">
                <a16:creationId xmlns:a16="http://schemas.microsoft.com/office/drawing/2014/main" id="{469678CB-A61E-8440-9200-D6F383EA2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1737" name="Text Box 41">
            <a:extLst>
              <a:ext uri="{FF2B5EF4-FFF2-40B4-BE49-F238E27FC236}">
                <a16:creationId xmlns:a16="http://schemas.microsoft.com/office/drawing/2014/main" id="{E45C1B14-6142-E840-B551-7A4F05490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1" y="63357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 b="1">
                <a:solidFill>
                  <a:srgbClr val="006600"/>
                </a:solidFill>
              </a:rPr>
              <a:t> </a:t>
            </a:r>
            <a:r>
              <a:rPr kumimoji="1" lang="en-US" altLang="en-US" sz="1600" b="1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altLang="en-US" sz="1600" b="1">
              <a:solidFill>
                <a:srgbClr val="006600"/>
              </a:solidFill>
            </a:endParaRPr>
          </a:p>
        </p:txBody>
      </p:sp>
      <p:sp>
        <p:nvSpPr>
          <p:cNvPr id="541738" name="Text Box 42">
            <a:extLst>
              <a:ext uri="{FF2B5EF4-FFF2-40B4-BE49-F238E27FC236}">
                <a16:creationId xmlns:a16="http://schemas.microsoft.com/office/drawing/2014/main" id="{E36CC462-3BFB-434D-B305-5891C33AC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251460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1739" name="Text Box 43">
            <a:extLst>
              <a:ext uri="{FF2B5EF4-FFF2-40B4-BE49-F238E27FC236}">
                <a16:creationId xmlns:a16="http://schemas.microsoft.com/office/drawing/2014/main" id="{BB053753-BC66-0746-88FA-BC0082C67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263" y="23669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1740" name="Text Box 44">
            <a:extLst>
              <a:ext uri="{FF2B5EF4-FFF2-40B4-BE49-F238E27FC236}">
                <a16:creationId xmlns:a16="http://schemas.microsoft.com/office/drawing/2014/main" id="{922969F9-27D5-7B46-82F8-3F9F5804D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588" y="62531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41741" name="Text Box 45">
            <a:extLst>
              <a:ext uri="{FF2B5EF4-FFF2-40B4-BE49-F238E27FC236}">
                <a16:creationId xmlns:a16="http://schemas.microsoft.com/office/drawing/2014/main" id="{92F75D36-678E-EE43-9480-11C07047E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440238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1742" name="Text Box 46">
            <a:extLst>
              <a:ext uri="{FF2B5EF4-FFF2-40B4-BE49-F238E27FC236}">
                <a16:creationId xmlns:a16="http://schemas.microsoft.com/office/drawing/2014/main" id="{83BBE648-1F93-BB4B-9FEE-0B83FF733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6" y="3741738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1743" name="Text Box 47">
            <a:extLst>
              <a:ext uri="{FF2B5EF4-FFF2-40B4-BE49-F238E27FC236}">
                <a16:creationId xmlns:a16="http://schemas.microsoft.com/office/drawing/2014/main" id="{11B5B72F-FB9D-104A-A848-72E35D06C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1" y="413226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1744" name="Text Box 48">
            <a:extLst>
              <a:ext uri="{FF2B5EF4-FFF2-40B4-BE49-F238E27FC236}">
                <a16:creationId xmlns:a16="http://schemas.microsoft.com/office/drawing/2014/main" id="{9DF9A022-2061-6D4B-AF2A-B68E05DED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310515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1745" name="Text Box 49">
            <a:extLst>
              <a:ext uri="{FF2B5EF4-FFF2-40B4-BE49-F238E27FC236}">
                <a16:creationId xmlns:a16="http://schemas.microsoft.com/office/drawing/2014/main" id="{4AE40F67-4C5F-7F4C-BC91-589009E9C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1" y="1014413"/>
            <a:ext cx="3368675" cy="696912"/>
          </a:xfrm>
          <a:prstGeom prst="rect">
            <a:avLst/>
          </a:prstGeom>
          <a:solidFill>
            <a:srgbClr val="9CE0FA"/>
          </a:solidFill>
          <a:ln>
            <a:noFill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N’ = { s, 2, 6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C = { 3, 4, 5, 7, t }</a:t>
            </a:r>
          </a:p>
        </p:txBody>
      </p:sp>
      <p:sp>
        <p:nvSpPr>
          <p:cNvPr id="541746" name="Text Box 50">
            <a:extLst>
              <a:ext uri="{FF2B5EF4-FFF2-40B4-BE49-F238E27FC236}">
                <a16:creationId xmlns:a16="http://schemas.microsoft.com/office/drawing/2014/main" id="{C369EBD0-DFFB-F94B-8723-68966A8E9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6" y="2501901"/>
            <a:ext cx="53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1747" name="Text Box 51">
            <a:extLst>
              <a:ext uri="{FF2B5EF4-FFF2-40B4-BE49-F238E27FC236}">
                <a16:creationId xmlns:a16="http://schemas.microsoft.com/office/drawing/2014/main" id="{DB7DC71E-B2E8-454B-BED2-D8091FBB2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4" y="2555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1748" name="Text Box 52">
            <a:extLst>
              <a:ext uri="{FF2B5EF4-FFF2-40B4-BE49-F238E27FC236}">
                <a16:creationId xmlns:a16="http://schemas.microsoft.com/office/drawing/2014/main" id="{D5A88958-BF21-114D-9C2D-336DF2EA3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1" y="633571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41749" name="Text Box 53">
            <a:extLst>
              <a:ext uri="{FF2B5EF4-FFF2-40B4-BE49-F238E27FC236}">
                <a16:creationId xmlns:a16="http://schemas.microsoft.com/office/drawing/2014/main" id="{9B46D2A6-94AF-634D-B1C9-DB9CEDDCB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6" y="3741738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1750" name="Text Box 54">
            <a:extLst>
              <a:ext uri="{FF2B5EF4-FFF2-40B4-BE49-F238E27FC236}">
                <a16:creationId xmlns:a16="http://schemas.microsoft.com/office/drawing/2014/main" id="{D2C21EC6-AE2C-A64A-9EB8-652C61188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6" y="3786189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1751" name="Text Box 55">
            <a:extLst>
              <a:ext uri="{FF2B5EF4-FFF2-40B4-BE49-F238E27FC236}">
                <a16:creationId xmlns:a16="http://schemas.microsoft.com/office/drawing/2014/main" id="{634EC1BD-8072-E94E-93A2-A7ADEDF07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6" y="64055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1754" name="Text Box 58">
            <a:extLst>
              <a:ext uri="{FF2B5EF4-FFF2-40B4-BE49-F238E27FC236}">
                <a16:creationId xmlns:a16="http://schemas.microsoft.com/office/drawing/2014/main" id="{A7F5D0AE-9585-7245-AF2B-474D8836D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6114" y="2428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1755" name="Text Box 59">
            <a:extLst>
              <a:ext uri="{FF2B5EF4-FFF2-40B4-BE49-F238E27FC236}">
                <a16:creationId xmlns:a16="http://schemas.microsoft.com/office/drawing/2014/main" id="{2DB8AB85-7E6F-E948-8285-1BB38DF04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951" y="23860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91194" name="Freeform 64">
            <a:extLst>
              <a:ext uri="{FF2B5EF4-FFF2-40B4-BE49-F238E27FC236}">
                <a16:creationId xmlns:a16="http://schemas.microsoft.com/office/drawing/2014/main" id="{02B676FB-9775-D547-989E-880BB40D0BDE}"/>
              </a:ext>
            </a:extLst>
          </p:cNvPr>
          <p:cNvSpPr>
            <a:spLocks/>
          </p:cNvSpPr>
          <p:nvPr/>
        </p:nvSpPr>
        <p:spPr bwMode="auto">
          <a:xfrm>
            <a:off x="1689100" y="2273300"/>
            <a:ext cx="3670300" cy="2419350"/>
          </a:xfrm>
          <a:custGeom>
            <a:avLst/>
            <a:gdLst>
              <a:gd name="T0" fmla="*/ 0 w 2312"/>
              <a:gd name="T1" fmla="*/ 1774190000 h 1524"/>
              <a:gd name="T2" fmla="*/ 181451250 w 2312"/>
              <a:gd name="T3" fmla="*/ 1330642500 h 1524"/>
              <a:gd name="T4" fmla="*/ 423386250 w 2312"/>
              <a:gd name="T5" fmla="*/ 1149191250 h 1524"/>
              <a:gd name="T6" fmla="*/ 584676250 w 2312"/>
              <a:gd name="T7" fmla="*/ 1048385000 h 1524"/>
              <a:gd name="T8" fmla="*/ 907256250 w 2312"/>
              <a:gd name="T9" fmla="*/ 967740000 h 1524"/>
              <a:gd name="T10" fmla="*/ 1249997500 w 2312"/>
              <a:gd name="T11" fmla="*/ 866933750 h 1524"/>
              <a:gd name="T12" fmla="*/ 1532255000 w 2312"/>
              <a:gd name="T13" fmla="*/ 786288750 h 1524"/>
              <a:gd name="T14" fmla="*/ 1915318750 w 2312"/>
              <a:gd name="T15" fmla="*/ 725805000 h 1524"/>
              <a:gd name="T16" fmla="*/ 2147483646 w 2312"/>
              <a:gd name="T17" fmla="*/ 645160000 h 1524"/>
              <a:gd name="T18" fmla="*/ 2147483646 w 2312"/>
              <a:gd name="T19" fmla="*/ 383063750 h 1524"/>
              <a:gd name="T20" fmla="*/ 2147483646 w 2312"/>
              <a:gd name="T21" fmla="*/ 80645000 h 1524"/>
              <a:gd name="T22" fmla="*/ 2147483646 w 2312"/>
              <a:gd name="T23" fmla="*/ 0 h 1524"/>
              <a:gd name="T24" fmla="*/ 2147483646 w 2312"/>
              <a:gd name="T25" fmla="*/ 40322500 h 1524"/>
              <a:gd name="T26" fmla="*/ 2147483646 w 2312"/>
              <a:gd name="T27" fmla="*/ 60483750 h 1524"/>
              <a:gd name="T28" fmla="*/ 2147483646 w 2312"/>
              <a:gd name="T29" fmla="*/ 141128750 h 1524"/>
              <a:gd name="T30" fmla="*/ 2147483646 w 2312"/>
              <a:gd name="T31" fmla="*/ 221773750 h 1524"/>
              <a:gd name="T32" fmla="*/ 2147483646 w 2312"/>
              <a:gd name="T33" fmla="*/ 383063750 h 1524"/>
              <a:gd name="T34" fmla="*/ 2147483646 w 2312"/>
              <a:gd name="T35" fmla="*/ 665321250 h 1524"/>
              <a:gd name="T36" fmla="*/ 2147483646 w 2312"/>
              <a:gd name="T37" fmla="*/ 866933750 h 1524"/>
              <a:gd name="T38" fmla="*/ 2147483646 w 2312"/>
              <a:gd name="T39" fmla="*/ 1290320000 h 1524"/>
              <a:gd name="T40" fmla="*/ 2147483646 w 2312"/>
              <a:gd name="T41" fmla="*/ 1774190000 h 1524"/>
              <a:gd name="T42" fmla="*/ 2147483646 w 2312"/>
              <a:gd name="T43" fmla="*/ 2147483646 h 1524"/>
              <a:gd name="T44" fmla="*/ 2147483646 w 2312"/>
              <a:gd name="T45" fmla="*/ 2147483646 h 1524"/>
              <a:gd name="T46" fmla="*/ 2147483646 w 2312"/>
              <a:gd name="T47" fmla="*/ 2147483646 h 1524"/>
              <a:gd name="T48" fmla="*/ 2147483646 w 2312"/>
              <a:gd name="T49" fmla="*/ 2147483646 h 1524"/>
              <a:gd name="T50" fmla="*/ 2147483646 w 2312"/>
              <a:gd name="T51" fmla="*/ 2147483646 h 1524"/>
              <a:gd name="T52" fmla="*/ 2147483646 w 2312"/>
              <a:gd name="T53" fmla="*/ 2147483646 h 1524"/>
              <a:gd name="T54" fmla="*/ 2147483646 w 2312"/>
              <a:gd name="T55" fmla="*/ 2147483646 h 1524"/>
              <a:gd name="T56" fmla="*/ 2147483646 w 2312"/>
              <a:gd name="T57" fmla="*/ 2147483646 h 1524"/>
              <a:gd name="T58" fmla="*/ 2147483646 w 2312"/>
              <a:gd name="T59" fmla="*/ 2147483646 h 1524"/>
              <a:gd name="T60" fmla="*/ 2147483646 w 2312"/>
              <a:gd name="T61" fmla="*/ 2147483646 h 1524"/>
              <a:gd name="T62" fmla="*/ 2147483646 w 2312"/>
              <a:gd name="T63" fmla="*/ 2147483646 h 1524"/>
              <a:gd name="T64" fmla="*/ 2147483646 w 2312"/>
              <a:gd name="T65" fmla="*/ 2147483646 h 1524"/>
              <a:gd name="T66" fmla="*/ 2147483646 w 2312"/>
              <a:gd name="T67" fmla="*/ 2147483646 h 1524"/>
              <a:gd name="T68" fmla="*/ 1532255000 w 2312"/>
              <a:gd name="T69" fmla="*/ 2147483646 h 1524"/>
              <a:gd name="T70" fmla="*/ 1108868750 w 2312"/>
              <a:gd name="T71" fmla="*/ 2147483646 h 1524"/>
              <a:gd name="T72" fmla="*/ 745966250 w 2312"/>
              <a:gd name="T73" fmla="*/ 2147483646 h 1524"/>
              <a:gd name="T74" fmla="*/ 584676250 w 2312"/>
              <a:gd name="T75" fmla="*/ 2147483646 h 1524"/>
              <a:gd name="T76" fmla="*/ 403225000 w 2312"/>
              <a:gd name="T77" fmla="*/ 2147483646 h 1524"/>
              <a:gd name="T78" fmla="*/ 161290000 w 2312"/>
              <a:gd name="T79" fmla="*/ 2147483646 h 1524"/>
              <a:gd name="T80" fmla="*/ 0 w 2312"/>
              <a:gd name="T81" fmla="*/ 1774190000 h 152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312" h="1524">
                <a:moveTo>
                  <a:pt x="0" y="704"/>
                </a:moveTo>
                <a:cubicBezTo>
                  <a:pt x="21" y="641"/>
                  <a:pt x="35" y="583"/>
                  <a:pt x="72" y="528"/>
                </a:cubicBezTo>
                <a:cubicBezTo>
                  <a:pt x="94" y="495"/>
                  <a:pt x="136" y="477"/>
                  <a:pt x="168" y="456"/>
                </a:cubicBezTo>
                <a:cubicBezTo>
                  <a:pt x="205" y="431"/>
                  <a:pt x="184" y="445"/>
                  <a:pt x="232" y="416"/>
                </a:cubicBezTo>
                <a:cubicBezTo>
                  <a:pt x="264" y="397"/>
                  <a:pt x="328" y="400"/>
                  <a:pt x="360" y="384"/>
                </a:cubicBezTo>
                <a:cubicBezTo>
                  <a:pt x="404" y="362"/>
                  <a:pt x="449" y="356"/>
                  <a:pt x="496" y="344"/>
                </a:cubicBezTo>
                <a:cubicBezTo>
                  <a:pt x="533" y="335"/>
                  <a:pt x="570" y="319"/>
                  <a:pt x="608" y="312"/>
                </a:cubicBezTo>
                <a:cubicBezTo>
                  <a:pt x="658" y="303"/>
                  <a:pt x="709" y="295"/>
                  <a:pt x="760" y="288"/>
                </a:cubicBezTo>
                <a:cubicBezTo>
                  <a:pt x="797" y="283"/>
                  <a:pt x="884" y="278"/>
                  <a:pt x="928" y="256"/>
                </a:cubicBezTo>
                <a:cubicBezTo>
                  <a:pt x="974" y="233"/>
                  <a:pt x="1012" y="182"/>
                  <a:pt x="1056" y="152"/>
                </a:cubicBezTo>
                <a:cubicBezTo>
                  <a:pt x="1140" y="96"/>
                  <a:pt x="1233" y="64"/>
                  <a:pt x="1328" y="32"/>
                </a:cubicBezTo>
                <a:cubicBezTo>
                  <a:pt x="1359" y="22"/>
                  <a:pt x="1384" y="8"/>
                  <a:pt x="1416" y="0"/>
                </a:cubicBezTo>
                <a:cubicBezTo>
                  <a:pt x="1493" y="5"/>
                  <a:pt x="1571" y="10"/>
                  <a:pt x="1648" y="16"/>
                </a:cubicBezTo>
                <a:cubicBezTo>
                  <a:pt x="1667" y="18"/>
                  <a:pt x="1686" y="17"/>
                  <a:pt x="1704" y="24"/>
                </a:cubicBezTo>
                <a:cubicBezTo>
                  <a:pt x="1722" y="31"/>
                  <a:pt x="1736" y="45"/>
                  <a:pt x="1752" y="56"/>
                </a:cubicBezTo>
                <a:cubicBezTo>
                  <a:pt x="1775" y="71"/>
                  <a:pt x="1815" y="75"/>
                  <a:pt x="1840" y="88"/>
                </a:cubicBezTo>
                <a:cubicBezTo>
                  <a:pt x="1887" y="111"/>
                  <a:pt x="1934" y="135"/>
                  <a:pt x="1984" y="152"/>
                </a:cubicBezTo>
                <a:cubicBezTo>
                  <a:pt x="2019" y="187"/>
                  <a:pt x="2044" y="225"/>
                  <a:pt x="2072" y="264"/>
                </a:cubicBezTo>
                <a:cubicBezTo>
                  <a:pt x="2096" y="297"/>
                  <a:pt x="2143" y="322"/>
                  <a:pt x="2176" y="344"/>
                </a:cubicBezTo>
                <a:cubicBezTo>
                  <a:pt x="2205" y="403"/>
                  <a:pt x="2250" y="453"/>
                  <a:pt x="2280" y="512"/>
                </a:cubicBezTo>
                <a:cubicBezTo>
                  <a:pt x="2308" y="568"/>
                  <a:pt x="2305" y="644"/>
                  <a:pt x="2312" y="704"/>
                </a:cubicBezTo>
                <a:cubicBezTo>
                  <a:pt x="2309" y="827"/>
                  <a:pt x="2309" y="949"/>
                  <a:pt x="2304" y="1072"/>
                </a:cubicBezTo>
                <a:cubicBezTo>
                  <a:pt x="2303" y="1098"/>
                  <a:pt x="2293" y="1145"/>
                  <a:pt x="2280" y="1168"/>
                </a:cubicBezTo>
                <a:cubicBezTo>
                  <a:pt x="2248" y="1225"/>
                  <a:pt x="2205" y="1261"/>
                  <a:pt x="2152" y="1296"/>
                </a:cubicBezTo>
                <a:cubicBezTo>
                  <a:pt x="2136" y="1307"/>
                  <a:pt x="2120" y="1317"/>
                  <a:pt x="2104" y="1328"/>
                </a:cubicBezTo>
                <a:cubicBezTo>
                  <a:pt x="2096" y="1333"/>
                  <a:pt x="2080" y="1344"/>
                  <a:pt x="2080" y="1344"/>
                </a:cubicBezTo>
                <a:cubicBezTo>
                  <a:pt x="2040" y="1405"/>
                  <a:pt x="2021" y="1431"/>
                  <a:pt x="1960" y="1472"/>
                </a:cubicBezTo>
                <a:cubicBezTo>
                  <a:pt x="1943" y="1483"/>
                  <a:pt x="1923" y="1490"/>
                  <a:pt x="1904" y="1496"/>
                </a:cubicBezTo>
                <a:cubicBezTo>
                  <a:pt x="1883" y="1503"/>
                  <a:pt x="1840" y="1512"/>
                  <a:pt x="1840" y="1512"/>
                </a:cubicBezTo>
                <a:cubicBezTo>
                  <a:pt x="1717" y="1508"/>
                  <a:pt x="1591" y="1524"/>
                  <a:pt x="1472" y="1496"/>
                </a:cubicBezTo>
                <a:cubicBezTo>
                  <a:pt x="1453" y="1492"/>
                  <a:pt x="1443" y="1469"/>
                  <a:pt x="1424" y="1464"/>
                </a:cubicBezTo>
                <a:cubicBezTo>
                  <a:pt x="1343" y="1444"/>
                  <a:pt x="1259" y="1436"/>
                  <a:pt x="1176" y="1424"/>
                </a:cubicBezTo>
                <a:cubicBezTo>
                  <a:pt x="1137" y="1398"/>
                  <a:pt x="1120" y="1355"/>
                  <a:pt x="1080" y="1328"/>
                </a:cubicBezTo>
                <a:cubicBezTo>
                  <a:pt x="1016" y="1285"/>
                  <a:pt x="939" y="1273"/>
                  <a:pt x="864" y="1264"/>
                </a:cubicBezTo>
                <a:cubicBezTo>
                  <a:pt x="779" y="1236"/>
                  <a:pt x="697" y="1226"/>
                  <a:pt x="608" y="1216"/>
                </a:cubicBezTo>
                <a:cubicBezTo>
                  <a:pt x="551" y="1209"/>
                  <a:pt x="496" y="1189"/>
                  <a:pt x="440" y="1176"/>
                </a:cubicBezTo>
                <a:cubicBezTo>
                  <a:pt x="392" y="1165"/>
                  <a:pt x="342" y="1159"/>
                  <a:pt x="296" y="1144"/>
                </a:cubicBezTo>
                <a:cubicBezTo>
                  <a:pt x="277" y="1116"/>
                  <a:pt x="264" y="1099"/>
                  <a:pt x="232" y="1088"/>
                </a:cubicBezTo>
                <a:cubicBezTo>
                  <a:pt x="194" y="1050"/>
                  <a:pt x="217" y="1070"/>
                  <a:pt x="160" y="1032"/>
                </a:cubicBezTo>
                <a:cubicBezTo>
                  <a:pt x="118" y="1004"/>
                  <a:pt x="110" y="967"/>
                  <a:pt x="64" y="952"/>
                </a:cubicBezTo>
                <a:cubicBezTo>
                  <a:pt x="17" y="881"/>
                  <a:pt x="20" y="785"/>
                  <a:pt x="0" y="704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1761" name="Text Box 65">
            <a:extLst>
              <a:ext uri="{FF2B5EF4-FFF2-40B4-BE49-F238E27FC236}">
                <a16:creationId xmlns:a16="http://schemas.microsoft.com/office/drawing/2014/main" id="{8FC0F7BC-AEAA-0E46-BA8D-F2FF8912B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1" y="42021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1762" name="Text Box 66">
            <a:extLst>
              <a:ext uri="{FF2B5EF4-FFF2-40B4-BE49-F238E27FC236}">
                <a16:creationId xmlns:a16="http://schemas.microsoft.com/office/drawing/2014/main" id="{B66AC839-818C-BA4F-BE78-4506D4E53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576" y="44751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1763" name="Text Box 67">
            <a:extLst>
              <a:ext uri="{FF2B5EF4-FFF2-40B4-BE49-F238E27FC236}">
                <a16:creationId xmlns:a16="http://schemas.microsoft.com/office/drawing/2014/main" id="{5C4287FC-21FC-A840-8D41-D7BA104BA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1" y="24384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1764" name="Text Box 68">
            <a:extLst>
              <a:ext uri="{FF2B5EF4-FFF2-40B4-BE49-F238E27FC236}">
                <a16:creationId xmlns:a16="http://schemas.microsoft.com/office/drawing/2014/main" id="{EC5D083A-5DC3-9048-9DBC-32A0CC607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1" y="205740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DDA4C1-5B49-064A-AACD-6EDE65778741}"/>
              </a:ext>
            </a:extLst>
          </p:cNvPr>
          <p:cNvSpPr txBox="1"/>
          <p:nvPr/>
        </p:nvSpPr>
        <p:spPr>
          <a:xfrm>
            <a:off x="7670007" y="788998"/>
            <a:ext cx="4505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     Find </a:t>
            </a:r>
            <a:r>
              <a:rPr lang="en-US" sz="1600" i="1" dirty="0"/>
              <a:t>w</a:t>
            </a:r>
            <a:r>
              <a:rPr lang="en-US" sz="1600" dirty="0"/>
              <a:t> not in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'</a:t>
            </a:r>
            <a:r>
              <a:rPr lang="en-US" sz="1600" i="1" dirty="0"/>
              <a:t> </a:t>
            </a:r>
            <a:r>
              <a:rPr lang="en-US" sz="1600" dirty="0"/>
              <a:t>such that </a:t>
            </a:r>
            <a:r>
              <a:rPr lang="en-US" sz="1600" i="1" dirty="0"/>
              <a:t>D(w) </a:t>
            </a:r>
            <a:r>
              <a:rPr lang="en-US" sz="1600" dirty="0"/>
              <a:t>is a minimum </a:t>
            </a:r>
          </a:p>
          <a:p>
            <a:r>
              <a:rPr lang="en-US" sz="1600" dirty="0"/>
              <a:t>10   add </a:t>
            </a:r>
            <a:r>
              <a:rPr lang="en-US" sz="1600" i="1" dirty="0"/>
              <a:t>w</a:t>
            </a:r>
            <a:r>
              <a:rPr lang="en-US" sz="1600" dirty="0"/>
              <a:t> to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’</a:t>
            </a:r>
            <a:r>
              <a:rPr lang="en-US" sz="1600" i="1" dirty="0"/>
              <a:t> </a:t>
            </a:r>
          </a:p>
          <a:p>
            <a:r>
              <a:rPr lang="en-US" sz="1600" dirty="0"/>
              <a:t>11   update </a:t>
            </a:r>
            <a:r>
              <a:rPr lang="en-US" sz="1600" i="1" dirty="0"/>
              <a:t>D(v) </a:t>
            </a:r>
            <a:r>
              <a:rPr lang="en-US" sz="1600" dirty="0"/>
              <a:t>for all</a:t>
            </a:r>
            <a:r>
              <a:rPr lang="en-US" sz="1600" i="1" dirty="0"/>
              <a:t> v </a:t>
            </a:r>
            <a:r>
              <a:rPr lang="en-US" sz="1600" dirty="0"/>
              <a:t>adjacent to </a:t>
            </a:r>
            <a:r>
              <a:rPr lang="en-US" sz="1600" i="1" dirty="0"/>
              <a:t>w</a:t>
            </a:r>
            <a:r>
              <a:rPr lang="en-US" sz="1600" dirty="0"/>
              <a:t> and not in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'</a:t>
            </a:r>
            <a:r>
              <a:rPr lang="en-US" sz="1600" i="1" dirty="0"/>
              <a:t> </a:t>
            </a:r>
            <a:endParaRPr lang="en-US" sz="1600" dirty="0"/>
          </a:p>
          <a:p>
            <a:r>
              <a:rPr lang="en-US" sz="1600" b="1" i="1" dirty="0">
                <a:solidFill>
                  <a:srgbClr val="CC0000"/>
                </a:solidFill>
              </a:rPr>
              <a:t>12    D(v) = </a:t>
            </a:r>
            <a:r>
              <a:rPr lang="en-US" sz="1600" b="1" dirty="0">
                <a:solidFill>
                  <a:srgbClr val="CC0000"/>
                </a:solidFill>
              </a:rPr>
              <a:t>min</a:t>
            </a:r>
            <a:r>
              <a:rPr lang="en-US" sz="1600" b="1" i="1" dirty="0">
                <a:solidFill>
                  <a:srgbClr val="CC0000"/>
                </a:solidFill>
              </a:rPr>
              <a:t> </a:t>
            </a:r>
            <a:r>
              <a:rPr lang="en-US" sz="1600" b="1" dirty="0">
                <a:solidFill>
                  <a:srgbClr val="CC0000"/>
                </a:solidFill>
              </a:rPr>
              <a:t>( </a:t>
            </a:r>
            <a:r>
              <a:rPr lang="en-US" sz="1600" b="1" i="1" dirty="0">
                <a:solidFill>
                  <a:srgbClr val="CC0000"/>
                </a:solidFill>
              </a:rPr>
              <a:t>D(v),  D(w) + </a:t>
            </a:r>
            <a:r>
              <a:rPr lang="en-US" sz="1600" b="1" i="1" dirty="0" err="1">
                <a:solidFill>
                  <a:srgbClr val="CC0000"/>
                </a:solidFill>
              </a:rPr>
              <a:t>c</a:t>
            </a:r>
            <a:r>
              <a:rPr lang="en-US" sz="1600" b="1" i="1" baseline="-25000" dirty="0" err="1">
                <a:solidFill>
                  <a:srgbClr val="CC0000"/>
                </a:solidFill>
              </a:rPr>
              <a:t>w,v</a:t>
            </a:r>
            <a:r>
              <a:rPr lang="en-US" sz="1600" b="1" i="1" baseline="-25000" dirty="0">
                <a:solidFill>
                  <a:srgbClr val="CC0000"/>
                </a:solidFill>
              </a:rPr>
              <a:t>  </a:t>
            </a:r>
            <a:r>
              <a:rPr lang="en-US" sz="1600" b="1" dirty="0">
                <a:solidFill>
                  <a:srgbClr val="CC0000"/>
                </a:solidFill>
              </a:rPr>
              <a:t>)</a:t>
            </a:r>
            <a:r>
              <a:rPr lang="en-US" sz="1600" b="1" i="1" dirty="0">
                <a:solidFill>
                  <a:srgbClr val="CC0000"/>
                </a:solidFill>
              </a:rPr>
              <a:t>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1188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>
            <a:extLst>
              <a:ext uri="{FF2B5EF4-FFF2-40B4-BE49-F238E27FC236}">
                <a16:creationId xmlns:a16="http://schemas.microsoft.com/office/drawing/2014/main" id="{A5256C2B-54D7-CB4E-AD2B-8790D47B8A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 smtClean="0">
                <a:solidFill>
                  <a:srgbClr val="000000"/>
                </a:solidFill>
                <a:latin typeface="Comic Sans M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A445E5C-186B-C74E-BCC2-ABDADC1E7F5E}" type="slidenum">
              <a:rPr lang="en-US" altLang="en-US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23</a:t>
            </a:fld>
            <a:endParaRPr kumimoji="0" lang="en-US" altLang="en-US" sz="1400">
              <a:solidFill>
                <a:srgbClr val="000000"/>
              </a:solidFill>
            </a:endParaRPr>
          </a:p>
        </p:txBody>
      </p:sp>
      <p:sp>
        <p:nvSpPr>
          <p:cNvPr id="542723" name="Oval 3">
            <a:extLst>
              <a:ext uri="{FF2B5EF4-FFF2-40B4-BE49-F238E27FC236}">
                <a16:creationId xmlns:a16="http://schemas.microsoft.com/office/drawing/2014/main" id="{0342F40A-8419-9345-B464-EE5FE8BFC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42724" name="Oval 4">
            <a:extLst>
              <a:ext uri="{FF2B5EF4-FFF2-40B4-BE49-F238E27FC236}">
                <a16:creationId xmlns:a16="http://schemas.microsoft.com/office/drawing/2014/main" id="{10B7F088-CCB7-BE44-8F6B-0A42CD0BA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42725" name="Oval 5">
            <a:extLst>
              <a:ext uri="{FF2B5EF4-FFF2-40B4-BE49-F238E27FC236}">
                <a16:creationId xmlns:a16="http://schemas.microsoft.com/office/drawing/2014/main" id="{D2CA563F-E23F-0642-AFFE-C95042978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42726" name="Oval 6">
            <a:extLst>
              <a:ext uri="{FF2B5EF4-FFF2-40B4-BE49-F238E27FC236}">
                <a16:creationId xmlns:a16="http://schemas.microsoft.com/office/drawing/2014/main" id="{C7D28430-8F20-3047-B04C-6B9CEAA4A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2727" name="Oval 7">
            <a:extLst>
              <a:ext uri="{FF2B5EF4-FFF2-40B4-BE49-F238E27FC236}">
                <a16:creationId xmlns:a16="http://schemas.microsoft.com/office/drawing/2014/main" id="{CE411C52-7AFA-AB49-B676-F4A2AB4A1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42728" name="Oval 8">
            <a:extLst>
              <a:ext uri="{FF2B5EF4-FFF2-40B4-BE49-F238E27FC236}">
                <a16:creationId xmlns:a16="http://schemas.microsoft.com/office/drawing/2014/main" id="{4BCB927F-2B00-5D4D-A358-3B5A03259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42729" name="Oval 9">
            <a:extLst>
              <a:ext uri="{FF2B5EF4-FFF2-40B4-BE49-F238E27FC236}">
                <a16:creationId xmlns:a16="http://schemas.microsoft.com/office/drawing/2014/main" id="{88975C4B-F209-924A-8AFE-45F45D3F0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42730" name="Oval 10">
            <a:extLst>
              <a:ext uri="{FF2B5EF4-FFF2-40B4-BE49-F238E27FC236}">
                <a16:creationId xmlns:a16="http://schemas.microsoft.com/office/drawing/2014/main" id="{5A1B8482-A2E7-8F44-AA88-6CD6B31E1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67596" name="AutoShape 11">
            <a:extLst>
              <a:ext uri="{FF2B5EF4-FFF2-40B4-BE49-F238E27FC236}">
                <a16:creationId xmlns:a16="http://schemas.microsoft.com/office/drawing/2014/main" id="{3B61D702-EA81-704C-A6ED-54461C64EED8}"/>
              </a:ext>
            </a:extLst>
          </p:cNvPr>
          <p:cNvCxnSpPr>
            <a:cxnSpLocks noChangeShapeType="1"/>
            <a:stCxn id="542723" idx="7"/>
            <a:endCxn id="542726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7597" name="AutoShape 12">
            <a:extLst>
              <a:ext uri="{FF2B5EF4-FFF2-40B4-BE49-F238E27FC236}">
                <a16:creationId xmlns:a16="http://schemas.microsoft.com/office/drawing/2014/main" id="{0424B12A-BC44-4E4D-976C-9B8FB12BD2F2}"/>
              </a:ext>
            </a:extLst>
          </p:cNvPr>
          <p:cNvCxnSpPr>
            <a:cxnSpLocks noChangeShapeType="1"/>
            <a:stCxn id="542723" idx="6"/>
            <a:endCxn id="542727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7598" name="AutoShape 13">
            <a:extLst>
              <a:ext uri="{FF2B5EF4-FFF2-40B4-BE49-F238E27FC236}">
                <a16:creationId xmlns:a16="http://schemas.microsoft.com/office/drawing/2014/main" id="{95B1326E-25B2-CC49-AF8E-4BFF75614C40}"/>
              </a:ext>
            </a:extLst>
          </p:cNvPr>
          <p:cNvCxnSpPr>
            <a:cxnSpLocks noChangeShapeType="1"/>
            <a:stCxn id="542723" idx="5"/>
            <a:endCxn id="542728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7599" name="AutoShape 14">
            <a:extLst>
              <a:ext uri="{FF2B5EF4-FFF2-40B4-BE49-F238E27FC236}">
                <a16:creationId xmlns:a16="http://schemas.microsoft.com/office/drawing/2014/main" id="{8D14D38E-B803-074A-AB92-C926BF62427B}"/>
              </a:ext>
            </a:extLst>
          </p:cNvPr>
          <p:cNvCxnSpPr>
            <a:cxnSpLocks noChangeShapeType="1"/>
            <a:stCxn id="542727" idx="7"/>
            <a:endCxn id="542724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7600" name="AutoShape 15">
            <a:extLst>
              <a:ext uri="{FF2B5EF4-FFF2-40B4-BE49-F238E27FC236}">
                <a16:creationId xmlns:a16="http://schemas.microsoft.com/office/drawing/2014/main" id="{E48F7062-2084-BD4A-9DAF-2B9D9CF99FF6}"/>
              </a:ext>
            </a:extLst>
          </p:cNvPr>
          <p:cNvCxnSpPr>
            <a:cxnSpLocks noChangeShapeType="1"/>
            <a:stCxn id="542729" idx="7"/>
            <a:endCxn id="542724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7601" name="AutoShape 16">
            <a:extLst>
              <a:ext uri="{FF2B5EF4-FFF2-40B4-BE49-F238E27FC236}">
                <a16:creationId xmlns:a16="http://schemas.microsoft.com/office/drawing/2014/main" id="{D15A6E55-4B20-F34A-8597-B475EC4B7ED7}"/>
              </a:ext>
            </a:extLst>
          </p:cNvPr>
          <p:cNvCxnSpPr>
            <a:cxnSpLocks noChangeShapeType="1"/>
            <a:stCxn id="542727" idx="5"/>
            <a:endCxn id="542730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7602" name="AutoShape 17">
            <a:extLst>
              <a:ext uri="{FF2B5EF4-FFF2-40B4-BE49-F238E27FC236}">
                <a16:creationId xmlns:a16="http://schemas.microsoft.com/office/drawing/2014/main" id="{90E7EF1C-C8C5-C44B-AC0F-1DA5239E6345}"/>
              </a:ext>
            </a:extLst>
          </p:cNvPr>
          <p:cNvCxnSpPr>
            <a:cxnSpLocks noChangeShapeType="1"/>
            <a:stCxn id="542730" idx="5"/>
            <a:endCxn id="542725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7603" name="AutoShape 18">
            <a:extLst>
              <a:ext uri="{FF2B5EF4-FFF2-40B4-BE49-F238E27FC236}">
                <a16:creationId xmlns:a16="http://schemas.microsoft.com/office/drawing/2014/main" id="{0A078BBA-75D1-DB49-9546-2CA820E12D8C}"/>
              </a:ext>
            </a:extLst>
          </p:cNvPr>
          <p:cNvCxnSpPr>
            <a:cxnSpLocks noChangeShapeType="1"/>
            <a:stCxn id="542730" idx="6"/>
            <a:endCxn id="542729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7604" name="AutoShape 19">
            <a:extLst>
              <a:ext uri="{FF2B5EF4-FFF2-40B4-BE49-F238E27FC236}">
                <a16:creationId xmlns:a16="http://schemas.microsoft.com/office/drawing/2014/main" id="{1490E4C5-84A6-C249-9A66-8868BD818F6B}"/>
              </a:ext>
            </a:extLst>
          </p:cNvPr>
          <p:cNvCxnSpPr>
            <a:cxnSpLocks noChangeShapeType="1"/>
            <a:stCxn id="542729" idx="4"/>
            <a:endCxn id="542725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7605" name="AutoShape 20">
            <a:extLst>
              <a:ext uri="{FF2B5EF4-FFF2-40B4-BE49-F238E27FC236}">
                <a16:creationId xmlns:a16="http://schemas.microsoft.com/office/drawing/2014/main" id="{F0787D72-2F3B-DC44-A66B-00966187D4E8}"/>
              </a:ext>
            </a:extLst>
          </p:cNvPr>
          <p:cNvCxnSpPr>
            <a:cxnSpLocks noChangeShapeType="1"/>
            <a:stCxn id="542724" idx="3"/>
            <a:endCxn id="542730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7606" name="AutoShape 21">
            <a:extLst>
              <a:ext uri="{FF2B5EF4-FFF2-40B4-BE49-F238E27FC236}">
                <a16:creationId xmlns:a16="http://schemas.microsoft.com/office/drawing/2014/main" id="{B8DFEF7E-09CD-0A40-9540-0B0D3BE20403}"/>
              </a:ext>
            </a:extLst>
          </p:cNvPr>
          <p:cNvCxnSpPr>
            <a:cxnSpLocks noChangeShapeType="1"/>
            <a:stCxn id="542727" idx="4"/>
            <a:endCxn id="542728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7607" name="AutoShape 22">
            <a:extLst>
              <a:ext uri="{FF2B5EF4-FFF2-40B4-BE49-F238E27FC236}">
                <a16:creationId xmlns:a16="http://schemas.microsoft.com/office/drawing/2014/main" id="{94738356-4507-C544-9C97-D44932D5A88B}"/>
              </a:ext>
            </a:extLst>
          </p:cNvPr>
          <p:cNvCxnSpPr>
            <a:cxnSpLocks noChangeShapeType="1"/>
            <a:stCxn id="542728" idx="6"/>
            <a:endCxn id="542730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7608" name="AutoShape 23">
            <a:extLst>
              <a:ext uri="{FF2B5EF4-FFF2-40B4-BE49-F238E27FC236}">
                <a16:creationId xmlns:a16="http://schemas.microsoft.com/office/drawing/2014/main" id="{6E98EE55-E984-FB48-A279-202DD9B8DC01}"/>
              </a:ext>
            </a:extLst>
          </p:cNvPr>
          <p:cNvCxnSpPr>
            <a:cxnSpLocks noChangeShapeType="1"/>
            <a:stCxn id="542726" idx="6"/>
            <a:endCxn id="542724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7609" name="AutoShape 24">
            <a:extLst>
              <a:ext uri="{FF2B5EF4-FFF2-40B4-BE49-F238E27FC236}">
                <a16:creationId xmlns:a16="http://schemas.microsoft.com/office/drawing/2014/main" id="{AD232F2F-8FDA-CC44-8FF4-C754E6CD3D6C}"/>
              </a:ext>
            </a:extLst>
          </p:cNvPr>
          <p:cNvCxnSpPr>
            <a:cxnSpLocks noChangeShapeType="1"/>
            <a:stCxn id="542728" idx="6"/>
            <a:endCxn id="542725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7610" name="AutoShape 25">
            <a:extLst>
              <a:ext uri="{FF2B5EF4-FFF2-40B4-BE49-F238E27FC236}">
                <a16:creationId xmlns:a16="http://schemas.microsoft.com/office/drawing/2014/main" id="{8EACB4C6-FAE2-8E46-84B8-DABDF1B2741F}"/>
              </a:ext>
            </a:extLst>
          </p:cNvPr>
          <p:cNvCxnSpPr>
            <a:cxnSpLocks noChangeShapeType="1"/>
            <a:stCxn id="542724" idx="5"/>
            <a:endCxn id="542725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42746" name="Text Box 26">
            <a:extLst>
              <a:ext uri="{FF2B5EF4-FFF2-40B4-BE49-F238E27FC236}">
                <a16:creationId xmlns:a16="http://schemas.microsoft.com/office/drawing/2014/main" id="{8F0F5536-BDB1-354F-A77C-4712CFB58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42747" name="Text Box 27">
            <a:extLst>
              <a:ext uri="{FF2B5EF4-FFF2-40B4-BE49-F238E27FC236}">
                <a16:creationId xmlns:a16="http://schemas.microsoft.com/office/drawing/2014/main" id="{12DC5BAD-090A-FE44-852D-A3952CA56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42748" name="Text Box 28">
            <a:extLst>
              <a:ext uri="{FF2B5EF4-FFF2-40B4-BE49-F238E27FC236}">
                <a16:creationId xmlns:a16="http://schemas.microsoft.com/office/drawing/2014/main" id="{831627F4-E7EC-0D40-85B8-6A91FDFE2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42749" name="Text Box 29">
            <a:extLst>
              <a:ext uri="{FF2B5EF4-FFF2-40B4-BE49-F238E27FC236}">
                <a16:creationId xmlns:a16="http://schemas.microsoft.com/office/drawing/2014/main" id="{733B20A7-886C-7846-BD13-F13D54AEC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42750" name="Text Box 30">
            <a:extLst>
              <a:ext uri="{FF2B5EF4-FFF2-40B4-BE49-F238E27FC236}">
                <a16:creationId xmlns:a16="http://schemas.microsoft.com/office/drawing/2014/main" id="{F12E6677-D95F-ED49-A03F-03A5F9626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42751" name="Text Box 31">
            <a:extLst>
              <a:ext uri="{FF2B5EF4-FFF2-40B4-BE49-F238E27FC236}">
                <a16:creationId xmlns:a16="http://schemas.microsoft.com/office/drawing/2014/main" id="{1369BE24-F70D-E440-9B63-5D89695AF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4" y="48069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42752" name="Text Box 32">
            <a:extLst>
              <a:ext uri="{FF2B5EF4-FFF2-40B4-BE49-F238E27FC236}">
                <a16:creationId xmlns:a16="http://schemas.microsoft.com/office/drawing/2014/main" id="{C07BD2C8-5FB6-6F4D-A982-EF3047AAA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9" y="49847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42753" name="Text Box 33">
            <a:extLst>
              <a:ext uri="{FF2B5EF4-FFF2-40B4-BE49-F238E27FC236}">
                <a16:creationId xmlns:a16="http://schemas.microsoft.com/office/drawing/2014/main" id="{2314C500-AE61-0144-9889-6F4367A5D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42754" name="Text Box 34">
            <a:extLst>
              <a:ext uri="{FF2B5EF4-FFF2-40B4-BE49-F238E27FC236}">
                <a16:creationId xmlns:a16="http://schemas.microsoft.com/office/drawing/2014/main" id="{305F9EAE-8B14-D740-8163-852B98062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42755" name="Text Box 35">
            <a:extLst>
              <a:ext uri="{FF2B5EF4-FFF2-40B4-BE49-F238E27FC236}">
                <a16:creationId xmlns:a16="http://schemas.microsoft.com/office/drawing/2014/main" id="{7B7B93EC-9D63-7A40-A786-4EB1CC18F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42756" name="Text Box 36">
            <a:extLst>
              <a:ext uri="{FF2B5EF4-FFF2-40B4-BE49-F238E27FC236}">
                <a16:creationId xmlns:a16="http://schemas.microsoft.com/office/drawing/2014/main" id="{E204765D-5C6F-8944-8365-88DEB4D0D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42757" name="Text Box 37">
            <a:extLst>
              <a:ext uri="{FF2B5EF4-FFF2-40B4-BE49-F238E27FC236}">
                <a16:creationId xmlns:a16="http://schemas.microsoft.com/office/drawing/2014/main" id="{C92020B9-DA90-AB4F-B2AC-51FDB8802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42758" name="Text Box 38">
            <a:extLst>
              <a:ext uri="{FF2B5EF4-FFF2-40B4-BE49-F238E27FC236}">
                <a16:creationId xmlns:a16="http://schemas.microsoft.com/office/drawing/2014/main" id="{116DBBB0-58FE-DF4A-A75A-703E4BFAB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2759" name="Text Box 39">
            <a:extLst>
              <a:ext uri="{FF2B5EF4-FFF2-40B4-BE49-F238E27FC236}">
                <a16:creationId xmlns:a16="http://schemas.microsoft.com/office/drawing/2014/main" id="{4005FC3A-5DD4-4C40-9805-A11872282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5" y="4478339"/>
            <a:ext cx="32543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42760" name="Text Box 40">
            <a:extLst>
              <a:ext uri="{FF2B5EF4-FFF2-40B4-BE49-F238E27FC236}">
                <a16:creationId xmlns:a16="http://schemas.microsoft.com/office/drawing/2014/main" id="{8951E1A6-1AA8-034B-A1A3-4212C1DB8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2761" name="Text Box 41">
            <a:extLst>
              <a:ext uri="{FF2B5EF4-FFF2-40B4-BE49-F238E27FC236}">
                <a16:creationId xmlns:a16="http://schemas.microsoft.com/office/drawing/2014/main" id="{57424209-0898-3E4E-B88C-756B0CCC5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1" y="63357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 b="1">
                <a:solidFill>
                  <a:srgbClr val="006600"/>
                </a:solidFill>
              </a:rPr>
              <a:t> </a:t>
            </a:r>
            <a:r>
              <a:rPr kumimoji="1" lang="en-US" altLang="en-US" sz="1600" b="1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altLang="en-US" sz="1600" b="1">
              <a:solidFill>
                <a:srgbClr val="006600"/>
              </a:solidFill>
            </a:endParaRPr>
          </a:p>
        </p:txBody>
      </p:sp>
      <p:sp>
        <p:nvSpPr>
          <p:cNvPr id="542762" name="Text Box 42">
            <a:extLst>
              <a:ext uri="{FF2B5EF4-FFF2-40B4-BE49-F238E27FC236}">
                <a16:creationId xmlns:a16="http://schemas.microsoft.com/office/drawing/2014/main" id="{333F6357-0255-4C4C-8393-7B4524CE4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251460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2764" name="Text Box 44">
            <a:extLst>
              <a:ext uri="{FF2B5EF4-FFF2-40B4-BE49-F238E27FC236}">
                <a16:creationId xmlns:a16="http://schemas.microsoft.com/office/drawing/2014/main" id="{1DC34DBC-8F6B-0E49-887B-93B774C0B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588" y="62531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42765" name="Text Box 45">
            <a:extLst>
              <a:ext uri="{FF2B5EF4-FFF2-40B4-BE49-F238E27FC236}">
                <a16:creationId xmlns:a16="http://schemas.microsoft.com/office/drawing/2014/main" id="{4203044E-C9E0-AA47-9120-9068CB784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440238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2766" name="Text Box 46">
            <a:extLst>
              <a:ext uri="{FF2B5EF4-FFF2-40B4-BE49-F238E27FC236}">
                <a16:creationId xmlns:a16="http://schemas.microsoft.com/office/drawing/2014/main" id="{99476495-D222-7944-AB5E-AC324ADC9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6" y="3741738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2767" name="Text Box 47">
            <a:extLst>
              <a:ext uri="{FF2B5EF4-FFF2-40B4-BE49-F238E27FC236}">
                <a16:creationId xmlns:a16="http://schemas.microsoft.com/office/drawing/2014/main" id="{C6BBE498-2613-E84D-9A0A-BDB900EF8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1" y="413226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2768" name="Text Box 48">
            <a:extLst>
              <a:ext uri="{FF2B5EF4-FFF2-40B4-BE49-F238E27FC236}">
                <a16:creationId xmlns:a16="http://schemas.microsoft.com/office/drawing/2014/main" id="{8B25EA30-2663-054A-AF17-937C0E9FB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310515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2769" name="Text Box 49">
            <a:extLst>
              <a:ext uri="{FF2B5EF4-FFF2-40B4-BE49-F238E27FC236}">
                <a16:creationId xmlns:a16="http://schemas.microsoft.com/office/drawing/2014/main" id="{078F0569-AF73-1746-BFE9-8E8F51151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1" y="1014413"/>
            <a:ext cx="3368675" cy="696912"/>
          </a:xfrm>
          <a:prstGeom prst="rect">
            <a:avLst/>
          </a:prstGeom>
          <a:solidFill>
            <a:srgbClr val="9CE0FA"/>
          </a:solidFill>
          <a:ln>
            <a:noFill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N’ = { s, 2, 6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C = { 3, 4, 5, 7, t }</a:t>
            </a:r>
          </a:p>
        </p:txBody>
      </p:sp>
      <p:sp>
        <p:nvSpPr>
          <p:cNvPr id="542770" name="Text Box 50">
            <a:extLst>
              <a:ext uri="{FF2B5EF4-FFF2-40B4-BE49-F238E27FC236}">
                <a16:creationId xmlns:a16="http://schemas.microsoft.com/office/drawing/2014/main" id="{ED5BD5C4-557C-9B44-85FC-2DA26386E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6" y="2501901"/>
            <a:ext cx="53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2771" name="Text Box 51">
            <a:extLst>
              <a:ext uri="{FF2B5EF4-FFF2-40B4-BE49-F238E27FC236}">
                <a16:creationId xmlns:a16="http://schemas.microsoft.com/office/drawing/2014/main" id="{D0942601-BCE6-8B47-9AF8-95E000499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4" y="2555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2772" name="Text Box 52">
            <a:extLst>
              <a:ext uri="{FF2B5EF4-FFF2-40B4-BE49-F238E27FC236}">
                <a16:creationId xmlns:a16="http://schemas.microsoft.com/office/drawing/2014/main" id="{007072A1-D37E-0644-AA58-1217EB6D7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1" y="633571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42773" name="Text Box 53">
            <a:extLst>
              <a:ext uri="{FF2B5EF4-FFF2-40B4-BE49-F238E27FC236}">
                <a16:creationId xmlns:a16="http://schemas.microsoft.com/office/drawing/2014/main" id="{FDF5CFE3-46AA-1F4F-9CCA-31E3267CF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6" y="3741738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2774" name="Text Box 54">
            <a:extLst>
              <a:ext uri="{FF2B5EF4-FFF2-40B4-BE49-F238E27FC236}">
                <a16:creationId xmlns:a16="http://schemas.microsoft.com/office/drawing/2014/main" id="{58B04E40-BFE3-894A-B673-9F23ADC93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6" y="3786189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2775" name="Text Box 55">
            <a:extLst>
              <a:ext uri="{FF2B5EF4-FFF2-40B4-BE49-F238E27FC236}">
                <a16:creationId xmlns:a16="http://schemas.microsoft.com/office/drawing/2014/main" id="{F64BB551-FBDC-4D45-86D3-B231418CA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6" y="64055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93239" name="Freeform 58">
            <a:extLst>
              <a:ext uri="{FF2B5EF4-FFF2-40B4-BE49-F238E27FC236}">
                <a16:creationId xmlns:a16="http://schemas.microsoft.com/office/drawing/2014/main" id="{C7505D1C-95D0-D146-90E6-74BA844DE8D6}"/>
              </a:ext>
            </a:extLst>
          </p:cNvPr>
          <p:cNvSpPr>
            <a:spLocks/>
          </p:cNvSpPr>
          <p:nvPr/>
        </p:nvSpPr>
        <p:spPr bwMode="auto">
          <a:xfrm>
            <a:off x="1689100" y="2273300"/>
            <a:ext cx="3670300" cy="2419350"/>
          </a:xfrm>
          <a:custGeom>
            <a:avLst/>
            <a:gdLst>
              <a:gd name="T0" fmla="*/ 0 w 2312"/>
              <a:gd name="T1" fmla="*/ 1774190000 h 1524"/>
              <a:gd name="T2" fmla="*/ 181451250 w 2312"/>
              <a:gd name="T3" fmla="*/ 1330642500 h 1524"/>
              <a:gd name="T4" fmla="*/ 423386250 w 2312"/>
              <a:gd name="T5" fmla="*/ 1149191250 h 1524"/>
              <a:gd name="T6" fmla="*/ 584676250 w 2312"/>
              <a:gd name="T7" fmla="*/ 1048385000 h 1524"/>
              <a:gd name="T8" fmla="*/ 907256250 w 2312"/>
              <a:gd name="T9" fmla="*/ 967740000 h 1524"/>
              <a:gd name="T10" fmla="*/ 1249997500 w 2312"/>
              <a:gd name="T11" fmla="*/ 866933750 h 1524"/>
              <a:gd name="T12" fmla="*/ 1532255000 w 2312"/>
              <a:gd name="T13" fmla="*/ 786288750 h 1524"/>
              <a:gd name="T14" fmla="*/ 1915318750 w 2312"/>
              <a:gd name="T15" fmla="*/ 725805000 h 1524"/>
              <a:gd name="T16" fmla="*/ 2147483646 w 2312"/>
              <a:gd name="T17" fmla="*/ 645160000 h 1524"/>
              <a:gd name="T18" fmla="*/ 2147483646 w 2312"/>
              <a:gd name="T19" fmla="*/ 383063750 h 1524"/>
              <a:gd name="T20" fmla="*/ 2147483646 w 2312"/>
              <a:gd name="T21" fmla="*/ 80645000 h 1524"/>
              <a:gd name="T22" fmla="*/ 2147483646 w 2312"/>
              <a:gd name="T23" fmla="*/ 0 h 1524"/>
              <a:gd name="T24" fmla="*/ 2147483646 w 2312"/>
              <a:gd name="T25" fmla="*/ 40322500 h 1524"/>
              <a:gd name="T26" fmla="*/ 2147483646 w 2312"/>
              <a:gd name="T27" fmla="*/ 60483750 h 1524"/>
              <a:gd name="T28" fmla="*/ 2147483646 w 2312"/>
              <a:gd name="T29" fmla="*/ 141128750 h 1524"/>
              <a:gd name="T30" fmla="*/ 2147483646 w 2312"/>
              <a:gd name="T31" fmla="*/ 221773750 h 1524"/>
              <a:gd name="T32" fmla="*/ 2147483646 w 2312"/>
              <a:gd name="T33" fmla="*/ 383063750 h 1524"/>
              <a:gd name="T34" fmla="*/ 2147483646 w 2312"/>
              <a:gd name="T35" fmla="*/ 665321250 h 1524"/>
              <a:gd name="T36" fmla="*/ 2147483646 w 2312"/>
              <a:gd name="T37" fmla="*/ 866933750 h 1524"/>
              <a:gd name="T38" fmla="*/ 2147483646 w 2312"/>
              <a:gd name="T39" fmla="*/ 1290320000 h 1524"/>
              <a:gd name="T40" fmla="*/ 2147483646 w 2312"/>
              <a:gd name="T41" fmla="*/ 1774190000 h 1524"/>
              <a:gd name="T42" fmla="*/ 2147483646 w 2312"/>
              <a:gd name="T43" fmla="*/ 2147483646 h 1524"/>
              <a:gd name="T44" fmla="*/ 2147483646 w 2312"/>
              <a:gd name="T45" fmla="*/ 2147483646 h 1524"/>
              <a:gd name="T46" fmla="*/ 2147483646 w 2312"/>
              <a:gd name="T47" fmla="*/ 2147483646 h 1524"/>
              <a:gd name="T48" fmla="*/ 2147483646 w 2312"/>
              <a:gd name="T49" fmla="*/ 2147483646 h 1524"/>
              <a:gd name="T50" fmla="*/ 2147483646 w 2312"/>
              <a:gd name="T51" fmla="*/ 2147483646 h 1524"/>
              <a:gd name="T52" fmla="*/ 2147483646 w 2312"/>
              <a:gd name="T53" fmla="*/ 2147483646 h 1524"/>
              <a:gd name="T54" fmla="*/ 2147483646 w 2312"/>
              <a:gd name="T55" fmla="*/ 2147483646 h 1524"/>
              <a:gd name="T56" fmla="*/ 2147483646 w 2312"/>
              <a:gd name="T57" fmla="*/ 2147483646 h 1524"/>
              <a:gd name="T58" fmla="*/ 2147483646 w 2312"/>
              <a:gd name="T59" fmla="*/ 2147483646 h 1524"/>
              <a:gd name="T60" fmla="*/ 2147483646 w 2312"/>
              <a:gd name="T61" fmla="*/ 2147483646 h 1524"/>
              <a:gd name="T62" fmla="*/ 2147483646 w 2312"/>
              <a:gd name="T63" fmla="*/ 2147483646 h 1524"/>
              <a:gd name="T64" fmla="*/ 2147483646 w 2312"/>
              <a:gd name="T65" fmla="*/ 2147483646 h 1524"/>
              <a:gd name="T66" fmla="*/ 2147483646 w 2312"/>
              <a:gd name="T67" fmla="*/ 2147483646 h 1524"/>
              <a:gd name="T68" fmla="*/ 1532255000 w 2312"/>
              <a:gd name="T69" fmla="*/ 2147483646 h 1524"/>
              <a:gd name="T70" fmla="*/ 1108868750 w 2312"/>
              <a:gd name="T71" fmla="*/ 2147483646 h 1524"/>
              <a:gd name="T72" fmla="*/ 745966250 w 2312"/>
              <a:gd name="T73" fmla="*/ 2147483646 h 1524"/>
              <a:gd name="T74" fmla="*/ 584676250 w 2312"/>
              <a:gd name="T75" fmla="*/ 2147483646 h 1524"/>
              <a:gd name="T76" fmla="*/ 403225000 w 2312"/>
              <a:gd name="T77" fmla="*/ 2147483646 h 1524"/>
              <a:gd name="T78" fmla="*/ 161290000 w 2312"/>
              <a:gd name="T79" fmla="*/ 2147483646 h 1524"/>
              <a:gd name="T80" fmla="*/ 0 w 2312"/>
              <a:gd name="T81" fmla="*/ 1774190000 h 152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312" h="1524">
                <a:moveTo>
                  <a:pt x="0" y="704"/>
                </a:moveTo>
                <a:cubicBezTo>
                  <a:pt x="21" y="641"/>
                  <a:pt x="35" y="583"/>
                  <a:pt x="72" y="528"/>
                </a:cubicBezTo>
                <a:cubicBezTo>
                  <a:pt x="94" y="495"/>
                  <a:pt x="136" y="477"/>
                  <a:pt x="168" y="456"/>
                </a:cubicBezTo>
                <a:cubicBezTo>
                  <a:pt x="205" y="431"/>
                  <a:pt x="184" y="445"/>
                  <a:pt x="232" y="416"/>
                </a:cubicBezTo>
                <a:cubicBezTo>
                  <a:pt x="264" y="397"/>
                  <a:pt x="328" y="400"/>
                  <a:pt x="360" y="384"/>
                </a:cubicBezTo>
                <a:cubicBezTo>
                  <a:pt x="404" y="362"/>
                  <a:pt x="449" y="356"/>
                  <a:pt x="496" y="344"/>
                </a:cubicBezTo>
                <a:cubicBezTo>
                  <a:pt x="533" y="335"/>
                  <a:pt x="570" y="319"/>
                  <a:pt x="608" y="312"/>
                </a:cubicBezTo>
                <a:cubicBezTo>
                  <a:pt x="658" y="303"/>
                  <a:pt x="709" y="295"/>
                  <a:pt x="760" y="288"/>
                </a:cubicBezTo>
                <a:cubicBezTo>
                  <a:pt x="797" y="283"/>
                  <a:pt x="884" y="278"/>
                  <a:pt x="928" y="256"/>
                </a:cubicBezTo>
                <a:cubicBezTo>
                  <a:pt x="974" y="233"/>
                  <a:pt x="1012" y="182"/>
                  <a:pt x="1056" y="152"/>
                </a:cubicBezTo>
                <a:cubicBezTo>
                  <a:pt x="1140" y="96"/>
                  <a:pt x="1233" y="64"/>
                  <a:pt x="1328" y="32"/>
                </a:cubicBezTo>
                <a:cubicBezTo>
                  <a:pt x="1359" y="22"/>
                  <a:pt x="1384" y="8"/>
                  <a:pt x="1416" y="0"/>
                </a:cubicBezTo>
                <a:cubicBezTo>
                  <a:pt x="1493" y="5"/>
                  <a:pt x="1571" y="10"/>
                  <a:pt x="1648" y="16"/>
                </a:cubicBezTo>
                <a:cubicBezTo>
                  <a:pt x="1667" y="18"/>
                  <a:pt x="1686" y="17"/>
                  <a:pt x="1704" y="24"/>
                </a:cubicBezTo>
                <a:cubicBezTo>
                  <a:pt x="1722" y="31"/>
                  <a:pt x="1736" y="45"/>
                  <a:pt x="1752" y="56"/>
                </a:cubicBezTo>
                <a:cubicBezTo>
                  <a:pt x="1775" y="71"/>
                  <a:pt x="1815" y="75"/>
                  <a:pt x="1840" y="88"/>
                </a:cubicBezTo>
                <a:cubicBezTo>
                  <a:pt x="1887" y="111"/>
                  <a:pt x="1934" y="135"/>
                  <a:pt x="1984" y="152"/>
                </a:cubicBezTo>
                <a:cubicBezTo>
                  <a:pt x="2019" y="187"/>
                  <a:pt x="2044" y="225"/>
                  <a:pt x="2072" y="264"/>
                </a:cubicBezTo>
                <a:cubicBezTo>
                  <a:pt x="2096" y="297"/>
                  <a:pt x="2143" y="322"/>
                  <a:pt x="2176" y="344"/>
                </a:cubicBezTo>
                <a:cubicBezTo>
                  <a:pt x="2205" y="403"/>
                  <a:pt x="2250" y="453"/>
                  <a:pt x="2280" y="512"/>
                </a:cubicBezTo>
                <a:cubicBezTo>
                  <a:pt x="2308" y="568"/>
                  <a:pt x="2305" y="644"/>
                  <a:pt x="2312" y="704"/>
                </a:cubicBezTo>
                <a:cubicBezTo>
                  <a:pt x="2309" y="827"/>
                  <a:pt x="2309" y="949"/>
                  <a:pt x="2304" y="1072"/>
                </a:cubicBezTo>
                <a:cubicBezTo>
                  <a:pt x="2303" y="1098"/>
                  <a:pt x="2293" y="1145"/>
                  <a:pt x="2280" y="1168"/>
                </a:cubicBezTo>
                <a:cubicBezTo>
                  <a:pt x="2248" y="1225"/>
                  <a:pt x="2205" y="1261"/>
                  <a:pt x="2152" y="1296"/>
                </a:cubicBezTo>
                <a:cubicBezTo>
                  <a:pt x="2136" y="1307"/>
                  <a:pt x="2120" y="1317"/>
                  <a:pt x="2104" y="1328"/>
                </a:cubicBezTo>
                <a:cubicBezTo>
                  <a:pt x="2096" y="1333"/>
                  <a:pt x="2080" y="1344"/>
                  <a:pt x="2080" y="1344"/>
                </a:cubicBezTo>
                <a:cubicBezTo>
                  <a:pt x="2040" y="1405"/>
                  <a:pt x="2021" y="1431"/>
                  <a:pt x="1960" y="1472"/>
                </a:cubicBezTo>
                <a:cubicBezTo>
                  <a:pt x="1943" y="1483"/>
                  <a:pt x="1923" y="1490"/>
                  <a:pt x="1904" y="1496"/>
                </a:cubicBezTo>
                <a:cubicBezTo>
                  <a:pt x="1883" y="1503"/>
                  <a:pt x="1840" y="1512"/>
                  <a:pt x="1840" y="1512"/>
                </a:cubicBezTo>
                <a:cubicBezTo>
                  <a:pt x="1717" y="1508"/>
                  <a:pt x="1591" y="1524"/>
                  <a:pt x="1472" y="1496"/>
                </a:cubicBezTo>
                <a:cubicBezTo>
                  <a:pt x="1453" y="1492"/>
                  <a:pt x="1443" y="1469"/>
                  <a:pt x="1424" y="1464"/>
                </a:cubicBezTo>
                <a:cubicBezTo>
                  <a:pt x="1343" y="1444"/>
                  <a:pt x="1259" y="1436"/>
                  <a:pt x="1176" y="1424"/>
                </a:cubicBezTo>
                <a:cubicBezTo>
                  <a:pt x="1137" y="1398"/>
                  <a:pt x="1120" y="1355"/>
                  <a:pt x="1080" y="1328"/>
                </a:cubicBezTo>
                <a:cubicBezTo>
                  <a:pt x="1016" y="1285"/>
                  <a:pt x="939" y="1273"/>
                  <a:pt x="864" y="1264"/>
                </a:cubicBezTo>
                <a:cubicBezTo>
                  <a:pt x="779" y="1236"/>
                  <a:pt x="697" y="1226"/>
                  <a:pt x="608" y="1216"/>
                </a:cubicBezTo>
                <a:cubicBezTo>
                  <a:pt x="551" y="1209"/>
                  <a:pt x="496" y="1189"/>
                  <a:pt x="440" y="1176"/>
                </a:cubicBezTo>
                <a:cubicBezTo>
                  <a:pt x="392" y="1165"/>
                  <a:pt x="342" y="1159"/>
                  <a:pt x="296" y="1144"/>
                </a:cubicBezTo>
                <a:cubicBezTo>
                  <a:pt x="277" y="1116"/>
                  <a:pt x="264" y="1099"/>
                  <a:pt x="232" y="1088"/>
                </a:cubicBezTo>
                <a:cubicBezTo>
                  <a:pt x="194" y="1050"/>
                  <a:pt x="217" y="1070"/>
                  <a:pt x="160" y="1032"/>
                </a:cubicBezTo>
                <a:cubicBezTo>
                  <a:pt x="118" y="1004"/>
                  <a:pt x="110" y="967"/>
                  <a:pt x="64" y="952"/>
                </a:cubicBezTo>
                <a:cubicBezTo>
                  <a:pt x="17" y="881"/>
                  <a:pt x="20" y="785"/>
                  <a:pt x="0" y="704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2779" name="Text Box 59">
            <a:extLst>
              <a:ext uri="{FF2B5EF4-FFF2-40B4-BE49-F238E27FC236}">
                <a16:creationId xmlns:a16="http://schemas.microsoft.com/office/drawing/2014/main" id="{4E9FA295-C776-A643-861B-210E88AE5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1" y="42021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2780" name="Text Box 60">
            <a:extLst>
              <a:ext uri="{FF2B5EF4-FFF2-40B4-BE49-F238E27FC236}">
                <a16:creationId xmlns:a16="http://schemas.microsoft.com/office/drawing/2014/main" id="{E4A7A5C1-A830-7E42-BC66-DF9475FFF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576" y="44751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2781" name="AutoShape 61">
            <a:extLst>
              <a:ext uri="{FF2B5EF4-FFF2-40B4-BE49-F238E27FC236}">
                <a16:creationId xmlns:a16="http://schemas.microsoft.com/office/drawing/2014/main" id="{90F8D00D-3287-5F4F-BFE4-1D513C94C26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475164" y="6381751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42782" name="Text Box 62">
            <a:extLst>
              <a:ext uri="{FF2B5EF4-FFF2-40B4-BE49-F238E27FC236}">
                <a16:creationId xmlns:a16="http://schemas.microsoft.com/office/drawing/2014/main" id="{787E8B4C-C31D-A24A-BE32-857C323E5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8214" y="6324600"/>
            <a:ext cx="1277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A50021"/>
                </a:solidFill>
              </a:rPr>
              <a:t>min</a:t>
            </a:r>
          </a:p>
        </p:txBody>
      </p:sp>
      <p:sp>
        <p:nvSpPr>
          <p:cNvPr id="542788" name="Text Box 68">
            <a:extLst>
              <a:ext uri="{FF2B5EF4-FFF2-40B4-BE49-F238E27FC236}">
                <a16:creationId xmlns:a16="http://schemas.microsoft.com/office/drawing/2014/main" id="{53DFD5FE-41C6-F44D-BE67-CB907A5A6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263" y="23669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2789" name="Text Box 69">
            <a:extLst>
              <a:ext uri="{FF2B5EF4-FFF2-40B4-BE49-F238E27FC236}">
                <a16:creationId xmlns:a16="http://schemas.microsoft.com/office/drawing/2014/main" id="{719DF2FC-495A-404F-9E4A-DEC24CEF5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6114" y="2428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2790" name="Text Box 70">
            <a:extLst>
              <a:ext uri="{FF2B5EF4-FFF2-40B4-BE49-F238E27FC236}">
                <a16:creationId xmlns:a16="http://schemas.microsoft.com/office/drawing/2014/main" id="{E75C5BEC-82D2-7346-930F-9B9A123E8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951" y="23860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2791" name="Text Box 71">
            <a:extLst>
              <a:ext uri="{FF2B5EF4-FFF2-40B4-BE49-F238E27FC236}">
                <a16:creationId xmlns:a16="http://schemas.microsoft.com/office/drawing/2014/main" id="{9054BF9D-0099-994E-9DF3-1DDB31FEB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1" y="24384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2792" name="Text Box 72">
            <a:extLst>
              <a:ext uri="{FF2B5EF4-FFF2-40B4-BE49-F238E27FC236}">
                <a16:creationId xmlns:a16="http://schemas.microsoft.com/office/drawing/2014/main" id="{2FE269C6-E697-AF49-82B4-28DC6F9AE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1" y="205740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12F7E2-9AD3-E14C-B5BD-F5CFD47FFA86}"/>
              </a:ext>
            </a:extLst>
          </p:cNvPr>
          <p:cNvSpPr txBox="1"/>
          <p:nvPr/>
        </p:nvSpPr>
        <p:spPr>
          <a:xfrm>
            <a:off x="7670007" y="788998"/>
            <a:ext cx="4505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     Find </a:t>
            </a:r>
            <a:r>
              <a:rPr lang="en-US" sz="1600" i="1" dirty="0"/>
              <a:t>w</a:t>
            </a:r>
            <a:r>
              <a:rPr lang="en-US" sz="1600" dirty="0"/>
              <a:t> not in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'</a:t>
            </a:r>
            <a:r>
              <a:rPr lang="en-US" sz="1600" i="1" dirty="0"/>
              <a:t> </a:t>
            </a:r>
            <a:r>
              <a:rPr lang="en-US" sz="1600" dirty="0"/>
              <a:t>such that </a:t>
            </a:r>
            <a:r>
              <a:rPr lang="en-US" sz="1600" i="1" dirty="0"/>
              <a:t>D(w) </a:t>
            </a:r>
            <a:r>
              <a:rPr lang="en-US" sz="1600" dirty="0"/>
              <a:t>is a minimum </a:t>
            </a:r>
          </a:p>
          <a:p>
            <a:r>
              <a:rPr lang="en-US" sz="1600" dirty="0"/>
              <a:t>10   add </a:t>
            </a:r>
            <a:r>
              <a:rPr lang="en-US" sz="1600" i="1" dirty="0"/>
              <a:t>w</a:t>
            </a:r>
            <a:r>
              <a:rPr lang="en-US" sz="1600" dirty="0"/>
              <a:t> to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’</a:t>
            </a:r>
            <a:r>
              <a:rPr lang="en-US" sz="1600" i="1" dirty="0"/>
              <a:t> </a:t>
            </a:r>
          </a:p>
          <a:p>
            <a:r>
              <a:rPr lang="en-US" sz="1600" dirty="0"/>
              <a:t>11   update </a:t>
            </a:r>
            <a:r>
              <a:rPr lang="en-US" sz="1600" i="1" dirty="0"/>
              <a:t>D(v) </a:t>
            </a:r>
            <a:r>
              <a:rPr lang="en-US" sz="1600" dirty="0"/>
              <a:t>for all</a:t>
            </a:r>
            <a:r>
              <a:rPr lang="en-US" sz="1600" i="1" dirty="0"/>
              <a:t> v </a:t>
            </a:r>
            <a:r>
              <a:rPr lang="en-US" sz="1600" dirty="0"/>
              <a:t>adjacent to </a:t>
            </a:r>
            <a:r>
              <a:rPr lang="en-US" sz="1600" i="1" dirty="0"/>
              <a:t>w</a:t>
            </a:r>
            <a:r>
              <a:rPr lang="en-US" sz="1600" dirty="0"/>
              <a:t> and not in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'</a:t>
            </a:r>
            <a:r>
              <a:rPr lang="en-US" sz="1600" i="1" dirty="0"/>
              <a:t> </a:t>
            </a:r>
            <a:endParaRPr lang="en-US" sz="1600" dirty="0"/>
          </a:p>
          <a:p>
            <a:r>
              <a:rPr lang="en-US" sz="1600" b="1" i="1" dirty="0">
                <a:solidFill>
                  <a:srgbClr val="CC0000"/>
                </a:solidFill>
              </a:rPr>
              <a:t>12    D(v) = </a:t>
            </a:r>
            <a:r>
              <a:rPr lang="en-US" sz="1600" b="1" dirty="0">
                <a:solidFill>
                  <a:srgbClr val="CC0000"/>
                </a:solidFill>
              </a:rPr>
              <a:t>min</a:t>
            </a:r>
            <a:r>
              <a:rPr lang="en-US" sz="1600" b="1" i="1" dirty="0">
                <a:solidFill>
                  <a:srgbClr val="CC0000"/>
                </a:solidFill>
              </a:rPr>
              <a:t> </a:t>
            </a:r>
            <a:r>
              <a:rPr lang="en-US" sz="1600" b="1" dirty="0">
                <a:solidFill>
                  <a:srgbClr val="CC0000"/>
                </a:solidFill>
              </a:rPr>
              <a:t>( </a:t>
            </a:r>
            <a:r>
              <a:rPr lang="en-US" sz="1600" b="1" i="1" dirty="0">
                <a:solidFill>
                  <a:srgbClr val="CC0000"/>
                </a:solidFill>
              </a:rPr>
              <a:t>D(v),  D(w) + </a:t>
            </a:r>
            <a:r>
              <a:rPr lang="en-US" sz="1600" b="1" i="1" dirty="0" err="1">
                <a:solidFill>
                  <a:srgbClr val="CC0000"/>
                </a:solidFill>
              </a:rPr>
              <a:t>c</a:t>
            </a:r>
            <a:r>
              <a:rPr lang="en-US" sz="1600" b="1" i="1" baseline="-25000" dirty="0" err="1">
                <a:solidFill>
                  <a:srgbClr val="CC0000"/>
                </a:solidFill>
              </a:rPr>
              <a:t>w,v</a:t>
            </a:r>
            <a:r>
              <a:rPr lang="en-US" sz="1600" b="1" i="1" baseline="-25000" dirty="0">
                <a:solidFill>
                  <a:srgbClr val="CC0000"/>
                </a:solidFill>
              </a:rPr>
              <a:t>  </a:t>
            </a:r>
            <a:r>
              <a:rPr lang="en-US" sz="1600" b="1" dirty="0">
                <a:solidFill>
                  <a:srgbClr val="CC0000"/>
                </a:solidFill>
              </a:rPr>
              <a:t>)</a:t>
            </a:r>
            <a:r>
              <a:rPr lang="en-US" sz="1600" b="1" i="1" dirty="0">
                <a:solidFill>
                  <a:srgbClr val="CC0000"/>
                </a:solidFill>
              </a:rPr>
              <a:t>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076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>
            <a:extLst>
              <a:ext uri="{FF2B5EF4-FFF2-40B4-BE49-F238E27FC236}">
                <a16:creationId xmlns:a16="http://schemas.microsoft.com/office/drawing/2014/main" id="{F159EB35-6BEC-D147-8BFF-EB7788D043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 smtClean="0">
                <a:solidFill>
                  <a:srgbClr val="000000"/>
                </a:solidFill>
                <a:latin typeface="Comic Sans M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A445E5C-186B-C74E-BCC2-ABDADC1E7F5E}" type="slidenum">
              <a:rPr lang="en-US" altLang="en-US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24</a:t>
            </a:fld>
            <a:endParaRPr kumimoji="0" lang="en-US" altLang="en-US" sz="1400">
              <a:solidFill>
                <a:srgbClr val="000000"/>
              </a:solidFill>
            </a:endParaRPr>
          </a:p>
        </p:txBody>
      </p:sp>
      <p:sp>
        <p:nvSpPr>
          <p:cNvPr id="543747" name="Oval 3">
            <a:extLst>
              <a:ext uri="{FF2B5EF4-FFF2-40B4-BE49-F238E27FC236}">
                <a16:creationId xmlns:a16="http://schemas.microsoft.com/office/drawing/2014/main" id="{0B8A11E1-D21E-6148-A17A-4C858C45F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43748" name="Oval 4">
            <a:extLst>
              <a:ext uri="{FF2B5EF4-FFF2-40B4-BE49-F238E27FC236}">
                <a16:creationId xmlns:a16="http://schemas.microsoft.com/office/drawing/2014/main" id="{49E5F0E3-F14B-D644-9DA5-097A990C8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43749" name="Oval 5">
            <a:extLst>
              <a:ext uri="{FF2B5EF4-FFF2-40B4-BE49-F238E27FC236}">
                <a16:creationId xmlns:a16="http://schemas.microsoft.com/office/drawing/2014/main" id="{76BDD15E-1747-C744-8904-AA35C92EA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43750" name="Oval 6">
            <a:extLst>
              <a:ext uri="{FF2B5EF4-FFF2-40B4-BE49-F238E27FC236}">
                <a16:creationId xmlns:a16="http://schemas.microsoft.com/office/drawing/2014/main" id="{767FE21D-5EF0-6C43-9124-CC8B98FB2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3751" name="Oval 7">
            <a:extLst>
              <a:ext uri="{FF2B5EF4-FFF2-40B4-BE49-F238E27FC236}">
                <a16:creationId xmlns:a16="http://schemas.microsoft.com/office/drawing/2014/main" id="{CD433C7A-72FE-2148-99BC-26E3C3D8A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43752" name="Oval 8">
            <a:extLst>
              <a:ext uri="{FF2B5EF4-FFF2-40B4-BE49-F238E27FC236}">
                <a16:creationId xmlns:a16="http://schemas.microsoft.com/office/drawing/2014/main" id="{B7612B75-324D-194F-8245-5DD732CFE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43753" name="Oval 9">
            <a:extLst>
              <a:ext uri="{FF2B5EF4-FFF2-40B4-BE49-F238E27FC236}">
                <a16:creationId xmlns:a16="http://schemas.microsoft.com/office/drawing/2014/main" id="{B59AD4B4-5DC5-7C4B-BBD3-B9913FEF7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43754" name="Oval 10">
            <a:extLst>
              <a:ext uri="{FF2B5EF4-FFF2-40B4-BE49-F238E27FC236}">
                <a16:creationId xmlns:a16="http://schemas.microsoft.com/office/drawing/2014/main" id="{595C40DA-F120-F049-A717-F5C67AB59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68620" name="AutoShape 11">
            <a:extLst>
              <a:ext uri="{FF2B5EF4-FFF2-40B4-BE49-F238E27FC236}">
                <a16:creationId xmlns:a16="http://schemas.microsoft.com/office/drawing/2014/main" id="{4A3254B0-3F5B-E948-936F-5693CDB4966B}"/>
              </a:ext>
            </a:extLst>
          </p:cNvPr>
          <p:cNvCxnSpPr>
            <a:cxnSpLocks noChangeShapeType="1"/>
            <a:stCxn id="543747" idx="7"/>
            <a:endCxn id="543750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8621" name="AutoShape 12">
            <a:extLst>
              <a:ext uri="{FF2B5EF4-FFF2-40B4-BE49-F238E27FC236}">
                <a16:creationId xmlns:a16="http://schemas.microsoft.com/office/drawing/2014/main" id="{0E7F6D47-3DDC-F244-B747-63FDF170418A}"/>
              </a:ext>
            </a:extLst>
          </p:cNvPr>
          <p:cNvCxnSpPr>
            <a:cxnSpLocks noChangeShapeType="1"/>
            <a:stCxn id="543747" idx="6"/>
            <a:endCxn id="543751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8622" name="AutoShape 13">
            <a:extLst>
              <a:ext uri="{FF2B5EF4-FFF2-40B4-BE49-F238E27FC236}">
                <a16:creationId xmlns:a16="http://schemas.microsoft.com/office/drawing/2014/main" id="{A5A01C7B-95F9-A942-B80E-A76B1629BBF5}"/>
              </a:ext>
            </a:extLst>
          </p:cNvPr>
          <p:cNvCxnSpPr>
            <a:cxnSpLocks noChangeShapeType="1"/>
            <a:stCxn id="543747" idx="5"/>
            <a:endCxn id="543752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8623" name="AutoShape 14">
            <a:extLst>
              <a:ext uri="{FF2B5EF4-FFF2-40B4-BE49-F238E27FC236}">
                <a16:creationId xmlns:a16="http://schemas.microsoft.com/office/drawing/2014/main" id="{41FB0E3B-4992-194B-9A33-E4B1F1663E3F}"/>
              </a:ext>
            </a:extLst>
          </p:cNvPr>
          <p:cNvCxnSpPr>
            <a:cxnSpLocks noChangeShapeType="1"/>
            <a:stCxn id="543751" idx="7"/>
            <a:endCxn id="543748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8624" name="AutoShape 15">
            <a:extLst>
              <a:ext uri="{FF2B5EF4-FFF2-40B4-BE49-F238E27FC236}">
                <a16:creationId xmlns:a16="http://schemas.microsoft.com/office/drawing/2014/main" id="{6A3D4D85-682B-104C-BAB6-6888C976CACE}"/>
              </a:ext>
            </a:extLst>
          </p:cNvPr>
          <p:cNvCxnSpPr>
            <a:cxnSpLocks noChangeShapeType="1"/>
            <a:stCxn id="543753" idx="7"/>
            <a:endCxn id="543748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8625" name="AutoShape 16">
            <a:extLst>
              <a:ext uri="{FF2B5EF4-FFF2-40B4-BE49-F238E27FC236}">
                <a16:creationId xmlns:a16="http://schemas.microsoft.com/office/drawing/2014/main" id="{6B8DBF0F-5CBB-A54E-B1AD-3B00F185BE4F}"/>
              </a:ext>
            </a:extLst>
          </p:cNvPr>
          <p:cNvCxnSpPr>
            <a:cxnSpLocks noChangeShapeType="1"/>
            <a:stCxn id="543751" idx="5"/>
            <a:endCxn id="543754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8626" name="AutoShape 17">
            <a:extLst>
              <a:ext uri="{FF2B5EF4-FFF2-40B4-BE49-F238E27FC236}">
                <a16:creationId xmlns:a16="http://schemas.microsoft.com/office/drawing/2014/main" id="{A2369E64-69C7-0B4D-B6C5-5F544B90E600}"/>
              </a:ext>
            </a:extLst>
          </p:cNvPr>
          <p:cNvCxnSpPr>
            <a:cxnSpLocks noChangeShapeType="1"/>
            <a:stCxn id="543754" idx="5"/>
            <a:endCxn id="543749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8627" name="AutoShape 18">
            <a:extLst>
              <a:ext uri="{FF2B5EF4-FFF2-40B4-BE49-F238E27FC236}">
                <a16:creationId xmlns:a16="http://schemas.microsoft.com/office/drawing/2014/main" id="{FB9867B7-2413-4D42-A77A-9D7756702D55}"/>
              </a:ext>
            </a:extLst>
          </p:cNvPr>
          <p:cNvCxnSpPr>
            <a:cxnSpLocks noChangeShapeType="1"/>
            <a:stCxn id="543754" idx="6"/>
            <a:endCxn id="543753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8628" name="AutoShape 19">
            <a:extLst>
              <a:ext uri="{FF2B5EF4-FFF2-40B4-BE49-F238E27FC236}">
                <a16:creationId xmlns:a16="http://schemas.microsoft.com/office/drawing/2014/main" id="{81C18F55-CEBD-A744-95AF-32BA2D6E3D39}"/>
              </a:ext>
            </a:extLst>
          </p:cNvPr>
          <p:cNvCxnSpPr>
            <a:cxnSpLocks noChangeShapeType="1"/>
            <a:stCxn id="543753" idx="4"/>
            <a:endCxn id="543749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8629" name="AutoShape 20">
            <a:extLst>
              <a:ext uri="{FF2B5EF4-FFF2-40B4-BE49-F238E27FC236}">
                <a16:creationId xmlns:a16="http://schemas.microsoft.com/office/drawing/2014/main" id="{FCBADEAA-113B-B94D-B146-3CC0FA1476CB}"/>
              </a:ext>
            </a:extLst>
          </p:cNvPr>
          <p:cNvCxnSpPr>
            <a:cxnSpLocks noChangeShapeType="1"/>
            <a:stCxn id="543748" idx="3"/>
            <a:endCxn id="543754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8630" name="AutoShape 21">
            <a:extLst>
              <a:ext uri="{FF2B5EF4-FFF2-40B4-BE49-F238E27FC236}">
                <a16:creationId xmlns:a16="http://schemas.microsoft.com/office/drawing/2014/main" id="{6B00CDD2-E2CA-E34B-B4A1-38E37709F1BC}"/>
              </a:ext>
            </a:extLst>
          </p:cNvPr>
          <p:cNvCxnSpPr>
            <a:cxnSpLocks noChangeShapeType="1"/>
            <a:stCxn id="543751" idx="4"/>
            <a:endCxn id="543752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8631" name="AutoShape 22">
            <a:extLst>
              <a:ext uri="{FF2B5EF4-FFF2-40B4-BE49-F238E27FC236}">
                <a16:creationId xmlns:a16="http://schemas.microsoft.com/office/drawing/2014/main" id="{008FC772-8B7F-BF4E-A815-E3EAD1B0EF1D}"/>
              </a:ext>
            </a:extLst>
          </p:cNvPr>
          <p:cNvCxnSpPr>
            <a:cxnSpLocks noChangeShapeType="1"/>
            <a:stCxn id="543752" idx="6"/>
            <a:endCxn id="543754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8632" name="AutoShape 23">
            <a:extLst>
              <a:ext uri="{FF2B5EF4-FFF2-40B4-BE49-F238E27FC236}">
                <a16:creationId xmlns:a16="http://schemas.microsoft.com/office/drawing/2014/main" id="{58F5B930-B07C-F748-83F7-3D7CC8BBCC7B}"/>
              </a:ext>
            </a:extLst>
          </p:cNvPr>
          <p:cNvCxnSpPr>
            <a:cxnSpLocks noChangeShapeType="1"/>
            <a:stCxn id="543750" idx="6"/>
            <a:endCxn id="543748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8633" name="AutoShape 24">
            <a:extLst>
              <a:ext uri="{FF2B5EF4-FFF2-40B4-BE49-F238E27FC236}">
                <a16:creationId xmlns:a16="http://schemas.microsoft.com/office/drawing/2014/main" id="{910FB130-4721-FA4F-9AF9-A7C83370DC34}"/>
              </a:ext>
            </a:extLst>
          </p:cNvPr>
          <p:cNvCxnSpPr>
            <a:cxnSpLocks noChangeShapeType="1"/>
            <a:stCxn id="543752" idx="6"/>
            <a:endCxn id="543749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8634" name="AutoShape 25">
            <a:extLst>
              <a:ext uri="{FF2B5EF4-FFF2-40B4-BE49-F238E27FC236}">
                <a16:creationId xmlns:a16="http://schemas.microsoft.com/office/drawing/2014/main" id="{F3444268-7743-954D-938D-562EE9103274}"/>
              </a:ext>
            </a:extLst>
          </p:cNvPr>
          <p:cNvCxnSpPr>
            <a:cxnSpLocks noChangeShapeType="1"/>
            <a:stCxn id="543748" idx="5"/>
            <a:endCxn id="543749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43771" name="Text Box 27">
            <a:extLst>
              <a:ext uri="{FF2B5EF4-FFF2-40B4-BE49-F238E27FC236}">
                <a16:creationId xmlns:a16="http://schemas.microsoft.com/office/drawing/2014/main" id="{5F146E0B-B741-F245-98D3-95CDE98AC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43772" name="Text Box 28">
            <a:extLst>
              <a:ext uri="{FF2B5EF4-FFF2-40B4-BE49-F238E27FC236}">
                <a16:creationId xmlns:a16="http://schemas.microsoft.com/office/drawing/2014/main" id="{36BF8618-84AE-E847-8EF5-F857DA30C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43773" name="Text Box 29">
            <a:extLst>
              <a:ext uri="{FF2B5EF4-FFF2-40B4-BE49-F238E27FC236}">
                <a16:creationId xmlns:a16="http://schemas.microsoft.com/office/drawing/2014/main" id="{954A6A82-8A21-FC42-8821-57E78E012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43774" name="Text Box 30">
            <a:extLst>
              <a:ext uri="{FF2B5EF4-FFF2-40B4-BE49-F238E27FC236}">
                <a16:creationId xmlns:a16="http://schemas.microsoft.com/office/drawing/2014/main" id="{FD2F26CF-275A-9847-BA36-9BB425365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43775" name="Text Box 31">
            <a:extLst>
              <a:ext uri="{FF2B5EF4-FFF2-40B4-BE49-F238E27FC236}">
                <a16:creationId xmlns:a16="http://schemas.microsoft.com/office/drawing/2014/main" id="{62812F74-0D10-9A4F-B69C-5AC23567C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4" y="48069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43776" name="Text Box 32">
            <a:extLst>
              <a:ext uri="{FF2B5EF4-FFF2-40B4-BE49-F238E27FC236}">
                <a16:creationId xmlns:a16="http://schemas.microsoft.com/office/drawing/2014/main" id="{FF3F4D8D-8AA9-C246-8993-2E12D9631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9" y="49847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43777" name="Text Box 33">
            <a:extLst>
              <a:ext uri="{FF2B5EF4-FFF2-40B4-BE49-F238E27FC236}">
                <a16:creationId xmlns:a16="http://schemas.microsoft.com/office/drawing/2014/main" id="{BD95886A-BDBD-7A4E-8B59-C1645719F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43778" name="Text Box 34">
            <a:extLst>
              <a:ext uri="{FF2B5EF4-FFF2-40B4-BE49-F238E27FC236}">
                <a16:creationId xmlns:a16="http://schemas.microsoft.com/office/drawing/2014/main" id="{0A330F58-9F13-F24F-BEFB-52286E5FA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43779" name="Text Box 35">
            <a:extLst>
              <a:ext uri="{FF2B5EF4-FFF2-40B4-BE49-F238E27FC236}">
                <a16:creationId xmlns:a16="http://schemas.microsoft.com/office/drawing/2014/main" id="{6B73323E-D20B-B845-A484-6B43F04BC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43780" name="Text Box 36">
            <a:extLst>
              <a:ext uri="{FF2B5EF4-FFF2-40B4-BE49-F238E27FC236}">
                <a16:creationId xmlns:a16="http://schemas.microsoft.com/office/drawing/2014/main" id="{838CE822-617F-1747-92CE-5A6A56E56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43781" name="Text Box 37">
            <a:extLst>
              <a:ext uri="{FF2B5EF4-FFF2-40B4-BE49-F238E27FC236}">
                <a16:creationId xmlns:a16="http://schemas.microsoft.com/office/drawing/2014/main" id="{C83FC944-D09D-F14D-A484-8D3A3F739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43782" name="Text Box 38">
            <a:extLst>
              <a:ext uri="{FF2B5EF4-FFF2-40B4-BE49-F238E27FC236}">
                <a16:creationId xmlns:a16="http://schemas.microsoft.com/office/drawing/2014/main" id="{096C9FA0-8C2B-624C-BA8D-BDF219789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3783" name="Text Box 39">
            <a:extLst>
              <a:ext uri="{FF2B5EF4-FFF2-40B4-BE49-F238E27FC236}">
                <a16:creationId xmlns:a16="http://schemas.microsoft.com/office/drawing/2014/main" id="{DA53E340-1C82-A240-8BCA-A27A1E3C2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5" y="4478339"/>
            <a:ext cx="32543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43784" name="Text Box 40">
            <a:extLst>
              <a:ext uri="{FF2B5EF4-FFF2-40B4-BE49-F238E27FC236}">
                <a16:creationId xmlns:a16="http://schemas.microsoft.com/office/drawing/2014/main" id="{8F57DCFC-446A-AA4C-9C2C-E315E554C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3785" name="Text Box 41">
            <a:extLst>
              <a:ext uri="{FF2B5EF4-FFF2-40B4-BE49-F238E27FC236}">
                <a16:creationId xmlns:a16="http://schemas.microsoft.com/office/drawing/2014/main" id="{9F14F2B7-920A-774C-920E-26293853F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1" y="63357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3786" name="Text Box 42">
            <a:extLst>
              <a:ext uri="{FF2B5EF4-FFF2-40B4-BE49-F238E27FC236}">
                <a16:creationId xmlns:a16="http://schemas.microsoft.com/office/drawing/2014/main" id="{D0375F00-24F0-BB4B-8E43-6FE9B835B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251460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3788" name="Text Box 44">
            <a:extLst>
              <a:ext uri="{FF2B5EF4-FFF2-40B4-BE49-F238E27FC236}">
                <a16:creationId xmlns:a16="http://schemas.microsoft.com/office/drawing/2014/main" id="{B641F661-6277-964A-85F1-604F73AAF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588" y="62531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3789" name="Text Box 45">
            <a:extLst>
              <a:ext uri="{FF2B5EF4-FFF2-40B4-BE49-F238E27FC236}">
                <a16:creationId xmlns:a16="http://schemas.microsoft.com/office/drawing/2014/main" id="{CFFB2406-AA49-1945-8C3C-90F53BF60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440238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3790" name="Text Box 46">
            <a:extLst>
              <a:ext uri="{FF2B5EF4-FFF2-40B4-BE49-F238E27FC236}">
                <a16:creationId xmlns:a16="http://schemas.microsoft.com/office/drawing/2014/main" id="{629E08AC-A498-0644-B70D-91A9A3AF3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6" y="3741738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3791" name="Text Box 47">
            <a:extLst>
              <a:ext uri="{FF2B5EF4-FFF2-40B4-BE49-F238E27FC236}">
                <a16:creationId xmlns:a16="http://schemas.microsoft.com/office/drawing/2014/main" id="{7F15C774-F9FE-4740-A245-4F0BC8661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1" y="413226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3792" name="Text Box 48">
            <a:extLst>
              <a:ext uri="{FF2B5EF4-FFF2-40B4-BE49-F238E27FC236}">
                <a16:creationId xmlns:a16="http://schemas.microsoft.com/office/drawing/2014/main" id="{306A96D3-2F6A-194E-9E36-D76AB5135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310515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3793" name="Text Box 49">
            <a:extLst>
              <a:ext uri="{FF2B5EF4-FFF2-40B4-BE49-F238E27FC236}">
                <a16:creationId xmlns:a16="http://schemas.microsoft.com/office/drawing/2014/main" id="{E6BBE166-F12C-4A4E-9A1A-47A743F0A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1" y="1014413"/>
            <a:ext cx="3368675" cy="696912"/>
          </a:xfrm>
          <a:prstGeom prst="rect">
            <a:avLst/>
          </a:prstGeom>
          <a:solidFill>
            <a:srgbClr val="9CE0FA"/>
          </a:solidFill>
          <a:ln>
            <a:noFill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N’ = { s, 2,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C = { 3, 4, 5, t }</a:t>
            </a:r>
          </a:p>
        </p:txBody>
      </p:sp>
      <p:sp>
        <p:nvSpPr>
          <p:cNvPr id="543794" name="Text Box 50">
            <a:extLst>
              <a:ext uri="{FF2B5EF4-FFF2-40B4-BE49-F238E27FC236}">
                <a16:creationId xmlns:a16="http://schemas.microsoft.com/office/drawing/2014/main" id="{5D331C37-685C-B946-9405-A54A13089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6" y="2501901"/>
            <a:ext cx="53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3795" name="Text Box 51">
            <a:extLst>
              <a:ext uri="{FF2B5EF4-FFF2-40B4-BE49-F238E27FC236}">
                <a16:creationId xmlns:a16="http://schemas.microsoft.com/office/drawing/2014/main" id="{6CC4D434-C929-2E44-BE81-9F68A7502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4" y="2555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3796" name="Text Box 52">
            <a:extLst>
              <a:ext uri="{FF2B5EF4-FFF2-40B4-BE49-F238E27FC236}">
                <a16:creationId xmlns:a16="http://schemas.microsoft.com/office/drawing/2014/main" id="{5D71F825-A2D9-4040-AD38-C9AC1FF66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1" y="633571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3797" name="Text Box 53">
            <a:extLst>
              <a:ext uri="{FF2B5EF4-FFF2-40B4-BE49-F238E27FC236}">
                <a16:creationId xmlns:a16="http://schemas.microsoft.com/office/drawing/2014/main" id="{46A3E87A-8E6A-CF4A-B00D-07D820AE3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6" y="3741738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3798" name="Text Box 54">
            <a:extLst>
              <a:ext uri="{FF2B5EF4-FFF2-40B4-BE49-F238E27FC236}">
                <a16:creationId xmlns:a16="http://schemas.microsoft.com/office/drawing/2014/main" id="{B7749E71-1557-F244-9D77-B947CA6B3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6" y="3786189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3799" name="Text Box 55">
            <a:extLst>
              <a:ext uri="{FF2B5EF4-FFF2-40B4-BE49-F238E27FC236}">
                <a16:creationId xmlns:a16="http://schemas.microsoft.com/office/drawing/2014/main" id="{2D8F2135-52F8-EE41-810A-F0CDF3602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6" y="64055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3803" name="Text Box 59">
            <a:extLst>
              <a:ext uri="{FF2B5EF4-FFF2-40B4-BE49-F238E27FC236}">
                <a16:creationId xmlns:a16="http://schemas.microsoft.com/office/drawing/2014/main" id="{F1640ED0-F215-B745-9930-F1C6534BD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1" y="42021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3804" name="Text Box 60">
            <a:extLst>
              <a:ext uri="{FF2B5EF4-FFF2-40B4-BE49-F238E27FC236}">
                <a16:creationId xmlns:a16="http://schemas.microsoft.com/office/drawing/2014/main" id="{433AE3EA-A8C9-014A-A39C-74D34540D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576" y="44751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3807" name="Text Box 63">
            <a:extLst>
              <a:ext uri="{FF2B5EF4-FFF2-40B4-BE49-F238E27FC236}">
                <a16:creationId xmlns:a16="http://schemas.microsoft.com/office/drawing/2014/main" id="{12BCA4A3-4CD7-3D42-AF01-692A80D64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1" y="41894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3808" name="Text Box 64">
            <a:extLst>
              <a:ext uri="{FF2B5EF4-FFF2-40B4-BE49-F238E27FC236}">
                <a16:creationId xmlns:a16="http://schemas.microsoft.com/office/drawing/2014/main" id="{5FDF7711-387F-0A4C-9158-EC60A1AF2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276" y="4246564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3811" name="Text Box 67">
            <a:extLst>
              <a:ext uri="{FF2B5EF4-FFF2-40B4-BE49-F238E27FC236}">
                <a16:creationId xmlns:a16="http://schemas.microsoft.com/office/drawing/2014/main" id="{807B6B9D-23E7-7F43-A52F-1FDB3F7A6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551" y="628015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3812" name="Text Box 68">
            <a:extLst>
              <a:ext uri="{FF2B5EF4-FFF2-40B4-BE49-F238E27FC236}">
                <a16:creationId xmlns:a16="http://schemas.microsoft.com/office/drawing/2014/main" id="{95C967E3-74C6-7641-BE86-90EBEF100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10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95292" name="Freeform 70">
            <a:extLst>
              <a:ext uri="{FF2B5EF4-FFF2-40B4-BE49-F238E27FC236}">
                <a16:creationId xmlns:a16="http://schemas.microsoft.com/office/drawing/2014/main" id="{AD579A49-318C-5040-B526-509DA978C4CC}"/>
              </a:ext>
            </a:extLst>
          </p:cNvPr>
          <p:cNvSpPr>
            <a:spLocks/>
          </p:cNvSpPr>
          <p:nvPr/>
        </p:nvSpPr>
        <p:spPr bwMode="auto">
          <a:xfrm>
            <a:off x="1714500" y="2298701"/>
            <a:ext cx="3632200" cy="4454525"/>
          </a:xfrm>
          <a:custGeom>
            <a:avLst/>
            <a:gdLst>
              <a:gd name="T0" fmla="*/ 0 w 2288"/>
              <a:gd name="T1" fmla="*/ 1854835000 h 2806"/>
              <a:gd name="T2" fmla="*/ 80645000 w 2288"/>
              <a:gd name="T3" fmla="*/ 1612900000 h 2806"/>
              <a:gd name="T4" fmla="*/ 624998750 w 2288"/>
              <a:gd name="T5" fmla="*/ 947578750 h 2806"/>
              <a:gd name="T6" fmla="*/ 766127500 w 2288"/>
              <a:gd name="T7" fmla="*/ 866933750 h 2806"/>
              <a:gd name="T8" fmla="*/ 846772500 w 2288"/>
              <a:gd name="T9" fmla="*/ 806450000 h 2806"/>
              <a:gd name="T10" fmla="*/ 1370965000 w 2288"/>
              <a:gd name="T11" fmla="*/ 604837500 h 2806"/>
              <a:gd name="T12" fmla="*/ 1834673750 w 2288"/>
              <a:gd name="T13" fmla="*/ 383063750 h 2806"/>
              <a:gd name="T14" fmla="*/ 2147483646 w 2288"/>
              <a:gd name="T15" fmla="*/ 201612500 h 2806"/>
              <a:gd name="T16" fmla="*/ 2147483646 w 2288"/>
              <a:gd name="T17" fmla="*/ 0 h 2806"/>
              <a:gd name="T18" fmla="*/ 2147483646 w 2288"/>
              <a:gd name="T19" fmla="*/ 60483750 h 2806"/>
              <a:gd name="T20" fmla="*/ 2147483646 w 2288"/>
              <a:gd name="T21" fmla="*/ 221773750 h 2806"/>
              <a:gd name="T22" fmla="*/ 2147483646 w 2288"/>
              <a:gd name="T23" fmla="*/ 342741250 h 2806"/>
              <a:gd name="T24" fmla="*/ 2147483646 w 2288"/>
              <a:gd name="T25" fmla="*/ 524192500 h 2806"/>
              <a:gd name="T26" fmla="*/ 2147483646 w 2288"/>
              <a:gd name="T27" fmla="*/ 645160000 h 2806"/>
              <a:gd name="T28" fmla="*/ 2147483646 w 2288"/>
              <a:gd name="T29" fmla="*/ 826611250 h 2806"/>
              <a:gd name="T30" fmla="*/ 2147483646 w 2288"/>
              <a:gd name="T31" fmla="*/ 907256250 h 2806"/>
              <a:gd name="T32" fmla="*/ 2147483646 w 2288"/>
              <a:gd name="T33" fmla="*/ 1169352500 h 2806"/>
              <a:gd name="T34" fmla="*/ 2147483646 w 2288"/>
              <a:gd name="T35" fmla="*/ 1633061250 h 2806"/>
              <a:gd name="T36" fmla="*/ 2147483646 w 2288"/>
              <a:gd name="T37" fmla="*/ 1834673750 h 2806"/>
              <a:gd name="T38" fmla="*/ 2147483646 w 2288"/>
              <a:gd name="T39" fmla="*/ 2147483646 h 2806"/>
              <a:gd name="T40" fmla="*/ 2147483646 w 2288"/>
              <a:gd name="T41" fmla="*/ 2147483646 h 2806"/>
              <a:gd name="T42" fmla="*/ 2147483646 w 2288"/>
              <a:gd name="T43" fmla="*/ 2147483646 h 2806"/>
              <a:gd name="T44" fmla="*/ 2147483646 w 2288"/>
              <a:gd name="T45" fmla="*/ 2147483646 h 2806"/>
              <a:gd name="T46" fmla="*/ 2147483646 w 2288"/>
              <a:gd name="T47" fmla="*/ 2147483646 h 2806"/>
              <a:gd name="T48" fmla="*/ 2147483646 w 2288"/>
              <a:gd name="T49" fmla="*/ 2147483646 h 2806"/>
              <a:gd name="T50" fmla="*/ 2147483646 w 2288"/>
              <a:gd name="T51" fmla="*/ 2147483646 h 2806"/>
              <a:gd name="T52" fmla="*/ 2147483646 w 2288"/>
              <a:gd name="T53" fmla="*/ 2147483646 h 2806"/>
              <a:gd name="T54" fmla="*/ 2147483646 w 2288"/>
              <a:gd name="T55" fmla="*/ 2147483646 h 2806"/>
              <a:gd name="T56" fmla="*/ 2147483646 w 2288"/>
              <a:gd name="T57" fmla="*/ 2147483646 h 2806"/>
              <a:gd name="T58" fmla="*/ 2147483646 w 2288"/>
              <a:gd name="T59" fmla="*/ 2147483646 h 2806"/>
              <a:gd name="T60" fmla="*/ 2147483646 w 2288"/>
              <a:gd name="T61" fmla="*/ 2147483646 h 2806"/>
              <a:gd name="T62" fmla="*/ 2147483646 w 2288"/>
              <a:gd name="T63" fmla="*/ 2147483646 h 2806"/>
              <a:gd name="T64" fmla="*/ 2147483646 w 2288"/>
              <a:gd name="T65" fmla="*/ 2147483646 h 2806"/>
              <a:gd name="T66" fmla="*/ 2147483646 w 2288"/>
              <a:gd name="T67" fmla="*/ 2147483646 h 2806"/>
              <a:gd name="T68" fmla="*/ 2147483646 w 2288"/>
              <a:gd name="T69" fmla="*/ 2147483646 h 2806"/>
              <a:gd name="T70" fmla="*/ 2147483646 w 2288"/>
              <a:gd name="T71" fmla="*/ 2147483646 h 2806"/>
              <a:gd name="T72" fmla="*/ 2147483646 w 2288"/>
              <a:gd name="T73" fmla="*/ 2147483646 h 2806"/>
              <a:gd name="T74" fmla="*/ 2147483646 w 2288"/>
              <a:gd name="T75" fmla="*/ 2147483646 h 2806"/>
              <a:gd name="T76" fmla="*/ 2147483646 w 2288"/>
              <a:gd name="T77" fmla="*/ 2147483646 h 2806"/>
              <a:gd name="T78" fmla="*/ 1915318750 w 2288"/>
              <a:gd name="T79" fmla="*/ 2147483646 h 2806"/>
              <a:gd name="T80" fmla="*/ 1754028750 w 2288"/>
              <a:gd name="T81" fmla="*/ 2147483646 h 2806"/>
              <a:gd name="T82" fmla="*/ 1693545000 w 2288"/>
              <a:gd name="T83" fmla="*/ 2147483646 h 2806"/>
              <a:gd name="T84" fmla="*/ 1552416250 w 2288"/>
              <a:gd name="T85" fmla="*/ 2147483646 h 2806"/>
              <a:gd name="T86" fmla="*/ 1491932500 w 2288"/>
              <a:gd name="T87" fmla="*/ 2147483646 h 2806"/>
              <a:gd name="T88" fmla="*/ 1411287500 w 2288"/>
              <a:gd name="T89" fmla="*/ 2147483646 h 2806"/>
              <a:gd name="T90" fmla="*/ 1189513750 w 2288"/>
              <a:gd name="T91" fmla="*/ 2147483646 h 2806"/>
              <a:gd name="T92" fmla="*/ 1088707500 w 2288"/>
              <a:gd name="T93" fmla="*/ 2147483646 h 2806"/>
              <a:gd name="T94" fmla="*/ 987901250 w 2288"/>
              <a:gd name="T95" fmla="*/ 2147483646 h 2806"/>
              <a:gd name="T96" fmla="*/ 524192500 w 2288"/>
              <a:gd name="T97" fmla="*/ 2147483646 h 2806"/>
              <a:gd name="T98" fmla="*/ 383063750 w 2288"/>
              <a:gd name="T99" fmla="*/ 2147483646 h 2806"/>
              <a:gd name="T100" fmla="*/ 342741250 w 2288"/>
              <a:gd name="T101" fmla="*/ 2147483646 h 2806"/>
              <a:gd name="T102" fmla="*/ 302418750 w 2288"/>
              <a:gd name="T103" fmla="*/ 2147483646 h 2806"/>
              <a:gd name="T104" fmla="*/ 181451250 w 2288"/>
              <a:gd name="T105" fmla="*/ 2147483646 h 2806"/>
              <a:gd name="T106" fmla="*/ 141128750 w 2288"/>
              <a:gd name="T107" fmla="*/ 2147483646 h 2806"/>
              <a:gd name="T108" fmla="*/ 120967500 w 2288"/>
              <a:gd name="T109" fmla="*/ 2137092500 h 2806"/>
              <a:gd name="T110" fmla="*/ 40322500 w 2288"/>
              <a:gd name="T111" fmla="*/ 2016125000 h 2806"/>
              <a:gd name="T112" fmla="*/ 0 w 2288"/>
              <a:gd name="T113" fmla="*/ 1854835000 h 280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288" h="2806">
                <a:moveTo>
                  <a:pt x="0" y="736"/>
                </a:moveTo>
                <a:cubicBezTo>
                  <a:pt x="7" y="699"/>
                  <a:pt x="11" y="671"/>
                  <a:pt x="32" y="640"/>
                </a:cubicBezTo>
                <a:cubicBezTo>
                  <a:pt x="57" y="542"/>
                  <a:pt x="149" y="409"/>
                  <a:pt x="248" y="376"/>
                </a:cubicBezTo>
                <a:cubicBezTo>
                  <a:pt x="302" y="322"/>
                  <a:pt x="240" y="376"/>
                  <a:pt x="304" y="344"/>
                </a:cubicBezTo>
                <a:cubicBezTo>
                  <a:pt x="316" y="338"/>
                  <a:pt x="324" y="327"/>
                  <a:pt x="336" y="320"/>
                </a:cubicBezTo>
                <a:cubicBezTo>
                  <a:pt x="400" y="283"/>
                  <a:pt x="471" y="255"/>
                  <a:pt x="544" y="240"/>
                </a:cubicBezTo>
                <a:cubicBezTo>
                  <a:pt x="602" y="211"/>
                  <a:pt x="667" y="172"/>
                  <a:pt x="728" y="152"/>
                </a:cubicBezTo>
                <a:cubicBezTo>
                  <a:pt x="762" y="118"/>
                  <a:pt x="833" y="89"/>
                  <a:pt x="880" y="80"/>
                </a:cubicBezTo>
                <a:cubicBezTo>
                  <a:pt x="972" y="34"/>
                  <a:pt x="1058" y="15"/>
                  <a:pt x="1160" y="0"/>
                </a:cubicBezTo>
                <a:cubicBezTo>
                  <a:pt x="1309" y="4"/>
                  <a:pt x="1460" y="3"/>
                  <a:pt x="1608" y="24"/>
                </a:cubicBezTo>
                <a:cubicBezTo>
                  <a:pt x="1662" y="42"/>
                  <a:pt x="1715" y="65"/>
                  <a:pt x="1768" y="88"/>
                </a:cubicBezTo>
                <a:cubicBezTo>
                  <a:pt x="1801" y="102"/>
                  <a:pt x="1844" y="111"/>
                  <a:pt x="1872" y="136"/>
                </a:cubicBezTo>
                <a:cubicBezTo>
                  <a:pt x="1926" y="184"/>
                  <a:pt x="1904" y="176"/>
                  <a:pt x="1952" y="208"/>
                </a:cubicBezTo>
                <a:cubicBezTo>
                  <a:pt x="1985" y="230"/>
                  <a:pt x="1993" y="227"/>
                  <a:pt x="2016" y="256"/>
                </a:cubicBezTo>
                <a:cubicBezTo>
                  <a:pt x="2027" y="270"/>
                  <a:pt x="2051" y="316"/>
                  <a:pt x="2072" y="328"/>
                </a:cubicBezTo>
                <a:cubicBezTo>
                  <a:pt x="2097" y="342"/>
                  <a:pt x="2126" y="347"/>
                  <a:pt x="2152" y="360"/>
                </a:cubicBezTo>
                <a:cubicBezTo>
                  <a:pt x="2175" y="391"/>
                  <a:pt x="2196" y="427"/>
                  <a:pt x="2208" y="464"/>
                </a:cubicBezTo>
                <a:cubicBezTo>
                  <a:pt x="2214" y="520"/>
                  <a:pt x="2215" y="593"/>
                  <a:pt x="2232" y="648"/>
                </a:cubicBezTo>
                <a:cubicBezTo>
                  <a:pt x="2240" y="675"/>
                  <a:pt x="2257" y="698"/>
                  <a:pt x="2264" y="728"/>
                </a:cubicBezTo>
                <a:cubicBezTo>
                  <a:pt x="2269" y="779"/>
                  <a:pt x="2272" y="824"/>
                  <a:pt x="2288" y="872"/>
                </a:cubicBezTo>
                <a:cubicBezTo>
                  <a:pt x="2285" y="909"/>
                  <a:pt x="2286" y="947"/>
                  <a:pt x="2280" y="984"/>
                </a:cubicBezTo>
                <a:cubicBezTo>
                  <a:pt x="2277" y="1000"/>
                  <a:pt x="2235" y="1059"/>
                  <a:pt x="2232" y="1064"/>
                </a:cubicBezTo>
                <a:cubicBezTo>
                  <a:pt x="2206" y="1103"/>
                  <a:pt x="2194" y="1145"/>
                  <a:pt x="2168" y="1184"/>
                </a:cubicBezTo>
                <a:cubicBezTo>
                  <a:pt x="2161" y="1224"/>
                  <a:pt x="2162" y="1265"/>
                  <a:pt x="2152" y="1304"/>
                </a:cubicBezTo>
                <a:cubicBezTo>
                  <a:pt x="2144" y="1336"/>
                  <a:pt x="2134" y="1324"/>
                  <a:pt x="2112" y="1336"/>
                </a:cubicBezTo>
                <a:cubicBezTo>
                  <a:pt x="2076" y="1356"/>
                  <a:pt x="2054" y="1379"/>
                  <a:pt x="2016" y="1392"/>
                </a:cubicBezTo>
                <a:cubicBezTo>
                  <a:pt x="2000" y="1439"/>
                  <a:pt x="2021" y="1396"/>
                  <a:pt x="1976" y="1432"/>
                </a:cubicBezTo>
                <a:cubicBezTo>
                  <a:pt x="1958" y="1446"/>
                  <a:pt x="1948" y="1470"/>
                  <a:pt x="1928" y="1480"/>
                </a:cubicBezTo>
                <a:cubicBezTo>
                  <a:pt x="1906" y="1491"/>
                  <a:pt x="1881" y="1501"/>
                  <a:pt x="1864" y="1520"/>
                </a:cubicBezTo>
                <a:cubicBezTo>
                  <a:pt x="1844" y="1543"/>
                  <a:pt x="1827" y="1569"/>
                  <a:pt x="1808" y="1592"/>
                </a:cubicBezTo>
                <a:cubicBezTo>
                  <a:pt x="1740" y="1674"/>
                  <a:pt x="1737" y="1836"/>
                  <a:pt x="1704" y="1936"/>
                </a:cubicBezTo>
                <a:cubicBezTo>
                  <a:pt x="1701" y="2149"/>
                  <a:pt x="1701" y="2363"/>
                  <a:pt x="1696" y="2576"/>
                </a:cubicBezTo>
                <a:cubicBezTo>
                  <a:pt x="1695" y="2616"/>
                  <a:pt x="1649" y="2722"/>
                  <a:pt x="1624" y="2752"/>
                </a:cubicBezTo>
                <a:cubicBezTo>
                  <a:pt x="1596" y="2785"/>
                  <a:pt x="1598" y="2777"/>
                  <a:pt x="1552" y="2792"/>
                </a:cubicBezTo>
                <a:cubicBezTo>
                  <a:pt x="1544" y="2795"/>
                  <a:pt x="1528" y="2800"/>
                  <a:pt x="1528" y="2800"/>
                </a:cubicBezTo>
                <a:cubicBezTo>
                  <a:pt x="1292" y="2792"/>
                  <a:pt x="1345" y="2806"/>
                  <a:pt x="1208" y="2760"/>
                </a:cubicBezTo>
                <a:cubicBezTo>
                  <a:pt x="1174" y="2709"/>
                  <a:pt x="1111" y="2694"/>
                  <a:pt x="1056" y="2672"/>
                </a:cubicBezTo>
                <a:cubicBezTo>
                  <a:pt x="1022" y="2638"/>
                  <a:pt x="1022" y="2600"/>
                  <a:pt x="1000" y="2560"/>
                </a:cubicBezTo>
                <a:cubicBezTo>
                  <a:pt x="973" y="2511"/>
                  <a:pt x="932" y="2481"/>
                  <a:pt x="888" y="2448"/>
                </a:cubicBezTo>
                <a:cubicBezTo>
                  <a:pt x="859" y="2360"/>
                  <a:pt x="834" y="2336"/>
                  <a:pt x="760" y="2280"/>
                </a:cubicBezTo>
                <a:cubicBezTo>
                  <a:pt x="745" y="2221"/>
                  <a:pt x="718" y="2168"/>
                  <a:pt x="696" y="2112"/>
                </a:cubicBezTo>
                <a:cubicBezTo>
                  <a:pt x="686" y="2086"/>
                  <a:pt x="683" y="2058"/>
                  <a:pt x="672" y="2032"/>
                </a:cubicBezTo>
                <a:cubicBezTo>
                  <a:pt x="659" y="2001"/>
                  <a:pt x="631" y="1975"/>
                  <a:pt x="616" y="1944"/>
                </a:cubicBezTo>
                <a:cubicBezTo>
                  <a:pt x="611" y="1918"/>
                  <a:pt x="603" y="1854"/>
                  <a:pt x="592" y="1832"/>
                </a:cubicBezTo>
                <a:cubicBezTo>
                  <a:pt x="585" y="1819"/>
                  <a:pt x="571" y="1811"/>
                  <a:pt x="560" y="1800"/>
                </a:cubicBezTo>
                <a:cubicBezTo>
                  <a:pt x="538" y="1735"/>
                  <a:pt x="503" y="1670"/>
                  <a:pt x="472" y="1608"/>
                </a:cubicBezTo>
                <a:cubicBezTo>
                  <a:pt x="454" y="1572"/>
                  <a:pt x="458" y="1555"/>
                  <a:pt x="432" y="1520"/>
                </a:cubicBezTo>
                <a:cubicBezTo>
                  <a:pt x="424" y="1486"/>
                  <a:pt x="411" y="1461"/>
                  <a:pt x="392" y="1432"/>
                </a:cubicBezTo>
                <a:cubicBezTo>
                  <a:pt x="361" y="1310"/>
                  <a:pt x="283" y="1196"/>
                  <a:pt x="208" y="1096"/>
                </a:cubicBezTo>
                <a:cubicBezTo>
                  <a:pt x="196" y="1060"/>
                  <a:pt x="173" y="1031"/>
                  <a:pt x="152" y="1000"/>
                </a:cubicBezTo>
                <a:cubicBezTo>
                  <a:pt x="143" y="986"/>
                  <a:pt x="145" y="966"/>
                  <a:pt x="136" y="952"/>
                </a:cubicBezTo>
                <a:cubicBezTo>
                  <a:pt x="131" y="944"/>
                  <a:pt x="127" y="934"/>
                  <a:pt x="120" y="928"/>
                </a:cubicBezTo>
                <a:cubicBezTo>
                  <a:pt x="106" y="915"/>
                  <a:pt x="72" y="896"/>
                  <a:pt x="72" y="896"/>
                </a:cubicBezTo>
                <a:cubicBezTo>
                  <a:pt x="67" y="888"/>
                  <a:pt x="60" y="881"/>
                  <a:pt x="56" y="872"/>
                </a:cubicBezTo>
                <a:cubicBezTo>
                  <a:pt x="52" y="864"/>
                  <a:pt x="52" y="855"/>
                  <a:pt x="48" y="848"/>
                </a:cubicBezTo>
                <a:cubicBezTo>
                  <a:pt x="39" y="831"/>
                  <a:pt x="16" y="800"/>
                  <a:pt x="16" y="800"/>
                </a:cubicBezTo>
                <a:cubicBezTo>
                  <a:pt x="8" y="724"/>
                  <a:pt x="25" y="711"/>
                  <a:pt x="0" y="736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3815" name="Text Box 71">
            <a:extLst>
              <a:ext uri="{FF2B5EF4-FFF2-40B4-BE49-F238E27FC236}">
                <a16:creationId xmlns:a16="http://schemas.microsoft.com/office/drawing/2014/main" id="{CA97C921-0658-A143-BFC3-065A7E540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43818" name="Text Box 74">
            <a:extLst>
              <a:ext uri="{FF2B5EF4-FFF2-40B4-BE49-F238E27FC236}">
                <a16:creationId xmlns:a16="http://schemas.microsoft.com/office/drawing/2014/main" id="{FAB85A64-1077-1B4A-AEBC-5268FF213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263" y="23669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3819" name="Text Box 75">
            <a:extLst>
              <a:ext uri="{FF2B5EF4-FFF2-40B4-BE49-F238E27FC236}">
                <a16:creationId xmlns:a16="http://schemas.microsoft.com/office/drawing/2014/main" id="{6EAAF0A5-2D53-854F-86B4-1F3B012A0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6114" y="2428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3820" name="Text Box 76">
            <a:extLst>
              <a:ext uri="{FF2B5EF4-FFF2-40B4-BE49-F238E27FC236}">
                <a16:creationId xmlns:a16="http://schemas.microsoft.com/office/drawing/2014/main" id="{32CF0AA4-607E-B24F-B973-D28C30E7E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951" y="23860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3821" name="Text Box 77">
            <a:extLst>
              <a:ext uri="{FF2B5EF4-FFF2-40B4-BE49-F238E27FC236}">
                <a16:creationId xmlns:a16="http://schemas.microsoft.com/office/drawing/2014/main" id="{480BAC49-4EB7-B44E-9432-6375147C6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1" y="24384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3822" name="Text Box 78">
            <a:extLst>
              <a:ext uri="{FF2B5EF4-FFF2-40B4-BE49-F238E27FC236}">
                <a16:creationId xmlns:a16="http://schemas.microsoft.com/office/drawing/2014/main" id="{77BDF90A-D20D-2447-A258-606AEC220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1" y="205740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4DE5D6-EB43-2049-B9D7-4F2F67B2962B}"/>
              </a:ext>
            </a:extLst>
          </p:cNvPr>
          <p:cNvSpPr txBox="1"/>
          <p:nvPr/>
        </p:nvSpPr>
        <p:spPr>
          <a:xfrm>
            <a:off x="7670007" y="788998"/>
            <a:ext cx="4505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     Find </a:t>
            </a:r>
            <a:r>
              <a:rPr lang="en-US" sz="1600" i="1" dirty="0"/>
              <a:t>w</a:t>
            </a:r>
            <a:r>
              <a:rPr lang="en-US" sz="1600" dirty="0"/>
              <a:t> not in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'</a:t>
            </a:r>
            <a:r>
              <a:rPr lang="en-US" sz="1600" i="1" dirty="0"/>
              <a:t> </a:t>
            </a:r>
            <a:r>
              <a:rPr lang="en-US" sz="1600" dirty="0"/>
              <a:t>such that </a:t>
            </a:r>
            <a:r>
              <a:rPr lang="en-US" sz="1600" i="1" dirty="0"/>
              <a:t>D(w) </a:t>
            </a:r>
            <a:r>
              <a:rPr lang="en-US" sz="1600" dirty="0"/>
              <a:t>is a minimum </a:t>
            </a:r>
          </a:p>
          <a:p>
            <a:r>
              <a:rPr lang="en-US" sz="1600" dirty="0"/>
              <a:t>10   add </a:t>
            </a:r>
            <a:r>
              <a:rPr lang="en-US" sz="1600" i="1" dirty="0"/>
              <a:t>w</a:t>
            </a:r>
            <a:r>
              <a:rPr lang="en-US" sz="1600" dirty="0"/>
              <a:t> to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’</a:t>
            </a:r>
            <a:r>
              <a:rPr lang="en-US" sz="1600" i="1" dirty="0"/>
              <a:t> </a:t>
            </a:r>
          </a:p>
          <a:p>
            <a:r>
              <a:rPr lang="en-US" sz="1600" dirty="0"/>
              <a:t>11   update </a:t>
            </a:r>
            <a:r>
              <a:rPr lang="en-US" sz="1600" i="1" dirty="0"/>
              <a:t>D(v) </a:t>
            </a:r>
            <a:r>
              <a:rPr lang="en-US" sz="1600" dirty="0"/>
              <a:t>for all</a:t>
            </a:r>
            <a:r>
              <a:rPr lang="en-US" sz="1600" i="1" dirty="0"/>
              <a:t> v </a:t>
            </a:r>
            <a:r>
              <a:rPr lang="en-US" sz="1600" dirty="0"/>
              <a:t>adjacent to </a:t>
            </a:r>
            <a:r>
              <a:rPr lang="en-US" sz="1600" i="1" dirty="0"/>
              <a:t>w</a:t>
            </a:r>
            <a:r>
              <a:rPr lang="en-US" sz="1600" dirty="0"/>
              <a:t> and not in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'</a:t>
            </a:r>
            <a:r>
              <a:rPr lang="en-US" sz="1600" i="1" dirty="0"/>
              <a:t> </a:t>
            </a:r>
            <a:endParaRPr lang="en-US" sz="1600" dirty="0"/>
          </a:p>
          <a:p>
            <a:r>
              <a:rPr lang="en-US" sz="1600" b="1" i="1" dirty="0">
                <a:solidFill>
                  <a:srgbClr val="CC0000"/>
                </a:solidFill>
              </a:rPr>
              <a:t>12    D(v) = </a:t>
            </a:r>
            <a:r>
              <a:rPr lang="en-US" sz="1600" b="1" dirty="0">
                <a:solidFill>
                  <a:srgbClr val="CC0000"/>
                </a:solidFill>
              </a:rPr>
              <a:t>min</a:t>
            </a:r>
            <a:r>
              <a:rPr lang="en-US" sz="1600" b="1" i="1" dirty="0">
                <a:solidFill>
                  <a:srgbClr val="CC0000"/>
                </a:solidFill>
              </a:rPr>
              <a:t> </a:t>
            </a:r>
            <a:r>
              <a:rPr lang="en-US" sz="1600" b="1" dirty="0">
                <a:solidFill>
                  <a:srgbClr val="CC0000"/>
                </a:solidFill>
              </a:rPr>
              <a:t>( </a:t>
            </a:r>
            <a:r>
              <a:rPr lang="en-US" sz="1600" b="1" i="1" dirty="0">
                <a:solidFill>
                  <a:srgbClr val="CC0000"/>
                </a:solidFill>
              </a:rPr>
              <a:t>D(v),  D(w) + </a:t>
            </a:r>
            <a:r>
              <a:rPr lang="en-US" sz="1600" b="1" i="1" dirty="0" err="1">
                <a:solidFill>
                  <a:srgbClr val="CC0000"/>
                </a:solidFill>
              </a:rPr>
              <a:t>c</a:t>
            </a:r>
            <a:r>
              <a:rPr lang="en-US" sz="1600" b="1" i="1" baseline="-25000" dirty="0" err="1">
                <a:solidFill>
                  <a:srgbClr val="CC0000"/>
                </a:solidFill>
              </a:rPr>
              <a:t>w,v</a:t>
            </a:r>
            <a:r>
              <a:rPr lang="en-US" sz="1600" b="1" i="1" baseline="-25000" dirty="0">
                <a:solidFill>
                  <a:srgbClr val="CC0000"/>
                </a:solidFill>
              </a:rPr>
              <a:t>  </a:t>
            </a:r>
            <a:r>
              <a:rPr lang="en-US" sz="1600" b="1" dirty="0">
                <a:solidFill>
                  <a:srgbClr val="CC0000"/>
                </a:solidFill>
              </a:rPr>
              <a:t>)</a:t>
            </a:r>
            <a:r>
              <a:rPr lang="en-US" sz="1600" b="1" i="1" dirty="0">
                <a:solidFill>
                  <a:srgbClr val="CC0000"/>
                </a:solidFill>
              </a:rPr>
              <a:t>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584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>
            <a:extLst>
              <a:ext uri="{FF2B5EF4-FFF2-40B4-BE49-F238E27FC236}">
                <a16:creationId xmlns:a16="http://schemas.microsoft.com/office/drawing/2014/main" id="{0BEA19B1-A699-EC4E-9C55-7EFEEA0FDC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 smtClean="0">
                <a:solidFill>
                  <a:srgbClr val="000000"/>
                </a:solidFill>
                <a:latin typeface="Comic Sans M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A445E5C-186B-C74E-BCC2-ABDADC1E7F5E}" type="slidenum">
              <a:rPr lang="en-US" altLang="en-US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25</a:t>
            </a:fld>
            <a:endParaRPr kumimoji="0" lang="en-US" altLang="en-US" sz="1400">
              <a:solidFill>
                <a:srgbClr val="000000"/>
              </a:solidFill>
            </a:endParaRPr>
          </a:p>
        </p:txBody>
      </p:sp>
      <p:sp>
        <p:nvSpPr>
          <p:cNvPr id="544771" name="Oval 3">
            <a:extLst>
              <a:ext uri="{FF2B5EF4-FFF2-40B4-BE49-F238E27FC236}">
                <a16:creationId xmlns:a16="http://schemas.microsoft.com/office/drawing/2014/main" id="{AE31C835-0AB9-E54C-ADC3-A385F42ED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44772" name="Oval 4">
            <a:extLst>
              <a:ext uri="{FF2B5EF4-FFF2-40B4-BE49-F238E27FC236}">
                <a16:creationId xmlns:a16="http://schemas.microsoft.com/office/drawing/2014/main" id="{DE48D3F0-76BC-7C48-854D-5EA8C00F8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44773" name="Oval 5">
            <a:extLst>
              <a:ext uri="{FF2B5EF4-FFF2-40B4-BE49-F238E27FC236}">
                <a16:creationId xmlns:a16="http://schemas.microsoft.com/office/drawing/2014/main" id="{87780267-A224-5B4C-94D9-FF1CD6854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44774" name="Oval 6">
            <a:extLst>
              <a:ext uri="{FF2B5EF4-FFF2-40B4-BE49-F238E27FC236}">
                <a16:creationId xmlns:a16="http://schemas.microsoft.com/office/drawing/2014/main" id="{308E33BA-24A7-5A46-AC6A-DF05AE589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4775" name="Oval 7">
            <a:extLst>
              <a:ext uri="{FF2B5EF4-FFF2-40B4-BE49-F238E27FC236}">
                <a16:creationId xmlns:a16="http://schemas.microsoft.com/office/drawing/2014/main" id="{628BD425-00AC-5046-B82E-AA0C93CC2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44776" name="Oval 8">
            <a:extLst>
              <a:ext uri="{FF2B5EF4-FFF2-40B4-BE49-F238E27FC236}">
                <a16:creationId xmlns:a16="http://schemas.microsoft.com/office/drawing/2014/main" id="{54F87F6A-7FDA-E342-987C-1661F9A39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44777" name="Oval 9">
            <a:extLst>
              <a:ext uri="{FF2B5EF4-FFF2-40B4-BE49-F238E27FC236}">
                <a16:creationId xmlns:a16="http://schemas.microsoft.com/office/drawing/2014/main" id="{3341D062-27D7-9B4A-9F27-BD16BB11C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44778" name="Oval 10">
            <a:extLst>
              <a:ext uri="{FF2B5EF4-FFF2-40B4-BE49-F238E27FC236}">
                <a16:creationId xmlns:a16="http://schemas.microsoft.com/office/drawing/2014/main" id="{812571EF-F354-474E-A154-A262B7EA4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69644" name="AutoShape 11">
            <a:extLst>
              <a:ext uri="{FF2B5EF4-FFF2-40B4-BE49-F238E27FC236}">
                <a16:creationId xmlns:a16="http://schemas.microsoft.com/office/drawing/2014/main" id="{055555F8-9028-734B-999D-A49A85EA6559}"/>
              </a:ext>
            </a:extLst>
          </p:cNvPr>
          <p:cNvCxnSpPr>
            <a:cxnSpLocks noChangeShapeType="1"/>
            <a:stCxn id="544771" idx="7"/>
            <a:endCxn id="544774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9645" name="AutoShape 12">
            <a:extLst>
              <a:ext uri="{FF2B5EF4-FFF2-40B4-BE49-F238E27FC236}">
                <a16:creationId xmlns:a16="http://schemas.microsoft.com/office/drawing/2014/main" id="{1C550745-0DC2-F541-A61E-FC4B4F84C8A8}"/>
              </a:ext>
            </a:extLst>
          </p:cNvPr>
          <p:cNvCxnSpPr>
            <a:cxnSpLocks noChangeShapeType="1"/>
            <a:stCxn id="544771" idx="6"/>
            <a:endCxn id="544775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9646" name="AutoShape 13">
            <a:extLst>
              <a:ext uri="{FF2B5EF4-FFF2-40B4-BE49-F238E27FC236}">
                <a16:creationId xmlns:a16="http://schemas.microsoft.com/office/drawing/2014/main" id="{DC23B85C-5BC8-1A4C-86ED-98105B7EDAE0}"/>
              </a:ext>
            </a:extLst>
          </p:cNvPr>
          <p:cNvCxnSpPr>
            <a:cxnSpLocks noChangeShapeType="1"/>
            <a:stCxn id="544771" idx="5"/>
            <a:endCxn id="544776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9647" name="AutoShape 14">
            <a:extLst>
              <a:ext uri="{FF2B5EF4-FFF2-40B4-BE49-F238E27FC236}">
                <a16:creationId xmlns:a16="http://schemas.microsoft.com/office/drawing/2014/main" id="{2076A1AF-4B64-3140-91CC-EAB8A6F41EE0}"/>
              </a:ext>
            </a:extLst>
          </p:cNvPr>
          <p:cNvCxnSpPr>
            <a:cxnSpLocks noChangeShapeType="1"/>
            <a:stCxn id="544775" idx="7"/>
            <a:endCxn id="544772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9648" name="AutoShape 15">
            <a:extLst>
              <a:ext uri="{FF2B5EF4-FFF2-40B4-BE49-F238E27FC236}">
                <a16:creationId xmlns:a16="http://schemas.microsoft.com/office/drawing/2014/main" id="{33E2BD1F-7818-7242-A458-72BF99FEC7F0}"/>
              </a:ext>
            </a:extLst>
          </p:cNvPr>
          <p:cNvCxnSpPr>
            <a:cxnSpLocks noChangeShapeType="1"/>
            <a:stCxn id="544777" idx="7"/>
            <a:endCxn id="544772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9649" name="AutoShape 16">
            <a:extLst>
              <a:ext uri="{FF2B5EF4-FFF2-40B4-BE49-F238E27FC236}">
                <a16:creationId xmlns:a16="http://schemas.microsoft.com/office/drawing/2014/main" id="{50B9A783-784D-4C4D-94A7-4B35F799C3BE}"/>
              </a:ext>
            </a:extLst>
          </p:cNvPr>
          <p:cNvCxnSpPr>
            <a:cxnSpLocks noChangeShapeType="1"/>
            <a:stCxn id="544775" idx="5"/>
            <a:endCxn id="544778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9650" name="AutoShape 17">
            <a:extLst>
              <a:ext uri="{FF2B5EF4-FFF2-40B4-BE49-F238E27FC236}">
                <a16:creationId xmlns:a16="http://schemas.microsoft.com/office/drawing/2014/main" id="{6812CA47-FF6A-7D4B-9A64-25792DF062A3}"/>
              </a:ext>
            </a:extLst>
          </p:cNvPr>
          <p:cNvCxnSpPr>
            <a:cxnSpLocks noChangeShapeType="1"/>
            <a:stCxn id="544778" idx="5"/>
            <a:endCxn id="544773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9651" name="AutoShape 18">
            <a:extLst>
              <a:ext uri="{FF2B5EF4-FFF2-40B4-BE49-F238E27FC236}">
                <a16:creationId xmlns:a16="http://schemas.microsoft.com/office/drawing/2014/main" id="{4F6E05E5-2CFA-F54E-8835-35EB82299F4A}"/>
              </a:ext>
            </a:extLst>
          </p:cNvPr>
          <p:cNvCxnSpPr>
            <a:cxnSpLocks noChangeShapeType="1"/>
            <a:stCxn id="544778" idx="6"/>
            <a:endCxn id="544777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9652" name="AutoShape 19">
            <a:extLst>
              <a:ext uri="{FF2B5EF4-FFF2-40B4-BE49-F238E27FC236}">
                <a16:creationId xmlns:a16="http://schemas.microsoft.com/office/drawing/2014/main" id="{A9DB28F7-E7B2-D945-8F99-E745CC8CC06C}"/>
              </a:ext>
            </a:extLst>
          </p:cNvPr>
          <p:cNvCxnSpPr>
            <a:cxnSpLocks noChangeShapeType="1"/>
            <a:stCxn id="544777" idx="4"/>
            <a:endCxn id="544773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9653" name="AutoShape 20">
            <a:extLst>
              <a:ext uri="{FF2B5EF4-FFF2-40B4-BE49-F238E27FC236}">
                <a16:creationId xmlns:a16="http://schemas.microsoft.com/office/drawing/2014/main" id="{A0B99B83-8E76-6447-8F78-CE82157FBC20}"/>
              </a:ext>
            </a:extLst>
          </p:cNvPr>
          <p:cNvCxnSpPr>
            <a:cxnSpLocks noChangeShapeType="1"/>
            <a:stCxn id="544772" idx="3"/>
            <a:endCxn id="544778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9654" name="AutoShape 21">
            <a:extLst>
              <a:ext uri="{FF2B5EF4-FFF2-40B4-BE49-F238E27FC236}">
                <a16:creationId xmlns:a16="http://schemas.microsoft.com/office/drawing/2014/main" id="{BD3BE013-E2CC-9847-8DF5-0A633AD7F70F}"/>
              </a:ext>
            </a:extLst>
          </p:cNvPr>
          <p:cNvCxnSpPr>
            <a:cxnSpLocks noChangeShapeType="1"/>
            <a:stCxn id="544775" idx="4"/>
            <a:endCxn id="544776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9655" name="AutoShape 22">
            <a:extLst>
              <a:ext uri="{FF2B5EF4-FFF2-40B4-BE49-F238E27FC236}">
                <a16:creationId xmlns:a16="http://schemas.microsoft.com/office/drawing/2014/main" id="{792757EF-5BF0-9947-8A9C-ABC0F1B71025}"/>
              </a:ext>
            </a:extLst>
          </p:cNvPr>
          <p:cNvCxnSpPr>
            <a:cxnSpLocks noChangeShapeType="1"/>
            <a:stCxn id="544776" idx="6"/>
            <a:endCxn id="544778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9656" name="AutoShape 23">
            <a:extLst>
              <a:ext uri="{FF2B5EF4-FFF2-40B4-BE49-F238E27FC236}">
                <a16:creationId xmlns:a16="http://schemas.microsoft.com/office/drawing/2014/main" id="{71088104-F267-A04B-A1AD-1D58FFA034E3}"/>
              </a:ext>
            </a:extLst>
          </p:cNvPr>
          <p:cNvCxnSpPr>
            <a:cxnSpLocks noChangeShapeType="1"/>
            <a:stCxn id="544774" idx="6"/>
            <a:endCxn id="544772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9657" name="AutoShape 24">
            <a:extLst>
              <a:ext uri="{FF2B5EF4-FFF2-40B4-BE49-F238E27FC236}">
                <a16:creationId xmlns:a16="http://schemas.microsoft.com/office/drawing/2014/main" id="{788EA102-DAF7-134F-94D8-05207110040E}"/>
              </a:ext>
            </a:extLst>
          </p:cNvPr>
          <p:cNvCxnSpPr>
            <a:cxnSpLocks noChangeShapeType="1"/>
            <a:stCxn id="544776" idx="6"/>
            <a:endCxn id="544773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9658" name="AutoShape 25">
            <a:extLst>
              <a:ext uri="{FF2B5EF4-FFF2-40B4-BE49-F238E27FC236}">
                <a16:creationId xmlns:a16="http://schemas.microsoft.com/office/drawing/2014/main" id="{77A8E018-97A7-994A-BDF9-A2D3C1EC98C0}"/>
              </a:ext>
            </a:extLst>
          </p:cNvPr>
          <p:cNvCxnSpPr>
            <a:cxnSpLocks noChangeShapeType="1"/>
            <a:stCxn id="544772" idx="5"/>
            <a:endCxn id="544773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44794" name="Text Box 26">
            <a:extLst>
              <a:ext uri="{FF2B5EF4-FFF2-40B4-BE49-F238E27FC236}">
                <a16:creationId xmlns:a16="http://schemas.microsoft.com/office/drawing/2014/main" id="{4B37B01E-F532-4B4D-9C60-02756F104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44795" name="Text Box 27">
            <a:extLst>
              <a:ext uri="{FF2B5EF4-FFF2-40B4-BE49-F238E27FC236}">
                <a16:creationId xmlns:a16="http://schemas.microsoft.com/office/drawing/2014/main" id="{9FE4B209-4536-0F47-B9AD-0F11010DC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44796" name="Text Box 28">
            <a:extLst>
              <a:ext uri="{FF2B5EF4-FFF2-40B4-BE49-F238E27FC236}">
                <a16:creationId xmlns:a16="http://schemas.microsoft.com/office/drawing/2014/main" id="{D4E8C457-43A3-C240-9A3C-75C52DED0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44797" name="Text Box 29">
            <a:extLst>
              <a:ext uri="{FF2B5EF4-FFF2-40B4-BE49-F238E27FC236}">
                <a16:creationId xmlns:a16="http://schemas.microsoft.com/office/drawing/2014/main" id="{24781B5A-D2FE-B34F-AB6F-7341CC65D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44798" name="Text Box 30">
            <a:extLst>
              <a:ext uri="{FF2B5EF4-FFF2-40B4-BE49-F238E27FC236}">
                <a16:creationId xmlns:a16="http://schemas.microsoft.com/office/drawing/2014/main" id="{0BDFFCA7-46B9-654F-A2D6-9F8F37526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44799" name="Text Box 31">
            <a:extLst>
              <a:ext uri="{FF2B5EF4-FFF2-40B4-BE49-F238E27FC236}">
                <a16:creationId xmlns:a16="http://schemas.microsoft.com/office/drawing/2014/main" id="{EF64D776-9452-D048-96B6-DF3B908B5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4" y="48069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44800" name="Text Box 32">
            <a:extLst>
              <a:ext uri="{FF2B5EF4-FFF2-40B4-BE49-F238E27FC236}">
                <a16:creationId xmlns:a16="http://schemas.microsoft.com/office/drawing/2014/main" id="{2A1054DA-FAFA-094B-8DF0-8AA0B1797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9" y="49847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44801" name="Text Box 33">
            <a:extLst>
              <a:ext uri="{FF2B5EF4-FFF2-40B4-BE49-F238E27FC236}">
                <a16:creationId xmlns:a16="http://schemas.microsoft.com/office/drawing/2014/main" id="{97B6BD1A-1954-D342-AB25-A421D7BD3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44802" name="Text Box 34">
            <a:extLst>
              <a:ext uri="{FF2B5EF4-FFF2-40B4-BE49-F238E27FC236}">
                <a16:creationId xmlns:a16="http://schemas.microsoft.com/office/drawing/2014/main" id="{0E637BCC-62C4-444E-92E0-EFA2231DB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44803" name="Text Box 35">
            <a:extLst>
              <a:ext uri="{FF2B5EF4-FFF2-40B4-BE49-F238E27FC236}">
                <a16:creationId xmlns:a16="http://schemas.microsoft.com/office/drawing/2014/main" id="{0A967E01-74FC-8946-8151-D031CC324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44804" name="Text Box 36">
            <a:extLst>
              <a:ext uri="{FF2B5EF4-FFF2-40B4-BE49-F238E27FC236}">
                <a16:creationId xmlns:a16="http://schemas.microsoft.com/office/drawing/2014/main" id="{B069CCCD-8EB7-C94C-BB08-7ACACABF9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44805" name="Text Box 37">
            <a:extLst>
              <a:ext uri="{FF2B5EF4-FFF2-40B4-BE49-F238E27FC236}">
                <a16:creationId xmlns:a16="http://schemas.microsoft.com/office/drawing/2014/main" id="{B31F8C8E-1F70-1B44-986B-33E879B25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44806" name="Text Box 38">
            <a:extLst>
              <a:ext uri="{FF2B5EF4-FFF2-40B4-BE49-F238E27FC236}">
                <a16:creationId xmlns:a16="http://schemas.microsoft.com/office/drawing/2014/main" id="{49CAA0FC-BDFA-A24F-A3F5-C1058DB1C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4807" name="Text Box 39">
            <a:extLst>
              <a:ext uri="{FF2B5EF4-FFF2-40B4-BE49-F238E27FC236}">
                <a16:creationId xmlns:a16="http://schemas.microsoft.com/office/drawing/2014/main" id="{046B5FA6-8696-AD43-BCC1-F1E9C73FF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5" y="4478339"/>
            <a:ext cx="32543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44808" name="Text Box 40">
            <a:extLst>
              <a:ext uri="{FF2B5EF4-FFF2-40B4-BE49-F238E27FC236}">
                <a16:creationId xmlns:a16="http://schemas.microsoft.com/office/drawing/2014/main" id="{14D25D93-85C6-7441-B47A-2035F2D57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4809" name="Text Box 41">
            <a:extLst>
              <a:ext uri="{FF2B5EF4-FFF2-40B4-BE49-F238E27FC236}">
                <a16:creationId xmlns:a16="http://schemas.microsoft.com/office/drawing/2014/main" id="{00E1ACE1-C39C-814A-8876-95542D6D0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1" y="63357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4810" name="Text Box 42">
            <a:extLst>
              <a:ext uri="{FF2B5EF4-FFF2-40B4-BE49-F238E27FC236}">
                <a16:creationId xmlns:a16="http://schemas.microsoft.com/office/drawing/2014/main" id="{3EA0E466-57C6-CB45-9E4D-ACABE3343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251460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4812" name="Text Box 44">
            <a:extLst>
              <a:ext uri="{FF2B5EF4-FFF2-40B4-BE49-F238E27FC236}">
                <a16:creationId xmlns:a16="http://schemas.microsoft.com/office/drawing/2014/main" id="{B2EA3596-2B92-C44A-9150-44BD8CEE5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588" y="62531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4813" name="Text Box 45">
            <a:extLst>
              <a:ext uri="{FF2B5EF4-FFF2-40B4-BE49-F238E27FC236}">
                <a16:creationId xmlns:a16="http://schemas.microsoft.com/office/drawing/2014/main" id="{0B1ED9BA-2CAA-304D-9053-D0CBA6163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440238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4814" name="Text Box 46">
            <a:extLst>
              <a:ext uri="{FF2B5EF4-FFF2-40B4-BE49-F238E27FC236}">
                <a16:creationId xmlns:a16="http://schemas.microsoft.com/office/drawing/2014/main" id="{70A9C881-CBE6-9F44-ADD5-DDA1E48C0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6" y="3741738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4815" name="Text Box 47">
            <a:extLst>
              <a:ext uri="{FF2B5EF4-FFF2-40B4-BE49-F238E27FC236}">
                <a16:creationId xmlns:a16="http://schemas.microsoft.com/office/drawing/2014/main" id="{3033B1FA-45A9-8C47-B111-2E230CD65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1" y="413226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4816" name="Text Box 48">
            <a:extLst>
              <a:ext uri="{FF2B5EF4-FFF2-40B4-BE49-F238E27FC236}">
                <a16:creationId xmlns:a16="http://schemas.microsoft.com/office/drawing/2014/main" id="{1CDD15E2-FFDE-6047-B31C-DE081B4B0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310515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4817" name="Text Box 49">
            <a:extLst>
              <a:ext uri="{FF2B5EF4-FFF2-40B4-BE49-F238E27FC236}">
                <a16:creationId xmlns:a16="http://schemas.microsoft.com/office/drawing/2014/main" id="{610654F5-AF8E-FB44-B752-0F0A8420C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1" y="1014413"/>
            <a:ext cx="3368675" cy="696912"/>
          </a:xfrm>
          <a:prstGeom prst="rect">
            <a:avLst/>
          </a:prstGeom>
          <a:solidFill>
            <a:srgbClr val="9CE0FA"/>
          </a:solidFill>
          <a:ln>
            <a:noFill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N’ = { s, 2,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C = { 3, 4, 5, t }</a:t>
            </a:r>
          </a:p>
        </p:txBody>
      </p:sp>
      <p:sp>
        <p:nvSpPr>
          <p:cNvPr id="544818" name="Text Box 50">
            <a:extLst>
              <a:ext uri="{FF2B5EF4-FFF2-40B4-BE49-F238E27FC236}">
                <a16:creationId xmlns:a16="http://schemas.microsoft.com/office/drawing/2014/main" id="{37B73ADC-0A14-2A43-B8C2-EFE157B94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6" y="2501901"/>
            <a:ext cx="53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4819" name="Text Box 51">
            <a:extLst>
              <a:ext uri="{FF2B5EF4-FFF2-40B4-BE49-F238E27FC236}">
                <a16:creationId xmlns:a16="http://schemas.microsoft.com/office/drawing/2014/main" id="{A92F1AC9-0BDC-9E44-B532-979330F28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4" y="2555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4820" name="Text Box 52">
            <a:extLst>
              <a:ext uri="{FF2B5EF4-FFF2-40B4-BE49-F238E27FC236}">
                <a16:creationId xmlns:a16="http://schemas.microsoft.com/office/drawing/2014/main" id="{5D4FA820-29B1-F04A-805B-2E1012F03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1" y="633571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4821" name="Text Box 53">
            <a:extLst>
              <a:ext uri="{FF2B5EF4-FFF2-40B4-BE49-F238E27FC236}">
                <a16:creationId xmlns:a16="http://schemas.microsoft.com/office/drawing/2014/main" id="{E82543BE-435E-BA40-9601-6E4917031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6" y="3741738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4822" name="Text Box 54">
            <a:extLst>
              <a:ext uri="{FF2B5EF4-FFF2-40B4-BE49-F238E27FC236}">
                <a16:creationId xmlns:a16="http://schemas.microsoft.com/office/drawing/2014/main" id="{334AF703-D2EC-2443-9130-045A4B1B8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6" y="3786189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4823" name="Text Box 55">
            <a:extLst>
              <a:ext uri="{FF2B5EF4-FFF2-40B4-BE49-F238E27FC236}">
                <a16:creationId xmlns:a16="http://schemas.microsoft.com/office/drawing/2014/main" id="{FF2DA32C-09E4-C847-A742-9A502E76F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6" y="64055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4826" name="Text Box 58">
            <a:extLst>
              <a:ext uri="{FF2B5EF4-FFF2-40B4-BE49-F238E27FC236}">
                <a16:creationId xmlns:a16="http://schemas.microsoft.com/office/drawing/2014/main" id="{D2340ADD-6EDC-D249-A26F-A588826AD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1" y="42021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4827" name="Text Box 59">
            <a:extLst>
              <a:ext uri="{FF2B5EF4-FFF2-40B4-BE49-F238E27FC236}">
                <a16:creationId xmlns:a16="http://schemas.microsoft.com/office/drawing/2014/main" id="{0D4AE2DF-EAC7-3143-9C2F-F50A47F74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576" y="44751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4828" name="Text Box 60">
            <a:extLst>
              <a:ext uri="{FF2B5EF4-FFF2-40B4-BE49-F238E27FC236}">
                <a16:creationId xmlns:a16="http://schemas.microsoft.com/office/drawing/2014/main" id="{E08A144D-467B-0A4D-9975-A86A0393C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1" y="41894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4829" name="Text Box 61">
            <a:extLst>
              <a:ext uri="{FF2B5EF4-FFF2-40B4-BE49-F238E27FC236}">
                <a16:creationId xmlns:a16="http://schemas.microsoft.com/office/drawing/2014/main" id="{E652E771-6AF6-0642-B79F-033592892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276" y="4246564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4830" name="Text Box 62">
            <a:extLst>
              <a:ext uri="{FF2B5EF4-FFF2-40B4-BE49-F238E27FC236}">
                <a16:creationId xmlns:a16="http://schemas.microsoft.com/office/drawing/2014/main" id="{9074D51F-8E35-104E-BE04-20F6845B3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551" y="628015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4831" name="Text Box 63">
            <a:extLst>
              <a:ext uri="{FF2B5EF4-FFF2-40B4-BE49-F238E27FC236}">
                <a16:creationId xmlns:a16="http://schemas.microsoft.com/office/drawing/2014/main" id="{A2936CD7-79A7-5748-B369-8E1C5E81B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10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97341" name="Freeform 64">
            <a:extLst>
              <a:ext uri="{FF2B5EF4-FFF2-40B4-BE49-F238E27FC236}">
                <a16:creationId xmlns:a16="http://schemas.microsoft.com/office/drawing/2014/main" id="{EA49805B-C703-E94C-A42F-AF66BD236BF3}"/>
              </a:ext>
            </a:extLst>
          </p:cNvPr>
          <p:cNvSpPr>
            <a:spLocks/>
          </p:cNvSpPr>
          <p:nvPr/>
        </p:nvSpPr>
        <p:spPr bwMode="auto">
          <a:xfrm>
            <a:off x="1714500" y="2298701"/>
            <a:ext cx="3632200" cy="4454525"/>
          </a:xfrm>
          <a:custGeom>
            <a:avLst/>
            <a:gdLst>
              <a:gd name="T0" fmla="*/ 0 w 2288"/>
              <a:gd name="T1" fmla="*/ 1854835000 h 2806"/>
              <a:gd name="T2" fmla="*/ 80645000 w 2288"/>
              <a:gd name="T3" fmla="*/ 1612900000 h 2806"/>
              <a:gd name="T4" fmla="*/ 624998750 w 2288"/>
              <a:gd name="T5" fmla="*/ 947578750 h 2806"/>
              <a:gd name="T6" fmla="*/ 766127500 w 2288"/>
              <a:gd name="T7" fmla="*/ 866933750 h 2806"/>
              <a:gd name="T8" fmla="*/ 846772500 w 2288"/>
              <a:gd name="T9" fmla="*/ 806450000 h 2806"/>
              <a:gd name="T10" fmla="*/ 1370965000 w 2288"/>
              <a:gd name="T11" fmla="*/ 604837500 h 2806"/>
              <a:gd name="T12" fmla="*/ 1834673750 w 2288"/>
              <a:gd name="T13" fmla="*/ 383063750 h 2806"/>
              <a:gd name="T14" fmla="*/ 2147483646 w 2288"/>
              <a:gd name="T15" fmla="*/ 201612500 h 2806"/>
              <a:gd name="T16" fmla="*/ 2147483646 w 2288"/>
              <a:gd name="T17" fmla="*/ 0 h 2806"/>
              <a:gd name="T18" fmla="*/ 2147483646 w 2288"/>
              <a:gd name="T19" fmla="*/ 60483750 h 2806"/>
              <a:gd name="T20" fmla="*/ 2147483646 w 2288"/>
              <a:gd name="T21" fmla="*/ 221773750 h 2806"/>
              <a:gd name="T22" fmla="*/ 2147483646 w 2288"/>
              <a:gd name="T23" fmla="*/ 342741250 h 2806"/>
              <a:gd name="T24" fmla="*/ 2147483646 w 2288"/>
              <a:gd name="T25" fmla="*/ 524192500 h 2806"/>
              <a:gd name="T26" fmla="*/ 2147483646 w 2288"/>
              <a:gd name="T27" fmla="*/ 645160000 h 2806"/>
              <a:gd name="T28" fmla="*/ 2147483646 w 2288"/>
              <a:gd name="T29" fmla="*/ 826611250 h 2806"/>
              <a:gd name="T30" fmla="*/ 2147483646 w 2288"/>
              <a:gd name="T31" fmla="*/ 907256250 h 2806"/>
              <a:gd name="T32" fmla="*/ 2147483646 w 2288"/>
              <a:gd name="T33" fmla="*/ 1169352500 h 2806"/>
              <a:gd name="T34" fmla="*/ 2147483646 w 2288"/>
              <a:gd name="T35" fmla="*/ 1633061250 h 2806"/>
              <a:gd name="T36" fmla="*/ 2147483646 w 2288"/>
              <a:gd name="T37" fmla="*/ 1834673750 h 2806"/>
              <a:gd name="T38" fmla="*/ 2147483646 w 2288"/>
              <a:gd name="T39" fmla="*/ 2147483646 h 2806"/>
              <a:gd name="T40" fmla="*/ 2147483646 w 2288"/>
              <a:gd name="T41" fmla="*/ 2147483646 h 2806"/>
              <a:gd name="T42" fmla="*/ 2147483646 w 2288"/>
              <a:gd name="T43" fmla="*/ 2147483646 h 2806"/>
              <a:gd name="T44" fmla="*/ 2147483646 w 2288"/>
              <a:gd name="T45" fmla="*/ 2147483646 h 2806"/>
              <a:gd name="T46" fmla="*/ 2147483646 w 2288"/>
              <a:gd name="T47" fmla="*/ 2147483646 h 2806"/>
              <a:gd name="T48" fmla="*/ 2147483646 w 2288"/>
              <a:gd name="T49" fmla="*/ 2147483646 h 2806"/>
              <a:gd name="T50" fmla="*/ 2147483646 w 2288"/>
              <a:gd name="T51" fmla="*/ 2147483646 h 2806"/>
              <a:gd name="T52" fmla="*/ 2147483646 w 2288"/>
              <a:gd name="T53" fmla="*/ 2147483646 h 2806"/>
              <a:gd name="T54" fmla="*/ 2147483646 w 2288"/>
              <a:gd name="T55" fmla="*/ 2147483646 h 2806"/>
              <a:gd name="T56" fmla="*/ 2147483646 w 2288"/>
              <a:gd name="T57" fmla="*/ 2147483646 h 2806"/>
              <a:gd name="T58" fmla="*/ 2147483646 w 2288"/>
              <a:gd name="T59" fmla="*/ 2147483646 h 2806"/>
              <a:gd name="T60" fmla="*/ 2147483646 w 2288"/>
              <a:gd name="T61" fmla="*/ 2147483646 h 2806"/>
              <a:gd name="T62" fmla="*/ 2147483646 w 2288"/>
              <a:gd name="T63" fmla="*/ 2147483646 h 2806"/>
              <a:gd name="T64" fmla="*/ 2147483646 w 2288"/>
              <a:gd name="T65" fmla="*/ 2147483646 h 2806"/>
              <a:gd name="T66" fmla="*/ 2147483646 w 2288"/>
              <a:gd name="T67" fmla="*/ 2147483646 h 2806"/>
              <a:gd name="T68" fmla="*/ 2147483646 w 2288"/>
              <a:gd name="T69" fmla="*/ 2147483646 h 2806"/>
              <a:gd name="T70" fmla="*/ 2147483646 w 2288"/>
              <a:gd name="T71" fmla="*/ 2147483646 h 2806"/>
              <a:gd name="T72" fmla="*/ 2147483646 w 2288"/>
              <a:gd name="T73" fmla="*/ 2147483646 h 2806"/>
              <a:gd name="T74" fmla="*/ 2147483646 w 2288"/>
              <a:gd name="T75" fmla="*/ 2147483646 h 2806"/>
              <a:gd name="T76" fmla="*/ 2147483646 w 2288"/>
              <a:gd name="T77" fmla="*/ 2147483646 h 2806"/>
              <a:gd name="T78" fmla="*/ 1915318750 w 2288"/>
              <a:gd name="T79" fmla="*/ 2147483646 h 2806"/>
              <a:gd name="T80" fmla="*/ 1754028750 w 2288"/>
              <a:gd name="T81" fmla="*/ 2147483646 h 2806"/>
              <a:gd name="T82" fmla="*/ 1693545000 w 2288"/>
              <a:gd name="T83" fmla="*/ 2147483646 h 2806"/>
              <a:gd name="T84" fmla="*/ 1552416250 w 2288"/>
              <a:gd name="T85" fmla="*/ 2147483646 h 2806"/>
              <a:gd name="T86" fmla="*/ 1491932500 w 2288"/>
              <a:gd name="T87" fmla="*/ 2147483646 h 2806"/>
              <a:gd name="T88" fmla="*/ 1411287500 w 2288"/>
              <a:gd name="T89" fmla="*/ 2147483646 h 2806"/>
              <a:gd name="T90" fmla="*/ 1189513750 w 2288"/>
              <a:gd name="T91" fmla="*/ 2147483646 h 2806"/>
              <a:gd name="T92" fmla="*/ 1088707500 w 2288"/>
              <a:gd name="T93" fmla="*/ 2147483646 h 2806"/>
              <a:gd name="T94" fmla="*/ 987901250 w 2288"/>
              <a:gd name="T95" fmla="*/ 2147483646 h 2806"/>
              <a:gd name="T96" fmla="*/ 524192500 w 2288"/>
              <a:gd name="T97" fmla="*/ 2147483646 h 2806"/>
              <a:gd name="T98" fmla="*/ 383063750 w 2288"/>
              <a:gd name="T99" fmla="*/ 2147483646 h 2806"/>
              <a:gd name="T100" fmla="*/ 342741250 w 2288"/>
              <a:gd name="T101" fmla="*/ 2147483646 h 2806"/>
              <a:gd name="T102" fmla="*/ 302418750 w 2288"/>
              <a:gd name="T103" fmla="*/ 2147483646 h 2806"/>
              <a:gd name="T104" fmla="*/ 181451250 w 2288"/>
              <a:gd name="T105" fmla="*/ 2147483646 h 2806"/>
              <a:gd name="T106" fmla="*/ 141128750 w 2288"/>
              <a:gd name="T107" fmla="*/ 2147483646 h 2806"/>
              <a:gd name="T108" fmla="*/ 120967500 w 2288"/>
              <a:gd name="T109" fmla="*/ 2137092500 h 2806"/>
              <a:gd name="T110" fmla="*/ 40322500 w 2288"/>
              <a:gd name="T111" fmla="*/ 2016125000 h 2806"/>
              <a:gd name="T112" fmla="*/ 0 w 2288"/>
              <a:gd name="T113" fmla="*/ 1854835000 h 280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288" h="2806">
                <a:moveTo>
                  <a:pt x="0" y="736"/>
                </a:moveTo>
                <a:cubicBezTo>
                  <a:pt x="7" y="699"/>
                  <a:pt x="11" y="671"/>
                  <a:pt x="32" y="640"/>
                </a:cubicBezTo>
                <a:cubicBezTo>
                  <a:pt x="57" y="542"/>
                  <a:pt x="149" y="409"/>
                  <a:pt x="248" y="376"/>
                </a:cubicBezTo>
                <a:cubicBezTo>
                  <a:pt x="302" y="322"/>
                  <a:pt x="240" y="376"/>
                  <a:pt x="304" y="344"/>
                </a:cubicBezTo>
                <a:cubicBezTo>
                  <a:pt x="316" y="338"/>
                  <a:pt x="324" y="327"/>
                  <a:pt x="336" y="320"/>
                </a:cubicBezTo>
                <a:cubicBezTo>
                  <a:pt x="400" y="283"/>
                  <a:pt x="471" y="255"/>
                  <a:pt x="544" y="240"/>
                </a:cubicBezTo>
                <a:cubicBezTo>
                  <a:pt x="602" y="211"/>
                  <a:pt x="667" y="172"/>
                  <a:pt x="728" y="152"/>
                </a:cubicBezTo>
                <a:cubicBezTo>
                  <a:pt x="762" y="118"/>
                  <a:pt x="833" y="89"/>
                  <a:pt x="880" y="80"/>
                </a:cubicBezTo>
                <a:cubicBezTo>
                  <a:pt x="972" y="34"/>
                  <a:pt x="1058" y="15"/>
                  <a:pt x="1160" y="0"/>
                </a:cubicBezTo>
                <a:cubicBezTo>
                  <a:pt x="1309" y="4"/>
                  <a:pt x="1460" y="3"/>
                  <a:pt x="1608" y="24"/>
                </a:cubicBezTo>
                <a:cubicBezTo>
                  <a:pt x="1662" y="42"/>
                  <a:pt x="1715" y="65"/>
                  <a:pt x="1768" y="88"/>
                </a:cubicBezTo>
                <a:cubicBezTo>
                  <a:pt x="1801" y="102"/>
                  <a:pt x="1844" y="111"/>
                  <a:pt x="1872" y="136"/>
                </a:cubicBezTo>
                <a:cubicBezTo>
                  <a:pt x="1926" y="184"/>
                  <a:pt x="1904" y="176"/>
                  <a:pt x="1952" y="208"/>
                </a:cubicBezTo>
                <a:cubicBezTo>
                  <a:pt x="1985" y="230"/>
                  <a:pt x="1993" y="227"/>
                  <a:pt x="2016" y="256"/>
                </a:cubicBezTo>
                <a:cubicBezTo>
                  <a:pt x="2027" y="270"/>
                  <a:pt x="2051" y="316"/>
                  <a:pt x="2072" y="328"/>
                </a:cubicBezTo>
                <a:cubicBezTo>
                  <a:pt x="2097" y="342"/>
                  <a:pt x="2126" y="347"/>
                  <a:pt x="2152" y="360"/>
                </a:cubicBezTo>
                <a:cubicBezTo>
                  <a:pt x="2175" y="391"/>
                  <a:pt x="2196" y="427"/>
                  <a:pt x="2208" y="464"/>
                </a:cubicBezTo>
                <a:cubicBezTo>
                  <a:pt x="2214" y="520"/>
                  <a:pt x="2215" y="593"/>
                  <a:pt x="2232" y="648"/>
                </a:cubicBezTo>
                <a:cubicBezTo>
                  <a:pt x="2240" y="675"/>
                  <a:pt x="2257" y="698"/>
                  <a:pt x="2264" y="728"/>
                </a:cubicBezTo>
                <a:cubicBezTo>
                  <a:pt x="2269" y="779"/>
                  <a:pt x="2272" y="824"/>
                  <a:pt x="2288" y="872"/>
                </a:cubicBezTo>
                <a:cubicBezTo>
                  <a:pt x="2285" y="909"/>
                  <a:pt x="2286" y="947"/>
                  <a:pt x="2280" y="984"/>
                </a:cubicBezTo>
                <a:cubicBezTo>
                  <a:pt x="2277" y="1000"/>
                  <a:pt x="2235" y="1059"/>
                  <a:pt x="2232" y="1064"/>
                </a:cubicBezTo>
                <a:cubicBezTo>
                  <a:pt x="2206" y="1103"/>
                  <a:pt x="2194" y="1145"/>
                  <a:pt x="2168" y="1184"/>
                </a:cubicBezTo>
                <a:cubicBezTo>
                  <a:pt x="2161" y="1224"/>
                  <a:pt x="2162" y="1265"/>
                  <a:pt x="2152" y="1304"/>
                </a:cubicBezTo>
                <a:cubicBezTo>
                  <a:pt x="2144" y="1336"/>
                  <a:pt x="2134" y="1324"/>
                  <a:pt x="2112" y="1336"/>
                </a:cubicBezTo>
                <a:cubicBezTo>
                  <a:pt x="2076" y="1356"/>
                  <a:pt x="2054" y="1379"/>
                  <a:pt x="2016" y="1392"/>
                </a:cubicBezTo>
                <a:cubicBezTo>
                  <a:pt x="2000" y="1439"/>
                  <a:pt x="2021" y="1396"/>
                  <a:pt x="1976" y="1432"/>
                </a:cubicBezTo>
                <a:cubicBezTo>
                  <a:pt x="1958" y="1446"/>
                  <a:pt x="1948" y="1470"/>
                  <a:pt x="1928" y="1480"/>
                </a:cubicBezTo>
                <a:cubicBezTo>
                  <a:pt x="1906" y="1491"/>
                  <a:pt x="1881" y="1501"/>
                  <a:pt x="1864" y="1520"/>
                </a:cubicBezTo>
                <a:cubicBezTo>
                  <a:pt x="1844" y="1543"/>
                  <a:pt x="1827" y="1569"/>
                  <a:pt x="1808" y="1592"/>
                </a:cubicBezTo>
                <a:cubicBezTo>
                  <a:pt x="1740" y="1674"/>
                  <a:pt x="1737" y="1836"/>
                  <a:pt x="1704" y="1936"/>
                </a:cubicBezTo>
                <a:cubicBezTo>
                  <a:pt x="1701" y="2149"/>
                  <a:pt x="1701" y="2363"/>
                  <a:pt x="1696" y="2576"/>
                </a:cubicBezTo>
                <a:cubicBezTo>
                  <a:pt x="1695" y="2616"/>
                  <a:pt x="1649" y="2722"/>
                  <a:pt x="1624" y="2752"/>
                </a:cubicBezTo>
                <a:cubicBezTo>
                  <a:pt x="1596" y="2785"/>
                  <a:pt x="1598" y="2777"/>
                  <a:pt x="1552" y="2792"/>
                </a:cubicBezTo>
                <a:cubicBezTo>
                  <a:pt x="1544" y="2795"/>
                  <a:pt x="1528" y="2800"/>
                  <a:pt x="1528" y="2800"/>
                </a:cubicBezTo>
                <a:cubicBezTo>
                  <a:pt x="1292" y="2792"/>
                  <a:pt x="1345" y="2806"/>
                  <a:pt x="1208" y="2760"/>
                </a:cubicBezTo>
                <a:cubicBezTo>
                  <a:pt x="1174" y="2709"/>
                  <a:pt x="1111" y="2694"/>
                  <a:pt x="1056" y="2672"/>
                </a:cubicBezTo>
                <a:cubicBezTo>
                  <a:pt x="1022" y="2638"/>
                  <a:pt x="1022" y="2600"/>
                  <a:pt x="1000" y="2560"/>
                </a:cubicBezTo>
                <a:cubicBezTo>
                  <a:pt x="973" y="2511"/>
                  <a:pt x="932" y="2481"/>
                  <a:pt x="888" y="2448"/>
                </a:cubicBezTo>
                <a:cubicBezTo>
                  <a:pt x="859" y="2360"/>
                  <a:pt x="834" y="2336"/>
                  <a:pt x="760" y="2280"/>
                </a:cubicBezTo>
                <a:cubicBezTo>
                  <a:pt x="745" y="2221"/>
                  <a:pt x="718" y="2168"/>
                  <a:pt x="696" y="2112"/>
                </a:cubicBezTo>
                <a:cubicBezTo>
                  <a:pt x="686" y="2086"/>
                  <a:pt x="683" y="2058"/>
                  <a:pt x="672" y="2032"/>
                </a:cubicBezTo>
                <a:cubicBezTo>
                  <a:pt x="659" y="2001"/>
                  <a:pt x="631" y="1975"/>
                  <a:pt x="616" y="1944"/>
                </a:cubicBezTo>
                <a:cubicBezTo>
                  <a:pt x="611" y="1918"/>
                  <a:pt x="603" y="1854"/>
                  <a:pt x="592" y="1832"/>
                </a:cubicBezTo>
                <a:cubicBezTo>
                  <a:pt x="585" y="1819"/>
                  <a:pt x="571" y="1811"/>
                  <a:pt x="560" y="1800"/>
                </a:cubicBezTo>
                <a:cubicBezTo>
                  <a:pt x="538" y="1735"/>
                  <a:pt x="503" y="1670"/>
                  <a:pt x="472" y="1608"/>
                </a:cubicBezTo>
                <a:cubicBezTo>
                  <a:pt x="454" y="1572"/>
                  <a:pt x="458" y="1555"/>
                  <a:pt x="432" y="1520"/>
                </a:cubicBezTo>
                <a:cubicBezTo>
                  <a:pt x="424" y="1486"/>
                  <a:pt x="411" y="1461"/>
                  <a:pt x="392" y="1432"/>
                </a:cubicBezTo>
                <a:cubicBezTo>
                  <a:pt x="361" y="1310"/>
                  <a:pt x="283" y="1196"/>
                  <a:pt x="208" y="1096"/>
                </a:cubicBezTo>
                <a:cubicBezTo>
                  <a:pt x="196" y="1060"/>
                  <a:pt x="173" y="1031"/>
                  <a:pt x="152" y="1000"/>
                </a:cubicBezTo>
                <a:cubicBezTo>
                  <a:pt x="143" y="986"/>
                  <a:pt x="145" y="966"/>
                  <a:pt x="136" y="952"/>
                </a:cubicBezTo>
                <a:cubicBezTo>
                  <a:pt x="131" y="944"/>
                  <a:pt x="127" y="934"/>
                  <a:pt x="120" y="928"/>
                </a:cubicBezTo>
                <a:cubicBezTo>
                  <a:pt x="106" y="915"/>
                  <a:pt x="72" y="896"/>
                  <a:pt x="72" y="896"/>
                </a:cubicBezTo>
                <a:cubicBezTo>
                  <a:pt x="67" y="888"/>
                  <a:pt x="60" y="881"/>
                  <a:pt x="56" y="872"/>
                </a:cubicBezTo>
                <a:cubicBezTo>
                  <a:pt x="52" y="864"/>
                  <a:pt x="52" y="855"/>
                  <a:pt x="48" y="848"/>
                </a:cubicBezTo>
                <a:cubicBezTo>
                  <a:pt x="39" y="831"/>
                  <a:pt x="16" y="800"/>
                  <a:pt x="16" y="800"/>
                </a:cubicBezTo>
                <a:cubicBezTo>
                  <a:pt x="8" y="724"/>
                  <a:pt x="25" y="711"/>
                  <a:pt x="0" y="736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4833" name="AutoShape 65">
            <a:extLst>
              <a:ext uri="{FF2B5EF4-FFF2-40B4-BE49-F238E27FC236}">
                <a16:creationId xmlns:a16="http://schemas.microsoft.com/office/drawing/2014/main" id="{5CDCC5B5-0FF2-3C4E-B42D-772AC7135871}"/>
              </a:ext>
            </a:extLst>
          </p:cNvPr>
          <p:cNvSpPr>
            <a:spLocks noChangeArrowheads="1"/>
          </p:cNvSpPr>
          <p:nvPr/>
        </p:nvSpPr>
        <p:spPr bwMode="auto">
          <a:xfrm rot="-2088649">
            <a:off x="9594851" y="1784351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44834" name="Text Box 66">
            <a:extLst>
              <a:ext uri="{FF2B5EF4-FFF2-40B4-BE49-F238E27FC236}">
                <a16:creationId xmlns:a16="http://schemas.microsoft.com/office/drawing/2014/main" id="{A0D734B8-2C86-244D-A618-B72EE8621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1371600"/>
            <a:ext cx="1277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A50021"/>
                </a:solidFill>
              </a:rPr>
              <a:t>min</a:t>
            </a:r>
          </a:p>
        </p:txBody>
      </p:sp>
      <p:sp>
        <p:nvSpPr>
          <p:cNvPr id="544840" name="Text Box 72">
            <a:extLst>
              <a:ext uri="{FF2B5EF4-FFF2-40B4-BE49-F238E27FC236}">
                <a16:creationId xmlns:a16="http://schemas.microsoft.com/office/drawing/2014/main" id="{CD0F9322-E87C-A246-BE87-74C073702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263" y="23669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4841" name="Text Box 73">
            <a:extLst>
              <a:ext uri="{FF2B5EF4-FFF2-40B4-BE49-F238E27FC236}">
                <a16:creationId xmlns:a16="http://schemas.microsoft.com/office/drawing/2014/main" id="{31D7E9FA-545B-8B48-96A8-04244E21B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6114" y="2428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4842" name="Text Box 74">
            <a:extLst>
              <a:ext uri="{FF2B5EF4-FFF2-40B4-BE49-F238E27FC236}">
                <a16:creationId xmlns:a16="http://schemas.microsoft.com/office/drawing/2014/main" id="{C4FBA0FC-69BE-DA46-9A8B-97BBBB0E8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951" y="23860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4843" name="Text Box 75">
            <a:extLst>
              <a:ext uri="{FF2B5EF4-FFF2-40B4-BE49-F238E27FC236}">
                <a16:creationId xmlns:a16="http://schemas.microsoft.com/office/drawing/2014/main" id="{A5C359A6-9D2E-5744-AD06-495511051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1" y="24384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4844" name="Text Box 76">
            <a:extLst>
              <a:ext uri="{FF2B5EF4-FFF2-40B4-BE49-F238E27FC236}">
                <a16:creationId xmlns:a16="http://schemas.microsoft.com/office/drawing/2014/main" id="{91A88C70-9FFD-8C45-9AEA-CFE5576D3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1" y="205740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C394AC4-53D1-F94F-9214-D27D0277E467}"/>
              </a:ext>
            </a:extLst>
          </p:cNvPr>
          <p:cNvSpPr txBox="1"/>
          <p:nvPr/>
        </p:nvSpPr>
        <p:spPr>
          <a:xfrm>
            <a:off x="7670007" y="788998"/>
            <a:ext cx="4505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     Find </a:t>
            </a:r>
            <a:r>
              <a:rPr lang="en-US" sz="1600" i="1" dirty="0"/>
              <a:t>w</a:t>
            </a:r>
            <a:r>
              <a:rPr lang="en-US" sz="1600" dirty="0"/>
              <a:t> not in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'</a:t>
            </a:r>
            <a:r>
              <a:rPr lang="en-US" sz="1600" i="1" dirty="0"/>
              <a:t> </a:t>
            </a:r>
            <a:r>
              <a:rPr lang="en-US" sz="1600" dirty="0"/>
              <a:t>such that </a:t>
            </a:r>
            <a:r>
              <a:rPr lang="en-US" sz="1600" i="1" dirty="0"/>
              <a:t>D(w) </a:t>
            </a:r>
            <a:r>
              <a:rPr lang="en-US" sz="1600" dirty="0"/>
              <a:t>is a minimum </a:t>
            </a:r>
          </a:p>
          <a:p>
            <a:r>
              <a:rPr lang="en-US" sz="1600" dirty="0"/>
              <a:t>10   add </a:t>
            </a:r>
            <a:r>
              <a:rPr lang="en-US" sz="1600" i="1" dirty="0"/>
              <a:t>w</a:t>
            </a:r>
            <a:r>
              <a:rPr lang="en-US" sz="1600" dirty="0"/>
              <a:t> to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’</a:t>
            </a:r>
            <a:r>
              <a:rPr lang="en-US" sz="1600" i="1" dirty="0"/>
              <a:t> </a:t>
            </a:r>
          </a:p>
          <a:p>
            <a:r>
              <a:rPr lang="en-US" sz="1600" dirty="0"/>
              <a:t>11   update </a:t>
            </a:r>
            <a:r>
              <a:rPr lang="en-US" sz="1600" i="1" dirty="0"/>
              <a:t>D(v) </a:t>
            </a:r>
            <a:r>
              <a:rPr lang="en-US" sz="1600" dirty="0"/>
              <a:t>for all</a:t>
            </a:r>
            <a:r>
              <a:rPr lang="en-US" sz="1600" i="1" dirty="0"/>
              <a:t> v </a:t>
            </a:r>
            <a:r>
              <a:rPr lang="en-US" sz="1600" dirty="0"/>
              <a:t>adjacent to </a:t>
            </a:r>
            <a:r>
              <a:rPr lang="en-US" sz="1600" i="1" dirty="0"/>
              <a:t>w</a:t>
            </a:r>
            <a:r>
              <a:rPr lang="en-US" sz="1600" dirty="0"/>
              <a:t> and not in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'</a:t>
            </a:r>
            <a:r>
              <a:rPr lang="en-US" sz="1600" i="1" dirty="0"/>
              <a:t> </a:t>
            </a:r>
            <a:endParaRPr lang="en-US" sz="1600" dirty="0"/>
          </a:p>
          <a:p>
            <a:r>
              <a:rPr lang="en-US" sz="1600" b="1" i="1" dirty="0">
                <a:solidFill>
                  <a:srgbClr val="CC0000"/>
                </a:solidFill>
              </a:rPr>
              <a:t>12    D(v) = </a:t>
            </a:r>
            <a:r>
              <a:rPr lang="en-US" sz="1600" b="1" dirty="0">
                <a:solidFill>
                  <a:srgbClr val="CC0000"/>
                </a:solidFill>
              </a:rPr>
              <a:t>min</a:t>
            </a:r>
            <a:r>
              <a:rPr lang="en-US" sz="1600" b="1" i="1" dirty="0">
                <a:solidFill>
                  <a:srgbClr val="CC0000"/>
                </a:solidFill>
              </a:rPr>
              <a:t> </a:t>
            </a:r>
            <a:r>
              <a:rPr lang="en-US" sz="1600" b="1" dirty="0">
                <a:solidFill>
                  <a:srgbClr val="CC0000"/>
                </a:solidFill>
              </a:rPr>
              <a:t>( </a:t>
            </a:r>
            <a:r>
              <a:rPr lang="en-US" sz="1600" b="1" i="1" dirty="0">
                <a:solidFill>
                  <a:srgbClr val="CC0000"/>
                </a:solidFill>
              </a:rPr>
              <a:t>D(v),  D(w) + </a:t>
            </a:r>
            <a:r>
              <a:rPr lang="en-US" sz="1600" b="1" i="1" dirty="0" err="1">
                <a:solidFill>
                  <a:srgbClr val="CC0000"/>
                </a:solidFill>
              </a:rPr>
              <a:t>c</a:t>
            </a:r>
            <a:r>
              <a:rPr lang="en-US" sz="1600" b="1" i="1" baseline="-25000" dirty="0" err="1">
                <a:solidFill>
                  <a:srgbClr val="CC0000"/>
                </a:solidFill>
              </a:rPr>
              <a:t>w,v</a:t>
            </a:r>
            <a:r>
              <a:rPr lang="en-US" sz="1600" b="1" i="1" baseline="-25000" dirty="0">
                <a:solidFill>
                  <a:srgbClr val="CC0000"/>
                </a:solidFill>
              </a:rPr>
              <a:t>  </a:t>
            </a:r>
            <a:r>
              <a:rPr lang="en-US" sz="1600" b="1" dirty="0">
                <a:solidFill>
                  <a:srgbClr val="CC0000"/>
                </a:solidFill>
              </a:rPr>
              <a:t>)</a:t>
            </a:r>
            <a:r>
              <a:rPr lang="en-US" sz="1600" b="1" i="1" dirty="0">
                <a:solidFill>
                  <a:srgbClr val="CC0000"/>
                </a:solidFill>
              </a:rPr>
              <a:t>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650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>
            <a:extLst>
              <a:ext uri="{FF2B5EF4-FFF2-40B4-BE49-F238E27FC236}">
                <a16:creationId xmlns:a16="http://schemas.microsoft.com/office/drawing/2014/main" id="{67521D91-2ED2-1D42-A409-6E966867FC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 smtClean="0">
                <a:solidFill>
                  <a:srgbClr val="000000"/>
                </a:solidFill>
                <a:latin typeface="Comic Sans M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A445E5C-186B-C74E-BCC2-ABDADC1E7F5E}" type="slidenum">
              <a:rPr lang="en-US" altLang="en-US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26</a:t>
            </a:fld>
            <a:endParaRPr kumimoji="0" lang="en-US" altLang="en-US" sz="1400">
              <a:solidFill>
                <a:srgbClr val="000000"/>
              </a:solidFill>
            </a:endParaRPr>
          </a:p>
        </p:txBody>
      </p:sp>
      <p:sp>
        <p:nvSpPr>
          <p:cNvPr id="545795" name="Oval 3">
            <a:extLst>
              <a:ext uri="{FF2B5EF4-FFF2-40B4-BE49-F238E27FC236}">
                <a16:creationId xmlns:a16="http://schemas.microsoft.com/office/drawing/2014/main" id="{3389A2CA-0593-1940-8222-5C0B91778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45796" name="Oval 4">
            <a:extLst>
              <a:ext uri="{FF2B5EF4-FFF2-40B4-BE49-F238E27FC236}">
                <a16:creationId xmlns:a16="http://schemas.microsoft.com/office/drawing/2014/main" id="{027364E6-15E3-1D42-9FA1-45121846D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45797" name="Oval 5">
            <a:extLst>
              <a:ext uri="{FF2B5EF4-FFF2-40B4-BE49-F238E27FC236}">
                <a16:creationId xmlns:a16="http://schemas.microsoft.com/office/drawing/2014/main" id="{04919044-2A9D-D442-AF66-015D77A66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 dirty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45798" name="Oval 6">
            <a:extLst>
              <a:ext uri="{FF2B5EF4-FFF2-40B4-BE49-F238E27FC236}">
                <a16:creationId xmlns:a16="http://schemas.microsoft.com/office/drawing/2014/main" id="{E97A44F5-65A8-9546-A6F8-44B19E288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5799" name="Oval 7">
            <a:extLst>
              <a:ext uri="{FF2B5EF4-FFF2-40B4-BE49-F238E27FC236}">
                <a16:creationId xmlns:a16="http://schemas.microsoft.com/office/drawing/2014/main" id="{DAA7E6BE-EABC-E540-B001-8B4D80FE7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45800" name="Oval 8">
            <a:extLst>
              <a:ext uri="{FF2B5EF4-FFF2-40B4-BE49-F238E27FC236}">
                <a16:creationId xmlns:a16="http://schemas.microsoft.com/office/drawing/2014/main" id="{50D9398B-BB5B-844F-B36E-40344AB0F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45801" name="Oval 9">
            <a:extLst>
              <a:ext uri="{FF2B5EF4-FFF2-40B4-BE49-F238E27FC236}">
                <a16:creationId xmlns:a16="http://schemas.microsoft.com/office/drawing/2014/main" id="{47C2451E-E52F-4342-813B-FD1986C49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45802" name="Oval 10">
            <a:extLst>
              <a:ext uri="{FF2B5EF4-FFF2-40B4-BE49-F238E27FC236}">
                <a16:creationId xmlns:a16="http://schemas.microsoft.com/office/drawing/2014/main" id="{5B435A36-0844-6347-9A4E-637555BC0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70668" name="AutoShape 11">
            <a:extLst>
              <a:ext uri="{FF2B5EF4-FFF2-40B4-BE49-F238E27FC236}">
                <a16:creationId xmlns:a16="http://schemas.microsoft.com/office/drawing/2014/main" id="{A47B4E6C-87B6-A048-9220-CC2B58BE999A}"/>
              </a:ext>
            </a:extLst>
          </p:cNvPr>
          <p:cNvCxnSpPr>
            <a:cxnSpLocks noChangeShapeType="1"/>
            <a:stCxn id="545795" idx="7"/>
            <a:endCxn id="545798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0669" name="AutoShape 12">
            <a:extLst>
              <a:ext uri="{FF2B5EF4-FFF2-40B4-BE49-F238E27FC236}">
                <a16:creationId xmlns:a16="http://schemas.microsoft.com/office/drawing/2014/main" id="{7030106D-03C7-9A44-B22A-3722271DC407}"/>
              </a:ext>
            </a:extLst>
          </p:cNvPr>
          <p:cNvCxnSpPr>
            <a:cxnSpLocks noChangeShapeType="1"/>
            <a:stCxn id="545795" idx="6"/>
            <a:endCxn id="545799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0670" name="AutoShape 13">
            <a:extLst>
              <a:ext uri="{FF2B5EF4-FFF2-40B4-BE49-F238E27FC236}">
                <a16:creationId xmlns:a16="http://schemas.microsoft.com/office/drawing/2014/main" id="{C869C84C-79A6-DB40-B522-207B189C9A0F}"/>
              </a:ext>
            </a:extLst>
          </p:cNvPr>
          <p:cNvCxnSpPr>
            <a:cxnSpLocks noChangeShapeType="1"/>
            <a:stCxn id="545795" idx="5"/>
            <a:endCxn id="545800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0671" name="AutoShape 14">
            <a:extLst>
              <a:ext uri="{FF2B5EF4-FFF2-40B4-BE49-F238E27FC236}">
                <a16:creationId xmlns:a16="http://schemas.microsoft.com/office/drawing/2014/main" id="{834110A3-32CC-2245-B6FC-9153FA86DF5F}"/>
              </a:ext>
            </a:extLst>
          </p:cNvPr>
          <p:cNvCxnSpPr>
            <a:cxnSpLocks noChangeShapeType="1"/>
            <a:stCxn id="545799" idx="7"/>
            <a:endCxn id="545796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0672" name="AutoShape 15">
            <a:extLst>
              <a:ext uri="{FF2B5EF4-FFF2-40B4-BE49-F238E27FC236}">
                <a16:creationId xmlns:a16="http://schemas.microsoft.com/office/drawing/2014/main" id="{484B4914-6B67-9D43-9886-9A90C729EEA2}"/>
              </a:ext>
            </a:extLst>
          </p:cNvPr>
          <p:cNvCxnSpPr>
            <a:cxnSpLocks noChangeShapeType="1"/>
            <a:stCxn id="545801" idx="7"/>
            <a:endCxn id="545796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0673" name="AutoShape 16">
            <a:extLst>
              <a:ext uri="{FF2B5EF4-FFF2-40B4-BE49-F238E27FC236}">
                <a16:creationId xmlns:a16="http://schemas.microsoft.com/office/drawing/2014/main" id="{A560391E-0BFE-0B4C-AE2E-24F882C2F5C2}"/>
              </a:ext>
            </a:extLst>
          </p:cNvPr>
          <p:cNvCxnSpPr>
            <a:cxnSpLocks noChangeShapeType="1"/>
            <a:stCxn id="545799" idx="5"/>
            <a:endCxn id="545802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0674" name="AutoShape 17">
            <a:extLst>
              <a:ext uri="{FF2B5EF4-FFF2-40B4-BE49-F238E27FC236}">
                <a16:creationId xmlns:a16="http://schemas.microsoft.com/office/drawing/2014/main" id="{AE355293-44D5-ED4A-80A8-2B4B37BB5AC8}"/>
              </a:ext>
            </a:extLst>
          </p:cNvPr>
          <p:cNvCxnSpPr>
            <a:cxnSpLocks noChangeShapeType="1"/>
            <a:stCxn id="545802" idx="5"/>
            <a:endCxn id="545797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0675" name="AutoShape 18">
            <a:extLst>
              <a:ext uri="{FF2B5EF4-FFF2-40B4-BE49-F238E27FC236}">
                <a16:creationId xmlns:a16="http://schemas.microsoft.com/office/drawing/2014/main" id="{744A6E25-6C3D-2640-83E1-B39CB3D626EF}"/>
              </a:ext>
            </a:extLst>
          </p:cNvPr>
          <p:cNvCxnSpPr>
            <a:cxnSpLocks noChangeShapeType="1"/>
            <a:stCxn id="545802" idx="6"/>
            <a:endCxn id="545801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0676" name="AutoShape 19">
            <a:extLst>
              <a:ext uri="{FF2B5EF4-FFF2-40B4-BE49-F238E27FC236}">
                <a16:creationId xmlns:a16="http://schemas.microsoft.com/office/drawing/2014/main" id="{4A26BF36-848F-8F41-BD9A-23F1ADD24712}"/>
              </a:ext>
            </a:extLst>
          </p:cNvPr>
          <p:cNvCxnSpPr>
            <a:cxnSpLocks noChangeShapeType="1"/>
            <a:stCxn id="545801" idx="4"/>
            <a:endCxn id="545797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0677" name="AutoShape 20">
            <a:extLst>
              <a:ext uri="{FF2B5EF4-FFF2-40B4-BE49-F238E27FC236}">
                <a16:creationId xmlns:a16="http://schemas.microsoft.com/office/drawing/2014/main" id="{5260092C-8F06-7941-9F0B-394594FD9BB8}"/>
              </a:ext>
            </a:extLst>
          </p:cNvPr>
          <p:cNvCxnSpPr>
            <a:cxnSpLocks noChangeShapeType="1"/>
            <a:stCxn id="545796" idx="3"/>
            <a:endCxn id="545802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0678" name="AutoShape 21">
            <a:extLst>
              <a:ext uri="{FF2B5EF4-FFF2-40B4-BE49-F238E27FC236}">
                <a16:creationId xmlns:a16="http://schemas.microsoft.com/office/drawing/2014/main" id="{91D497BF-8472-C84A-BF09-5B03CDF04394}"/>
              </a:ext>
            </a:extLst>
          </p:cNvPr>
          <p:cNvCxnSpPr>
            <a:cxnSpLocks noChangeShapeType="1"/>
            <a:stCxn id="545799" idx="4"/>
            <a:endCxn id="545800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0679" name="AutoShape 22">
            <a:extLst>
              <a:ext uri="{FF2B5EF4-FFF2-40B4-BE49-F238E27FC236}">
                <a16:creationId xmlns:a16="http://schemas.microsoft.com/office/drawing/2014/main" id="{D31A49D7-2C4B-8046-A52E-92E1BFB35157}"/>
              </a:ext>
            </a:extLst>
          </p:cNvPr>
          <p:cNvCxnSpPr>
            <a:cxnSpLocks noChangeShapeType="1"/>
            <a:stCxn id="545800" idx="6"/>
            <a:endCxn id="545802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0680" name="AutoShape 23">
            <a:extLst>
              <a:ext uri="{FF2B5EF4-FFF2-40B4-BE49-F238E27FC236}">
                <a16:creationId xmlns:a16="http://schemas.microsoft.com/office/drawing/2014/main" id="{8F6D705E-A6F6-E142-896E-78AFBF032FC3}"/>
              </a:ext>
            </a:extLst>
          </p:cNvPr>
          <p:cNvCxnSpPr>
            <a:cxnSpLocks noChangeShapeType="1"/>
            <a:stCxn id="545798" idx="6"/>
            <a:endCxn id="545796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0681" name="AutoShape 24">
            <a:extLst>
              <a:ext uri="{FF2B5EF4-FFF2-40B4-BE49-F238E27FC236}">
                <a16:creationId xmlns:a16="http://schemas.microsoft.com/office/drawing/2014/main" id="{6AA53A6A-5050-8D46-996C-AC68E501EEEE}"/>
              </a:ext>
            </a:extLst>
          </p:cNvPr>
          <p:cNvCxnSpPr>
            <a:cxnSpLocks noChangeShapeType="1"/>
            <a:stCxn id="545800" idx="6"/>
            <a:endCxn id="545797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0682" name="AutoShape 25">
            <a:extLst>
              <a:ext uri="{FF2B5EF4-FFF2-40B4-BE49-F238E27FC236}">
                <a16:creationId xmlns:a16="http://schemas.microsoft.com/office/drawing/2014/main" id="{88643C10-C406-254E-BA23-0197FCFCDFBF}"/>
              </a:ext>
            </a:extLst>
          </p:cNvPr>
          <p:cNvCxnSpPr>
            <a:cxnSpLocks noChangeShapeType="1"/>
            <a:stCxn id="545796" idx="5"/>
            <a:endCxn id="545797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45818" name="Text Box 26">
            <a:extLst>
              <a:ext uri="{FF2B5EF4-FFF2-40B4-BE49-F238E27FC236}">
                <a16:creationId xmlns:a16="http://schemas.microsoft.com/office/drawing/2014/main" id="{A914550A-6F64-E047-B6BC-1BB0D06B8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45819" name="Text Box 27">
            <a:extLst>
              <a:ext uri="{FF2B5EF4-FFF2-40B4-BE49-F238E27FC236}">
                <a16:creationId xmlns:a16="http://schemas.microsoft.com/office/drawing/2014/main" id="{CBFBA557-85BC-3048-8C64-53976B454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45820" name="Text Box 28">
            <a:extLst>
              <a:ext uri="{FF2B5EF4-FFF2-40B4-BE49-F238E27FC236}">
                <a16:creationId xmlns:a16="http://schemas.microsoft.com/office/drawing/2014/main" id="{C83231B9-FEB9-584A-8D5A-389CDA15E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45821" name="Text Box 29">
            <a:extLst>
              <a:ext uri="{FF2B5EF4-FFF2-40B4-BE49-F238E27FC236}">
                <a16:creationId xmlns:a16="http://schemas.microsoft.com/office/drawing/2014/main" id="{A50DBB3D-158B-6B4D-9B3F-6447CB6D1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45822" name="Text Box 30">
            <a:extLst>
              <a:ext uri="{FF2B5EF4-FFF2-40B4-BE49-F238E27FC236}">
                <a16:creationId xmlns:a16="http://schemas.microsoft.com/office/drawing/2014/main" id="{DAA53F36-78F4-8A44-AFAF-096B3D3D6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45823" name="Text Box 31">
            <a:extLst>
              <a:ext uri="{FF2B5EF4-FFF2-40B4-BE49-F238E27FC236}">
                <a16:creationId xmlns:a16="http://schemas.microsoft.com/office/drawing/2014/main" id="{2A7228E5-96B6-3843-A74B-9DB38FD83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4" y="48069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45824" name="Text Box 32">
            <a:extLst>
              <a:ext uri="{FF2B5EF4-FFF2-40B4-BE49-F238E27FC236}">
                <a16:creationId xmlns:a16="http://schemas.microsoft.com/office/drawing/2014/main" id="{1D09BF20-FF5B-D14E-A2C6-4A49B71FD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9" y="49847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45825" name="Text Box 33">
            <a:extLst>
              <a:ext uri="{FF2B5EF4-FFF2-40B4-BE49-F238E27FC236}">
                <a16:creationId xmlns:a16="http://schemas.microsoft.com/office/drawing/2014/main" id="{62A6074C-42AD-8E4E-86C4-108001238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45826" name="Text Box 34">
            <a:extLst>
              <a:ext uri="{FF2B5EF4-FFF2-40B4-BE49-F238E27FC236}">
                <a16:creationId xmlns:a16="http://schemas.microsoft.com/office/drawing/2014/main" id="{43725B72-9364-1240-AD11-F818DACBC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45827" name="Text Box 35">
            <a:extLst>
              <a:ext uri="{FF2B5EF4-FFF2-40B4-BE49-F238E27FC236}">
                <a16:creationId xmlns:a16="http://schemas.microsoft.com/office/drawing/2014/main" id="{286B986F-F1CF-6B48-8900-47E146975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45828" name="Text Box 36">
            <a:extLst>
              <a:ext uri="{FF2B5EF4-FFF2-40B4-BE49-F238E27FC236}">
                <a16:creationId xmlns:a16="http://schemas.microsoft.com/office/drawing/2014/main" id="{3DD02553-62C1-234C-8297-0818AEB54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45829" name="Text Box 37">
            <a:extLst>
              <a:ext uri="{FF2B5EF4-FFF2-40B4-BE49-F238E27FC236}">
                <a16:creationId xmlns:a16="http://schemas.microsoft.com/office/drawing/2014/main" id="{351515E1-E691-E94D-9C0D-B4679C5EA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45830" name="Text Box 38">
            <a:extLst>
              <a:ext uri="{FF2B5EF4-FFF2-40B4-BE49-F238E27FC236}">
                <a16:creationId xmlns:a16="http://schemas.microsoft.com/office/drawing/2014/main" id="{E803C22C-DD8E-B741-9FB4-1D8EB091C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5831" name="Text Box 39">
            <a:extLst>
              <a:ext uri="{FF2B5EF4-FFF2-40B4-BE49-F238E27FC236}">
                <a16:creationId xmlns:a16="http://schemas.microsoft.com/office/drawing/2014/main" id="{33BE71EB-B9F2-0845-B535-7404A7DDD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5" y="4478339"/>
            <a:ext cx="32543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45832" name="Text Box 40">
            <a:extLst>
              <a:ext uri="{FF2B5EF4-FFF2-40B4-BE49-F238E27FC236}">
                <a16:creationId xmlns:a16="http://schemas.microsoft.com/office/drawing/2014/main" id="{388A47C6-53D8-EE46-AF16-721C2D5F6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5833" name="Text Box 41">
            <a:extLst>
              <a:ext uri="{FF2B5EF4-FFF2-40B4-BE49-F238E27FC236}">
                <a16:creationId xmlns:a16="http://schemas.microsoft.com/office/drawing/2014/main" id="{72454F55-7405-3E4A-AABB-BE34F943D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1" y="63357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5834" name="Text Box 42">
            <a:extLst>
              <a:ext uri="{FF2B5EF4-FFF2-40B4-BE49-F238E27FC236}">
                <a16:creationId xmlns:a16="http://schemas.microsoft.com/office/drawing/2014/main" id="{220105A4-EFE4-654A-A307-7BBD37B9A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251460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5836" name="Text Box 44">
            <a:extLst>
              <a:ext uri="{FF2B5EF4-FFF2-40B4-BE49-F238E27FC236}">
                <a16:creationId xmlns:a16="http://schemas.microsoft.com/office/drawing/2014/main" id="{31F7D529-88A1-504F-B5F7-3F71C31C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588" y="62531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5837" name="Text Box 45">
            <a:extLst>
              <a:ext uri="{FF2B5EF4-FFF2-40B4-BE49-F238E27FC236}">
                <a16:creationId xmlns:a16="http://schemas.microsoft.com/office/drawing/2014/main" id="{D126FBDC-A0DF-B343-8163-4AE448E4A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440238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5838" name="Text Box 46">
            <a:extLst>
              <a:ext uri="{FF2B5EF4-FFF2-40B4-BE49-F238E27FC236}">
                <a16:creationId xmlns:a16="http://schemas.microsoft.com/office/drawing/2014/main" id="{2F4B04B2-388C-B242-99B4-47A686800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6" y="3741738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5839" name="Text Box 47">
            <a:extLst>
              <a:ext uri="{FF2B5EF4-FFF2-40B4-BE49-F238E27FC236}">
                <a16:creationId xmlns:a16="http://schemas.microsoft.com/office/drawing/2014/main" id="{DE712077-AAB8-6048-B4AB-842BC020A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1" y="413226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5840" name="Text Box 48">
            <a:extLst>
              <a:ext uri="{FF2B5EF4-FFF2-40B4-BE49-F238E27FC236}">
                <a16:creationId xmlns:a16="http://schemas.microsoft.com/office/drawing/2014/main" id="{64614B3C-DB9F-654D-905D-3A183D45F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310515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5841" name="Text Box 49">
            <a:extLst>
              <a:ext uri="{FF2B5EF4-FFF2-40B4-BE49-F238E27FC236}">
                <a16:creationId xmlns:a16="http://schemas.microsoft.com/office/drawing/2014/main" id="{CF0AACA9-8268-884C-BC31-EF8483204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1" y="1014413"/>
            <a:ext cx="3368675" cy="696912"/>
          </a:xfrm>
          <a:prstGeom prst="rect">
            <a:avLst/>
          </a:prstGeom>
          <a:solidFill>
            <a:srgbClr val="9CE0FA"/>
          </a:solidFill>
          <a:ln>
            <a:noFill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TN’ = { s, 2, 3,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C = { 4, 5, t }</a:t>
            </a:r>
          </a:p>
        </p:txBody>
      </p:sp>
      <p:sp>
        <p:nvSpPr>
          <p:cNvPr id="545842" name="Text Box 50">
            <a:extLst>
              <a:ext uri="{FF2B5EF4-FFF2-40B4-BE49-F238E27FC236}">
                <a16:creationId xmlns:a16="http://schemas.microsoft.com/office/drawing/2014/main" id="{CD3A83B7-2242-164A-B392-2E4F4C7D0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6" y="2501901"/>
            <a:ext cx="53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5843" name="Text Box 51">
            <a:extLst>
              <a:ext uri="{FF2B5EF4-FFF2-40B4-BE49-F238E27FC236}">
                <a16:creationId xmlns:a16="http://schemas.microsoft.com/office/drawing/2014/main" id="{BB9D1864-3BF5-BE44-BF12-299FE09FC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4" y="2555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5844" name="Text Box 52">
            <a:extLst>
              <a:ext uri="{FF2B5EF4-FFF2-40B4-BE49-F238E27FC236}">
                <a16:creationId xmlns:a16="http://schemas.microsoft.com/office/drawing/2014/main" id="{A8826452-18B5-7D45-9B6D-03A6EEC4B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1" y="633571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5845" name="Text Box 53">
            <a:extLst>
              <a:ext uri="{FF2B5EF4-FFF2-40B4-BE49-F238E27FC236}">
                <a16:creationId xmlns:a16="http://schemas.microsoft.com/office/drawing/2014/main" id="{7000790B-5716-CE43-B905-4672163C5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6" y="3741738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5846" name="Text Box 54">
            <a:extLst>
              <a:ext uri="{FF2B5EF4-FFF2-40B4-BE49-F238E27FC236}">
                <a16:creationId xmlns:a16="http://schemas.microsoft.com/office/drawing/2014/main" id="{A63BBE42-5317-D146-BDED-52D855932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6" y="3786189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5847" name="Text Box 55">
            <a:extLst>
              <a:ext uri="{FF2B5EF4-FFF2-40B4-BE49-F238E27FC236}">
                <a16:creationId xmlns:a16="http://schemas.microsoft.com/office/drawing/2014/main" id="{6014A168-54DB-D649-B775-F8187D1DD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6" y="64055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5850" name="Text Box 58">
            <a:extLst>
              <a:ext uri="{FF2B5EF4-FFF2-40B4-BE49-F238E27FC236}">
                <a16:creationId xmlns:a16="http://schemas.microsoft.com/office/drawing/2014/main" id="{61DC4E32-8B5A-DD49-854E-6508177BF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1" y="42021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5851" name="Text Box 59">
            <a:extLst>
              <a:ext uri="{FF2B5EF4-FFF2-40B4-BE49-F238E27FC236}">
                <a16:creationId xmlns:a16="http://schemas.microsoft.com/office/drawing/2014/main" id="{112C8A4E-6FF0-1B42-9291-1445AB766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576" y="44751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5852" name="Text Box 60">
            <a:extLst>
              <a:ext uri="{FF2B5EF4-FFF2-40B4-BE49-F238E27FC236}">
                <a16:creationId xmlns:a16="http://schemas.microsoft.com/office/drawing/2014/main" id="{8705056B-5C25-F54E-8716-5CED7364E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1" y="41894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5853" name="Text Box 61">
            <a:extLst>
              <a:ext uri="{FF2B5EF4-FFF2-40B4-BE49-F238E27FC236}">
                <a16:creationId xmlns:a16="http://schemas.microsoft.com/office/drawing/2014/main" id="{D79E08AF-8A59-854C-8DC2-C295B908A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276" y="4246564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5854" name="Text Box 62">
            <a:extLst>
              <a:ext uri="{FF2B5EF4-FFF2-40B4-BE49-F238E27FC236}">
                <a16:creationId xmlns:a16="http://schemas.microsoft.com/office/drawing/2014/main" id="{7B6046DB-7794-264B-9296-109D6F7DB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551" y="628015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5855" name="Text Box 63">
            <a:extLst>
              <a:ext uri="{FF2B5EF4-FFF2-40B4-BE49-F238E27FC236}">
                <a16:creationId xmlns:a16="http://schemas.microsoft.com/office/drawing/2014/main" id="{8BD4FA2A-DB0F-D14B-9CA2-CF520FDCC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10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5860" name="Text Box 68">
            <a:extLst>
              <a:ext uri="{FF2B5EF4-FFF2-40B4-BE49-F238E27FC236}">
                <a16:creationId xmlns:a16="http://schemas.microsoft.com/office/drawing/2014/main" id="{988D5A81-1C07-E940-A0A4-CC8665A44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16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5861" name="Text Box 69">
            <a:extLst>
              <a:ext uri="{FF2B5EF4-FFF2-40B4-BE49-F238E27FC236}">
                <a16:creationId xmlns:a16="http://schemas.microsoft.com/office/drawing/2014/main" id="{0AB1AFC4-FAEF-BA48-9109-671E7C4BD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0651" y="62722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51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5862" name="Text Box 70">
            <a:extLst>
              <a:ext uri="{FF2B5EF4-FFF2-40B4-BE49-F238E27FC236}">
                <a16:creationId xmlns:a16="http://schemas.microsoft.com/office/drawing/2014/main" id="{31C062F8-7FAC-0849-92ED-1B8256EAE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76" y="4233864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5863" name="Text Box 71">
            <a:extLst>
              <a:ext uri="{FF2B5EF4-FFF2-40B4-BE49-F238E27FC236}">
                <a16:creationId xmlns:a16="http://schemas.microsoft.com/office/drawing/2014/main" id="{7674B328-1D29-554E-8441-32AF2D032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1" y="41894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5864" name="Text Box 72">
            <a:extLst>
              <a:ext uri="{FF2B5EF4-FFF2-40B4-BE49-F238E27FC236}">
                <a16:creationId xmlns:a16="http://schemas.microsoft.com/office/drawing/2014/main" id="{7F1EEE9A-6307-D047-B0EB-8AEB2C094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263" y="23669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5865" name="Text Box 73">
            <a:extLst>
              <a:ext uri="{FF2B5EF4-FFF2-40B4-BE49-F238E27FC236}">
                <a16:creationId xmlns:a16="http://schemas.microsoft.com/office/drawing/2014/main" id="{FA72E03E-6ACC-B448-B6C7-22CA7D742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6114" y="2428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5866" name="Text Box 74">
            <a:extLst>
              <a:ext uri="{FF2B5EF4-FFF2-40B4-BE49-F238E27FC236}">
                <a16:creationId xmlns:a16="http://schemas.microsoft.com/office/drawing/2014/main" id="{966E806A-EB30-1943-8F07-A3574677F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951" y="23860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5867" name="Text Box 75">
            <a:extLst>
              <a:ext uri="{FF2B5EF4-FFF2-40B4-BE49-F238E27FC236}">
                <a16:creationId xmlns:a16="http://schemas.microsoft.com/office/drawing/2014/main" id="{0E31367C-232E-7F46-966A-8CC9E3F30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1" y="24384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5868" name="Text Box 76">
            <a:extLst>
              <a:ext uri="{FF2B5EF4-FFF2-40B4-BE49-F238E27FC236}">
                <a16:creationId xmlns:a16="http://schemas.microsoft.com/office/drawing/2014/main" id="{E6C8D8BC-7D12-4449-BA30-5302F58C7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1" y="205740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99398" name="Freeform 77">
            <a:extLst>
              <a:ext uri="{FF2B5EF4-FFF2-40B4-BE49-F238E27FC236}">
                <a16:creationId xmlns:a16="http://schemas.microsoft.com/office/drawing/2014/main" id="{44BFA54C-FE47-3749-BA9F-236086C8FE7E}"/>
              </a:ext>
            </a:extLst>
          </p:cNvPr>
          <p:cNvSpPr>
            <a:spLocks/>
          </p:cNvSpPr>
          <p:nvPr/>
        </p:nvSpPr>
        <p:spPr bwMode="auto">
          <a:xfrm>
            <a:off x="1663700" y="1981200"/>
            <a:ext cx="8547100" cy="4737100"/>
          </a:xfrm>
          <a:custGeom>
            <a:avLst/>
            <a:gdLst>
              <a:gd name="T0" fmla="*/ 100806250 w 5384"/>
              <a:gd name="T1" fmla="*/ 1955641250 h 2984"/>
              <a:gd name="T2" fmla="*/ 947578750 w 5384"/>
              <a:gd name="T3" fmla="*/ 1370965000 h 2984"/>
              <a:gd name="T4" fmla="*/ 1471771250 w 5384"/>
              <a:gd name="T5" fmla="*/ 1169352500 h 2984"/>
              <a:gd name="T6" fmla="*/ 2147483646 w 5384"/>
              <a:gd name="T7" fmla="*/ 705643750 h 2984"/>
              <a:gd name="T8" fmla="*/ 2147483646 w 5384"/>
              <a:gd name="T9" fmla="*/ 665321250 h 2984"/>
              <a:gd name="T10" fmla="*/ 2147483646 w 5384"/>
              <a:gd name="T11" fmla="*/ 786288750 h 2984"/>
              <a:gd name="T12" fmla="*/ 2147483646 w 5384"/>
              <a:gd name="T13" fmla="*/ 846772500 h 2984"/>
              <a:gd name="T14" fmla="*/ 2147483646 w 5384"/>
              <a:gd name="T15" fmla="*/ 786288750 h 2984"/>
              <a:gd name="T16" fmla="*/ 2147483646 w 5384"/>
              <a:gd name="T17" fmla="*/ 612398763 h 2984"/>
              <a:gd name="T18" fmla="*/ 2147483646 w 5384"/>
              <a:gd name="T19" fmla="*/ 20161250 h 2984"/>
              <a:gd name="T20" fmla="*/ 2147483646 w 5384"/>
              <a:gd name="T21" fmla="*/ 456149075 h 2984"/>
              <a:gd name="T22" fmla="*/ 2147483646 w 5384"/>
              <a:gd name="T23" fmla="*/ 967740000 h 2984"/>
              <a:gd name="T24" fmla="*/ 2147483646 w 5384"/>
              <a:gd name="T25" fmla="*/ 2076608750 h 2984"/>
              <a:gd name="T26" fmla="*/ 2147483646 w 5384"/>
              <a:gd name="T27" fmla="*/ 2147483646 h 2984"/>
              <a:gd name="T28" fmla="*/ 2147483646 w 5384"/>
              <a:gd name="T29" fmla="*/ 2147483646 h 2984"/>
              <a:gd name="T30" fmla="*/ 2147483646 w 5384"/>
              <a:gd name="T31" fmla="*/ 2147483646 h 2984"/>
              <a:gd name="T32" fmla="*/ 2147483646 w 5384"/>
              <a:gd name="T33" fmla="*/ 2147483646 h 2984"/>
              <a:gd name="T34" fmla="*/ 2147483646 w 5384"/>
              <a:gd name="T35" fmla="*/ 2147483646 h 2984"/>
              <a:gd name="T36" fmla="*/ 2147483646 w 5384"/>
              <a:gd name="T37" fmla="*/ 2147483646 h 2984"/>
              <a:gd name="T38" fmla="*/ 2147483646 w 5384"/>
              <a:gd name="T39" fmla="*/ 2147483646 h 2984"/>
              <a:gd name="T40" fmla="*/ 2147483646 w 5384"/>
              <a:gd name="T41" fmla="*/ 2147483646 h 2984"/>
              <a:gd name="T42" fmla="*/ 2147483646 w 5384"/>
              <a:gd name="T43" fmla="*/ 2147483646 h 2984"/>
              <a:gd name="T44" fmla="*/ 2147483646 w 5384"/>
              <a:gd name="T45" fmla="*/ 2147483646 h 2984"/>
              <a:gd name="T46" fmla="*/ 2147483646 w 5384"/>
              <a:gd name="T47" fmla="*/ 2147483646 h 2984"/>
              <a:gd name="T48" fmla="*/ 2147483646 w 5384"/>
              <a:gd name="T49" fmla="*/ 2147483646 h 2984"/>
              <a:gd name="T50" fmla="*/ 2147483646 w 5384"/>
              <a:gd name="T51" fmla="*/ 2147483646 h 2984"/>
              <a:gd name="T52" fmla="*/ 2147483646 w 5384"/>
              <a:gd name="T53" fmla="*/ 2147483646 h 2984"/>
              <a:gd name="T54" fmla="*/ 2147483646 w 5384"/>
              <a:gd name="T55" fmla="*/ 2147483646 h 2984"/>
              <a:gd name="T56" fmla="*/ 2147483646 w 5384"/>
              <a:gd name="T57" fmla="*/ 2147483646 h 2984"/>
              <a:gd name="T58" fmla="*/ 1895157500 w 5384"/>
              <a:gd name="T59" fmla="*/ 2147483646 h 2984"/>
              <a:gd name="T60" fmla="*/ 1673383750 w 5384"/>
              <a:gd name="T61" fmla="*/ 2147483646 h 2984"/>
              <a:gd name="T62" fmla="*/ 1532255000 w 5384"/>
              <a:gd name="T63" fmla="*/ 2147483646 h 2984"/>
              <a:gd name="T64" fmla="*/ 1169352500 w 5384"/>
              <a:gd name="T65" fmla="*/ 2147483646 h 2984"/>
              <a:gd name="T66" fmla="*/ 927417500 w 5384"/>
              <a:gd name="T67" fmla="*/ 2147483646 h 2984"/>
              <a:gd name="T68" fmla="*/ 604837500 w 5384"/>
              <a:gd name="T69" fmla="*/ 2147483646 h 2984"/>
              <a:gd name="T70" fmla="*/ 423386250 w 5384"/>
              <a:gd name="T71" fmla="*/ 2147483646 h 2984"/>
              <a:gd name="T72" fmla="*/ 342741250 w 5384"/>
              <a:gd name="T73" fmla="*/ 2147483646 h 2984"/>
              <a:gd name="T74" fmla="*/ 0 w 5384"/>
              <a:gd name="T75" fmla="*/ 2147483646 h 298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384" h="2984">
                <a:moveTo>
                  <a:pt x="0" y="992"/>
                </a:moveTo>
                <a:cubicBezTo>
                  <a:pt x="12" y="932"/>
                  <a:pt x="8" y="824"/>
                  <a:pt x="40" y="776"/>
                </a:cubicBezTo>
                <a:cubicBezTo>
                  <a:pt x="95" y="694"/>
                  <a:pt x="199" y="659"/>
                  <a:pt x="280" y="608"/>
                </a:cubicBezTo>
                <a:cubicBezTo>
                  <a:pt x="312" y="587"/>
                  <a:pt x="346" y="569"/>
                  <a:pt x="376" y="544"/>
                </a:cubicBezTo>
                <a:cubicBezTo>
                  <a:pt x="385" y="537"/>
                  <a:pt x="390" y="526"/>
                  <a:pt x="400" y="520"/>
                </a:cubicBezTo>
                <a:cubicBezTo>
                  <a:pt x="458" y="485"/>
                  <a:pt x="523" y="488"/>
                  <a:pt x="584" y="464"/>
                </a:cubicBezTo>
                <a:cubicBezTo>
                  <a:pt x="772" y="389"/>
                  <a:pt x="964" y="328"/>
                  <a:pt x="1168" y="312"/>
                </a:cubicBezTo>
                <a:cubicBezTo>
                  <a:pt x="1259" y="297"/>
                  <a:pt x="1348" y="286"/>
                  <a:pt x="1440" y="280"/>
                </a:cubicBezTo>
                <a:cubicBezTo>
                  <a:pt x="1507" y="269"/>
                  <a:pt x="1574" y="269"/>
                  <a:pt x="1640" y="256"/>
                </a:cubicBezTo>
                <a:cubicBezTo>
                  <a:pt x="1896" y="259"/>
                  <a:pt x="2152" y="257"/>
                  <a:pt x="2408" y="264"/>
                </a:cubicBezTo>
                <a:cubicBezTo>
                  <a:pt x="2435" y="265"/>
                  <a:pt x="2488" y="280"/>
                  <a:pt x="2488" y="280"/>
                </a:cubicBezTo>
                <a:cubicBezTo>
                  <a:pt x="2543" y="317"/>
                  <a:pt x="2594" y="308"/>
                  <a:pt x="2664" y="312"/>
                </a:cubicBezTo>
                <a:cubicBezTo>
                  <a:pt x="2779" y="318"/>
                  <a:pt x="2893" y="322"/>
                  <a:pt x="3008" y="328"/>
                </a:cubicBezTo>
                <a:cubicBezTo>
                  <a:pt x="3277" y="395"/>
                  <a:pt x="3886" y="336"/>
                  <a:pt x="3928" y="336"/>
                </a:cubicBezTo>
                <a:cubicBezTo>
                  <a:pt x="4164" y="334"/>
                  <a:pt x="4305" y="322"/>
                  <a:pt x="4422" y="318"/>
                </a:cubicBezTo>
                <a:cubicBezTo>
                  <a:pt x="4539" y="314"/>
                  <a:pt x="4574" y="320"/>
                  <a:pt x="4632" y="312"/>
                </a:cubicBezTo>
                <a:cubicBezTo>
                  <a:pt x="4679" y="300"/>
                  <a:pt x="4722" y="287"/>
                  <a:pt x="4768" y="272"/>
                </a:cubicBezTo>
                <a:cubicBezTo>
                  <a:pt x="4804" y="260"/>
                  <a:pt x="4803" y="251"/>
                  <a:pt x="4840" y="243"/>
                </a:cubicBezTo>
                <a:cubicBezTo>
                  <a:pt x="4908" y="228"/>
                  <a:pt x="4912" y="89"/>
                  <a:pt x="4979" y="72"/>
                </a:cubicBezTo>
                <a:cubicBezTo>
                  <a:pt x="5003" y="75"/>
                  <a:pt x="5105" y="0"/>
                  <a:pt x="5128" y="8"/>
                </a:cubicBezTo>
                <a:cubicBezTo>
                  <a:pt x="5137" y="11"/>
                  <a:pt x="5258" y="62"/>
                  <a:pt x="5267" y="64"/>
                </a:cubicBezTo>
                <a:cubicBezTo>
                  <a:pt x="5309" y="73"/>
                  <a:pt x="5288" y="178"/>
                  <a:pt x="5331" y="181"/>
                </a:cubicBezTo>
                <a:cubicBezTo>
                  <a:pt x="5358" y="221"/>
                  <a:pt x="5324" y="299"/>
                  <a:pt x="5368" y="328"/>
                </a:cubicBezTo>
                <a:cubicBezTo>
                  <a:pt x="5372" y="339"/>
                  <a:pt x="5384" y="374"/>
                  <a:pt x="5384" y="384"/>
                </a:cubicBezTo>
                <a:cubicBezTo>
                  <a:pt x="5384" y="532"/>
                  <a:pt x="5383" y="642"/>
                  <a:pt x="5320" y="768"/>
                </a:cubicBezTo>
                <a:cubicBezTo>
                  <a:pt x="5310" y="787"/>
                  <a:pt x="5312" y="803"/>
                  <a:pt x="5304" y="824"/>
                </a:cubicBezTo>
                <a:cubicBezTo>
                  <a:pt x="5284" y="876"/>
                  <a:pt x="5228" y="915"/>
                  <a:pt x="5176" y="928"/>
                </a:cubicBezTo>
                <a:cubicBezTo>
                  <a:pt x="5135" y="969"/>
                  <a:pt x="5094" y="1019"/>
                  <a:pt x="5032" y="1024"/>
                </a:cubicBezTo>
                <a:cubicBezTo>
                  <a:pt x="4971" y="1029"/>
                  <a:pt x="4909" y="1029"/>
                  <a:pt x="4848" y="1032"/>
                </a:cubicBezTo>
                <a:cubicBezTo>
                  <a:pt x="4741" y="1019"/>
                  <a:pt x="4635" y="1005"/>
                  <a:pt x="4528" y="992"/>
                </a:cubicBezTo>
                <a:cubicBezTo>
                  <a:pt x="4455" y="968"/>
                  <a:pt x="4378" y="955"/>
                  <a:pt x="4304" y="936"/>
                </a:cubicBezTo>
                <a:cubicBezTo>
                  <a:pt x="4229" y="939"/>
                  <a:pt x="4146" y="996"/>
                  <a:pt x="4072" y="1003"/>
                </a:cubicBezTo>
                <a:cubicBezTo>
                  <a:pt x="4037" y="1006"/>
                  <a:pt x="3979" y="1051"/>
                  <a:pt x="3944" y="1056"/>
                </a:cubicBezTo>
                <a:cubicBezTo>
                  <a:pt x="3901" y="1070"/>
                  <a:pt x="3810" y="1070"/>
                  <a:pt x="3763" y="1077"/>
                </a:cubicBezTo>
                <a:cubicBezTo>
                  <a:pt x="3680" y="1089"/>
                  <a:pt x="3612" y="1117"/>
                  <a:pt x="3539" y="1120"/>
                </a:cubicBezTo>
                <a:cubicBezTo>
                  <a:pt x="3495" y="1127"/>
                  <a:pt x="3398" y="1153"/>
                  <a:pt x="3357" y="1173"/>
                </a:cubicBezTo>
                <a:cubicBezTo>
                  <a:pt x="3302" y="1201"/>
                  <a:pt x="3307" y="1156"/>
                  <a:pt x="3240" y="1173"/>
                </a:cubicBezTo>
                <a:cubicBezTo>
                  <a:pt x="3240" y="1162"/>
                  <a:pt x="3215" y="1181"/>
                  <a:pt x="3187" y="1184"/>
                </a:cubicBezTo>
                <a:cubicBezTo>
                  <a:pt x="3159" y="1187"/>
                  <a:pt x="3138" y="1181"/>
                  <a:pt x="3072" y="1192"/>
                </a:cubicBezTo>
                <a:cubicBezTo>
                  <a:pt x="2978" y="1215"/>
                  <a:pt x="2888" y="1239"/>
                  <a:pt x="2792" y="1248"/>
                </a:cubicBezTo>
                <a:cubicBezTo>
                  <a:pt x="2755" y="1257"/>
                  <a:pt x="2718" y="1275"/>
                  <a:pt x="2680" y="1280"/>
                </a:cubicBezTo>
                <a:cubicBezTo>
                  <a:pt x="2552" y="1298"/>
                  <a:pt x="2428" y="1323"/>
                  <a:pt x="2304" y="1360"/>
                </a:cubicBezTo>
                <a:cubicBezTo>
                  <a:pt x="2240" y="1379"/>
                  <a:pt x="2163" y="1394"/>
                  <a:pt x="2104" y="1424"/>
                </a:cubicBezTo>
                <a:cubicBezTo>
                  <a:pt x="2064" y="1444"/>
                  <a:pt x="2018" y="1466"/>
                  <a:pt x="1976" y="1480"/>
                </a:cubicBezTo>
                <a:cubicBezTo>
                  <a:pt x="1971" y="1488"/>
                  <a:pt x="1967" y="1497"/>
                  <a:pt x="1960" y="1504"/>
                </a:cubicBezTo>
                <a:cubicBezTo>
                  <a:pt x="1953" y="1511"/>
                  <a:pt x="1942" y="1513"/>
                  <a:pt x="1936" y="1520"/>
                </a:cubicBezTo>
                <a:cubicBezTo>
                  <a:pt x="1923" y="1534"/>
                  <a:pt x="1915" y="1552"/>
                  <a:pt x="1904" y="1568"/>
                </a:cubicBezTo>
                <a:cubicBezTo>
                  <a:pt x="1876" y="1610"/>
                  <a:pt x="1876" y="1671"/>
                  <a:pt x="1848" y="1712"/>
                </a:cubicBezTo>
                <a:cubicBezTo>
                  <a:pt x="1829" y="1740"/>
                  <a:pt x="1819" y="1768"/>
                  <a:pt x="1808" y="1800"/>
                </a:cubicBezTo>
                <a:cubicBezTo>
                  <a:pt x="1792" y="1911"/>
                  <a:pt x="1754" y="1978"/>
                  <a:pt x="1720" y="2080"/>
                </a:cubicBezTo>
                <a:cubicBezTo>
                  <a:pt x="1695" y="2255"/>
                  <a:pt x="1609" y="2517"/>
                  <a:pt x="1792" y="2608"/>
                </a:cubicBezTo>
                <a:cubicBezTo>
                  <a:pt x="1817" y="2682"/>
                  <a:pt x="1831" y="2706"/>
                  <a:pt x="1800" y="2808"/>
                </a:cubicBezTo>
                <a:cubicBezTo>
                  <a:pt x="1790" y="2841"/>
                  <a:pt x="1751" y="2835"/>
                  <a:pt x="1728" y="2848"/>
                </a:cubicBezTo>
                <a:cubicBezTo>
                  <a:pt x="1711" y="2857"/>
                  <a:pt x="1680" y="2880"/>
                  <a:pt x="1680" y="2880"/>
                </a:cubicBezTo>
                <a:cubicBezTo>
                  <a:pt x="1649" y="2926"/>
                  <a:pt x="1640" y="2965"/>
                  <a:pt x="1584" y="2984"/>
                </a:cubicBezTo>
                <a:cubicBezTo>
                  <a:pt x="1367" y="2979"/>
                  <a:pt x="1271" y="2973"/>
                  <a:pt x="1088" y="2960"/>
                </a:cubicBezTo>
                <a:cubicBezTo>
                  <a:pt x="1072" y="2957"/>
                  <a:pt x="1055" y="2958"/>
                  <a:pt x="1040" y="2952"/>
                </a:cubicBezTo>
                <a:cubicBezTo>
                  <a:pt x="1012" y="2942"/>
                  <a:pt x="960" y="2912"/>
                  <a:pt x="960" y="2912"/>
                </a:cubicBezTo>
                <a:cubicBezTo>
                  <a:pt x="915" y="2844"/>
                  <a:pt x="899" y="2774"/>
                  <a:pt x="864" y="2704"/>
                </a:cubicBezTo>
                <a:cubicBezTo>
                  <a:pt x="836" y="2649"/>
                  <a:pt x="784" y="2586"/>
                  <a:pt x="752" y="2536"/>
                </a:cubicBezTo>
                <a:cubicBezTo>
                  <a:pt x="746" y="2527"/>
                  <a:pt x="739" y="2487"/>
                  <a:pt x="736" y="2480"/>
                </a:cubicBezTo>
                <a:cubicBezTo>
                  <a:pt x="711" y="2413"/>
                  <a:pt x="701" y="2342"/>
                  <a:pt x="664" y="2280"/>
                </a:cubicBezTo>
                <a:cubicBezTo>
                  <a:pt x="641" y="2165"/>
                  <a:pt x="673" y="2307"/>
                  <a:pt x="640" y="2208"/>
                </a:cubicBezTo>
                <a:cubicBezTo>
                  <a:pt x="625" y="2164"/>
                  <a:pt x="623" y="2116"/>
                  <a:pt x="608" y="2072"/>
                </a:cubicBezTo>
                <a:cubicBezTo>
                  <a:pt x="587" y="2010"/>
                  <a:pt x="530" y="1952"/>
                  <a:pt x="496" y="1896"/>
                </a:cubicBezTo>
                <a:cubicBezTo>
                  <a:pt x="488" y="1865"/>
                  <a:pt x="471" y="1839"/>
                  <a:pt x="464" y="1808"/>
                </a:cubicBezTo>
                <a:cubicBezTo>
                  <a:pt x="447" y="1731"/>
                  <a:pt x="448" y="1655"/>
                  <a:pt x="408" y="1584"/>
                </a:cubicBezTo>
                <a:cubicBezTo>
                  <a:pt x="397" y="1564"/>
                  <a:pt x="383" y="1545"/>
                  <a:pt x="368" y="1528"/>
                </a:cubicBezTo>
                <a:cubicBezTo>
                  <a:pt x="350" y="1508"/>
                  <a:pt x="312" y="1472"/>
                  <a:pt x="312" y="1472"/>
                </a:cubicBezTo>
                <a:cubicBezTo>
                  <a:pt x="302" y="1434"/>
                  <a:pt x="269" y="1354"/>
                  <a:pt x="240" y="1328"/>
                </a:cubicBezTo>
                <a:cubicBezTo>
                  <a:pt x="226" y="1315"/>
                  <a:pt x="192" y="1296"/>
                  <a:pt x="192" y="1296"/>
                </a:cubicBezTo>
                <a:cubicBezTo>
                  <a:pt x="184" y="1283"/>
                  <a:pt x="177" y="1268"/>
                  <a:pt x="168" y="1256"/>
                </a:cubicBezTo>
                <a:cubicBezTo>
                  <a:pt x="161" y="1247"/>
                  <a:pt x="150" y="1241"/>
                  <a:pt x="144" y="1232"/>
                </a:cubicBezTo>
                <a:cubicBezTo>
                  <a:pt x="139" y="1225"/>
                  <a:pt x="140" y="1215"/>
                  <a:pt x="136" y="1208"/>
                </a:cubicBezTo>
                <a:cubicBezTo>
                  <a:pt x="112" y="1165"/>
                  <a:pt x="83" y="1123"/>
                  <a:pt x="48" y="1088"/>
                </a:cubicBezTo>
                <a:cubicBezTo>
                  <a:pt x="34" y="1046"/>
                  <a:pt x="24" y="1028"/>
                  <a:pt x="0" y="992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F78436-514F-0A4F-8FC1-20D028A1E33A}"/>
              </a:ext>
            </a:extLst>
          </p:cNvPr>
          <p:cNvSpPr txBox="1"/>
          <p:nvPr/>
        </p:nvSpPr>
        <p:spPr>
          <a:xfrm>
            <a:off x="7670007" y="788998"/>
            <a:ext cx="4505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     Find </a:t>
            </a:r>
            <a:r>
              <a:rPr lang="en-US" sz="1600" i="1" dirty="0"/>
              <a:t>w</a:t>
            </a:r>
            <a:r>
              <a:rPr lang="en-US" sz="1600" dirty="0"/>
              <a:t> not in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'</a:t>
            </a:r>
            <a:r>
              <a:rPr lang="en-US" sz="1600" i="1" dirty="0"/>
              <a:t> </a:t>
            </a:r>
            <a:r>
              <a:rPr lang="en-US" sz="1600" dirty="0"/>
              <a:t>such that </a:t>
            </a:r>
            <a:r>
              <a:rPr lang="en-US" sz="1600" i="1" dirty="0"/>
              <a:t>D(w) </a:t>
            </a:r>
            <a:r>
              <a:rPr lang="en-US" sz="1600" dirty="0"/>
              <a:t>is a minimum </a:t>
            </a:r>
          </a:p>
          <a:p>
            <a:r>
              <a:rPr lang="en-US" sz="1600" dirty="0"/>
              <a:t>10   add </a:t>
            </a:r>
            <a:r>
              <a:rPr lang="en-US" sz="1600" i="1" dirty="0"/>
              <a:t>w</a:t>
            </a:r>
            <a:r>
              <a:rPr lang="en-US" sz="1600" dirty="0"/>
              <a:t> to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’</a:t>
            </a:r>
            <a:r>
              <a:rPr lang="en-US" sz="1600" i="1" dirty="0"/>
              <a:t> </a:t>
            </a:r>
          </a:p>
          <a:p>
            <a:r>
              <a:rPr lang="en-US" sz="1600" dirty="0"/>
              <a:t>11   update </a:t>
            </a:r>
            <a:r>
              <a:rPr lang="en-US" sz="1600" i="1" dirty="0"/>
              <a:t>D(v) </a:t>
            </a:r>
            <a:r>
              <a:rPr lang="en-US" sz="1600" dirty="0"/>
              <a:t>for all</a:t>
            </a:r>
            <a:r>
              <a:rPr lang="en-US" sz="1600" i="1" dirty="0"/>
              <a:t> v </a:t>
            </a:r>
            <a:r>
              <a:rPr lang="en-US" sz="1600" dirty="0"/>
              <a:t>adjacent to </a:t>
            </a:r>
            <a:r>
              <a:rPr lang="en-US" sz="1600" i="1" dirty="0"/>
              <a:t>w</a:t>
            </a:r>
            <a:r>
              <a:rPr lang="en-US" sz="1600" dirty="0"/>
              <a:t> and not in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'</a:t>
            </a:r>
            <a:r>
              <a:rPr lang="en-US" sz="1600" i="1" dirty="0"/>
              <a:t> </a:t>
            </a:r>
            <a:endParaRPr lang="en-US" sz="1600" dirty="0"/>
          </a:p>
          <a:p>
            <a:r>
              <a:rPr lang="en-US" sz="1600" b="1" i="1" dirty="0">
                <a:solidFill>
                  <a:srgbClr val="CC0000"/>
                </a:solidFill>
              </a:rPr>
              <a:t>12    D(v) = </a:t>
            </a:r>
            <a:r>
              <a:rPr lang="en-US" sz="1600" b="1" dirty="0">
                <a:solidFill>
                  <a:srgbClr val="CC0000"/>
                </a:solidFill>
              </a:rPr>
              <a:t>min</a:t>
            </a:r>
            <a:r>
              <a:rPr lang="en-US" sz="1600" b="1" i="1" dirty="0">
                <a:solidFill>
                  <a:srgbClr val="CC0000"/>
                </a:solidFill>
              </a:rPr>
              <a:t> </a:t>
            </a:r>
            <a:r>
              <a:rPr lang="en-US" sz="1600" b="1" dirty="0">
                <a:solidFill>
                  <a:srgbClr val="CC0000"/>
                </a:solidFill>
              </a:rPr>
              <a:t>( </a:t>
            </a:r>
            <a:r>
              <a:rPr lang="en-US" sz="1600" b="1" i="1" dirty="0">
                <a:solidFill>
                  <a:srgbClr val="CC0000"/>
                </a:solidFill>
              </a:rPr>
              <a:t>D(v),  D(w) + </a:t>
            </a:r>
            <a:r>
              <a:rPr lang="en-US" sz="1600" b="1" i="1" dirty="0" err="1">
                <a:solidFill>
                  <a:srgbClr val="CC0000"/>
                </a:solidFill>
              </a:rPr>
              <a:t>c</a:t>
            </a:r>
            <a:r>
              <a:rPr lang="en-US" sz="1600" b="1" i="1" baseline="-25000" dirty="0" err="1">
                <a:solidFill>
                  <a:srgbClr val="CC0000"/>
                </a:solidFill>
              </a:rPr>
              <a:t>w,v</a:t>
            </a:r>
            <a:r>
              <a:rPr lang="en-US" sz="1600" b="1" i="1" baseline="-25000" dirty="0">
                <a:solidFill>
                  <a:srgbClr val="CC0000"/>
                </a:solidFill>
              </a:rPr>
              <a:t>  </a:t>
            </a:r>
            <a:r>
              <a:rPr lang="en-US" sz="1600" b="1" dirty="0">
                <a:solidFill>
                  <a:srgbClr val="CC0000"/>
                </a:solidFill>
              </a:rPr>
              <a:t>)</a:t>
            </a:r>
            <a:r>
              <a:rPr lang="en-US" sz="1600" b="1" i="1" dirty="0">
                <a:solidFill>
                  <a:srgbClr val="CC0000"/>
                </a:solidFill>
              </a:rPr>
              <a:t>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79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>
            <a:extLst>
              <a:ext uri="{FF2B5EF4-FFF2-40B4-BE49-F238E27FC236}">
                <a16:creationId xmlns:a16="http://schemas.microsoft.com/office/drawing/2014/main" id="{3987E025-C138-EC40-9FA6-6A96C13E59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 smtClean="0">
                <a:solidFill>
                  <a:srgbClr val="000000"/>
                </a:solidFill>
                <a:latin typeface="Comic Sans M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A445E5C-186B-C74E-BCC2-ABDADC1E7F5E}" type="slidenum">
              <a:rPr lang="en-US" altLang="en-US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27</a:t>
            </a:fld>
            <a:endParaRPr kumimoji="0" lang="en-US" altLang="en-US" sz="1400">
              <a:solidFill>
                <a:srgbClr val="000000"/>
              </a:solidFill>
            </a:endParaRPr>
          </a:p>
        </p:txBody>
      </p:sp>
      <p:sp>
        <p:nvSpPr>
          <p:cNvPr id="546819" name="Oval 3">
            <a:extLst>
              <a:ext uri="{FF2B5EF4-FFF2-40B4-BE49-F238E27FC236}">
                <a16:creationId xmlns:a16="http://schemas.microsoft.com/office/drawing/2014/main" id="{6C219B17-BE58-F146-B527-A90205CD6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46820" name="Oval 4">
            <a:extLst>
              <a:ext uri="{FF2B5EF4-FFF2-40B4-BE49-F238E27FC236}">
                <a16:creationId xmlns:a16="http://schemas.microsoft.com/office/drawing/2014/main" id="{6C8098A7-FBF7-1640-B366-B84C5211B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46821" name="Oval 5">
            <a:extLst>
              <a:ext uri="{FF2B5EF4-FFF2-40B4-BE49-F238E27FC236}">
                <a16:creationId xmlns:a16="http://schemas.microsoft.com/office/drawing/2014/main" id="{1A837ED2-F293-D14E-ADFF-559DFAEAC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46822" name="Oval 6">
            <a:extLst>
              <a:ext uri="{FF2B5EF4-FFF2-40B4-BE49-F238E27FC236}">
                <a16:creationId xmlns:a16="http://schemas.microsoft.com/office/drawing/2014/main" id="{71974076-5CDF-F349-A2A5-174F3C90D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6823" name="Oval 7">
            <a:extLst>
              <a:ext uri="{FF2B5EF4-FFF2-40B4-BE49-F238E27FC236}">
                <a16:creationId xmlns:a16="http://schemas.microsoft.com/office/drawing/2014/main" id="{01628460-839B-B948-B181-5593A0E29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46824" name="Oval 8">
            <a:extLst>
              <a:ext uri="{FF2B5EF4-FFF2-40B4-BE49-F238E27FC236}">
                <a16:creationId xmlns:a16="http://schemas.microsoft.com/office/drawing/2014/main" id="{A759FA7B-558B-2A4D-B8C2-817C57DD5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46825" name="Oval 9">
            <a:extLst>
              <a:ext uri="{FF2B5EF4-FFF2-40B4-BE49-F238E27FC236}">
                <a16:creationId xmlns:a16="http://schemas.microsoft.com/office/drawing/2014/main" id="{A98F9A46-4821-0447-AD8E-D338B9442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46826" name="Oval 10">
            <a:extLst>
              <a:ext uri="{FF2B5EF4-FFF2-40B4-BE49-F238E27FC236}">
                <a16:creationId xmlns:a16="http://schemas.microsoft.com/office/drawing/2014/main" id="{4785D7F2-F1E5-1742-B477-7A28BBBC5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71692" name="AutoShape 11">
            <a:extLst>
              <a:ext uri="{FF2B5EF4-FFF2-40B4-BE49-F238E27FC236}">
                <a16:creationId xmlns:a16="http://schemas.microsoft.com/office/drawing/2014/main" id="{12B24D7C-06D5-DD41-A859-A68F95EB159D}"/>
              </a:ext>
            </a:extLst>
          </p:cNvPr>
          <p:cNvCxnSpPr>
            <a:cxnSpLocks noChangeShapeType="1"/>
            <a:stCxn id="546819" idx="7"/>
            <a:endCxn id="546822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693" name="AutoShape 12">
            <a:extLst>
              <a:ext uri="{FF2B5EF4-FFF2-40B4-BE49-F238E27FC236}">
                <a16:creationId xmlns:a16="http://schemas.microsoft.com/office/drawing/2014/main" id="{CCFBD2C0-3B42-344E-BAEB-CAD62938D819}"/>
              </a:ext>
            </a:extLst>
          </p:cNvPr>
          <p:cNvCxnSpPr>
            <a:cxnSpLocks noChangeShapeType="1"/>
            <a:stCxn id="546819" idx="6"/>
            <a:endCxn id="546823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694" name="AutoShape 13">
            <a:extLst>
              <a:ext uri="{FF2B5EF4-FFF2-40B4-BE49-F238E27FC236}">
                <a16:creationId xmlns:a16="http://schemas.microsoft.com/office/drawing/2014/main" id="{A3DD72F5-C24E-B542-A55C-8E7BAB1FFF6E}"/>
              </a:ext>
            </a:extLst>
          </p:cNvPr>
          <p:cNvCxnSpPr>
            <a:cxnSpLocks noChangeShapeType="1"/>
            <a:stCxn id="546819" idx="5"/>
            <a:endCxn id="546824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695" name="AutoShape 14">
            <a:extLst>
              <a:ext uri="{FF2B5EF4-FFF2-40B4-BE49-F238E27FC236}">
                <a16:creationId xmlns:a16="http://schemas.microsoft.com/office/drawing/2014/main" id="{CCCB1E1A-AB1A-7843-83AF-9CE178B1CB9B}"/>
              </a:ext>
            </a:extLst>
          </p:cNvPr>
          <p:cNvCxnSpPr>
            <a:cxnSpLocks noChangeShapeType="1"/>
            <a:stCxn id="546823" idx="7"/>
            <a:endCxn id="546820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696" name="AutoShape 15">
            <a:extLst>
              <a:ext uri="{FF2B5EF4-FFF2-40B4-BE49-F238E27FC236}">
                <a16:creationId xmlns:a16="http://schemas.microsoft.com/office/drawing/2014/main" id="{96398925-32B8-DA48-A9B7-72F20DD290CA}"/>
              </a:ext>
            </a:extLst>
          </p:cNvPr>
          <p:cNvCxnSpPr>
            <a:cxnSpLocks noChangeShapeType="1"/>
            <a:stCxn id="546825" idx="7"/>
            <a:endCxn id="546820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697" name="AutoShape 16">
            <a:extLst>
              <a:ext uri="{FF2B5EF4-FFF2-40B4-BE49-F238E27FC236}">
                <a16:creationId xmlns:a16="http://schemas.microsoft.com/office/drawing/2014/main" id="{27ECB4EA-DA9C-7D4E-A049-DAA7501E7D53}"/>
              </a:ext>
            </a:extLst>
          </p:cNvPr>
          <p:cNvCxnSpPr>
            <a:cxnSpLocks noChangeShapeType="1"/>
            <a:stCxn id="546823" idx="5"/>
            <a:endCxn id="546826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698" name="AutoShape 17">
            <a:extLst>
              <a:ext uri="{FF2B5EF4-FFF2-40B4-BE49-F238E27FC236}">
                <a16:creationId xmlns:a16="http://schemas.microsoft.com/office/drawing/2014/main" id="{800101FF-4224-C949-90AD-FF84162FE8F4}"/>
              </a:ext>
            </a:extLst>
          </p:cNvPr>
          <p:cNvCxnSpPr>
            <a:cxnSpLocks noChangeShapeType="1"/>
            <a:stCxn id="546826" idx="5"/>
            <a:endCxn id="546821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699" name="AutoShape 18">
            <a:extLst>
              <a:ext uri="{FF2B5EF4-FFF2-40B4-BE49-F238E27FC236}">
                <a16:creationId xmlns:a16="http://schemas.microsoft.com/office/drawing/2014/main" id="{0D347E55-04BA-8246-A36D-5957BE090801}"/>
              </a:ext>
            </a:extLst>
          </p:cNvPr>
          <p:cNvCxnSpPr>
            <a:cxnSpLocks noChangeShapeType="1"/>
            <a:stCxn id="546826" idx="6"/>
            <a:endCxn id="546825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700" name="AutoShape 19">
            <a:extLst>
              <a:ext uri="{FF2B5EF4-FFF2-40B4-BE49-F238E27FC236}">
                <a16:creationId xmlns:a16="http://schemas.microsoft.com/office/drawing/2014/main" id="{85D36F52-677D-2E45-A7A5-18978AF5639A}"/>
              </a:ext>
            </a:extLst>
          </p:cNvPr>
          <p:cNvCxnSpPr>
            <a:cxnSpLocks noChangeShapeType="1"/>
            <a:stCxn id="546825" idx="4"/>
            <a:endCxn id="546821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701" name="AutoShape 20">
            <a:extLst>
              <a:ext uri="{FF2B5EF4-FFF2-40B4-BE49-F238E27FC236}">
                <a16:creationId xmlns:a16="http://schemas.microsoft.com/office/drawing/2014/main" id="{2775C3BE-B7AD-3A4D-9AF9-699B9BBAFF23}"/>
              </a:ext>
            </a:extLst>
          </p:cNvPr>
          <p:cNvCxnSpPr>
            <a:cxnSpLocks noChangeShapeType="1"/>
            <a:stCxn id="546820" idx="3"/>
            <a:endCxn id="546826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702" name="AutoShape 21">
            <a:extLst>
              <a:ext uri="{FF2B5EF4-FFF2-40B4-BE49-F238E27FC236}">
                <a16:creationId xmlns:a16="http://schemas.microsoft.com/office/drawing/2014/main" id="{335A7377-09A3-784C-A44D-BC3A8B894D15}"/>
              </a:ext>
            </a:extLst>
          </p:cNvPr>
          <p:cNvCxnSpPr>
            <a:cxnSpLocks noChangeShapeType="1"/>
            <a:stCxn id="546823" idx="4"/>
            <a:endCxn id="546824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703" name="AutoShape 22">
            <a:extLst>
              <a:ext uri="{FF2B5EF4-FFF2-40B4-BE49-F238E27FC236}">
                <a16:creationId xmlns:a16="http://schemas.microsoft.com/office/drawing/2014/main" id="{4E905C8C-F584-EB46-A78A-778C95591ACB}"/>
              </a:ext>
            </a:extLst>
          </p:cNvPr>
          <p:cNvCxnSpPr>
            <a:cxnSpLocks noChangeShapeType="1"/>
            <a:stCxn id="546824" idx="6"/>
            <a:endCxn id="546826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704" name="AutoShape 23">
            <a:extLst>
              <a:ext uri="{FF2B5EF4-FFF2-40B4-BE49-F238E27FC236}">
                <a16:creationId xmlns:a16="http://schemas.microsoft.com/office/drawing/2014/main" id="{4E263264-7A10-D549-BF56-D66931459735}"/>
              </a:ext>
            </a:extLst>
          </p:cNvPr>
          <p:cNvCxnSpPr>
            <a:cxnSpLocks noChangeShapeType="1"/>
            <a:stCxn id="546822" idx="6"/>
            <a:endCxn id="546820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705" name="AutoShape 24">
            <a:extLst>
              <a:ext uri="{FF2B5EF4-FFF2-40B4-BE49-F238E27FC236}">
                <a16:creationId xmlns:a16="http://schemas.microsoft.com/office/drawing/2014/main" id="{EC1F3827-EF61-F34A-9AB6-B0DC8F02A9E1}"/>
              </a:ext>
            </a:extLst>
          </p:cNvPr>
          <p:cNvCxnSpPr>
            <a:cxnSpLocks noChangeShapeType="1"/>
            <a:stCxn id="546824" idx="6"/>
            <a:endCxn id="546821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706" name="AutoShape 25">
            <a:extLst>
              <a:ext uri="{FF2B5EF4-FFF2-40B4-BE49-F238E27FC236}">
                <a16:creationId xmlns:a16="http://schemas.microsoft.com/office/drawing/2014/main" id="{BA983A76-4C5E-764D-A6F0-8F3B46D14A97}"/>
              </a:ext>
            </a:extLst>
          </p:cNvPr>
          <p:cNvCxnSpPr>
            <a:cxnSpLocks noChangeShapeType="1"/>
            <a:stCxn id="546820" idx="5"/>
            <a:endCxn id="546821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46843" name="Text Box 27">
            <a:extLst>
              <a:ext uri="{FF2B5EF4-FFF2-40B4-BE49-F238E27FC236}">
                <a16:creationId xmlns:a16="http://schemas.microsoft.com/office/drawing/2014/main" id="{6C0CADF7-821C-B041-A72B-E81B65DE7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46844" name="Text Box 28">
            <a:extLst>
              <a:ext uri="{FF2B5EF4-FFF2-40B4-BE49-F238E27FC236}">
                <a16:creationId xmlns:a16="http://schemas.microsoft.com/office/drawing/2014/main" id="{651A194E-6BB7-4440-965B-F2C39A688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46845" name="Text Box 29">
            <a:extLst>
              <a:ext uri="{FF2B5EF4-FFF2-40B4-BE49-F238E27FC236}">
                <a16:creationId xmlns:a16="http://schemas.microsoft.com/office/drawing/2014/main" id="{C22100F4-EFB0-DA40-8031-9B951C406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46846" name="Text Box 30">
            <a:extLst>
              <a:ext uri="{FF2B5EF4-FFF2-40B4-BE49-F238E27FC236}">
                <a16:creationId xmlns:a16="http://schemas.microsoft.com/office/drawing/2014/main" id="{63485916-6ACA-CA4D-A521-C007CED6D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46847" name="Text Box 31">
            <a:extLst>
              <a:ext uri="{FF2B5EF4-FFF2-40B4-BE49-F238E27FC236}">
                <a16:creationId xmlns:a16="http://schemas.microsoft.com/office/drawing/2014/main" id="{4685F0DE-26E4-CD4E-8699-1BF95BACC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4" y="48069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46848" name="Text Box 32">
            <a:extLst>
              <a:ext uri="{FF2B5EF4-FFF2-40B4-BE49-F238E27FC236}">
                <a16:creationId xmlns:a16="http://schemas.microsoft.com/office/drawing/2014/main" id="{E441B8E7-490A-C244-816F-F4E3EA010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9" y="49847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46849" name="Text Box 33">
            <a:extLst>
              <a:ext uri="{FF2B5EF4-FFF2-40B4-BE49-F238E27FC236}">
                <a16:creationId xmlns:a16="http://schemas.microsoft.com/office/drawing/2014/main" id="{55BB75F4-DBE4-C946-B536-EE5AA83FA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46850" name="Text Box 34">
            <a:extLst>
              <a:ext uri="{FF2B5EF4-FFF2-40B4-BE49-F238E27FC236}">
                <a16:creationId xmlns:a16="http://schemas.microsoft.com/office/drawing/2014/main" id="{B812182A-C096-8F46-AAC0-938A8E679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46851" name="Text Box 35">
            <a:extLst>
              <a:ext uri="{FF2B5EF4-FFF2-40B4-BE49-F238E27FC236}">
                <a16:creationId xmlns:a16="http://schemas.microsoft.com/office/drawing/2014/main" id="{B0EF83BA-6634-7242-B842-3410C03E7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46852" name="Text Box 36">
            <a:extLst>
              <a:ext uri="{FF2B5EF4-FFF2-40B4-BE49-F238E27FC236}">
                <a16:creationId xmlns:a16="http://schemas.microsoft.com/office/drawing/2014/main" id="{6F3B114A-BCE1-D247-A88F-D3611E716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46853" name="Text Box 37">
            <a:extLst>
              <a:ext uri="{FF2B5EF4-FFF2-40B4-BE49-F238E27FC236}">
                <a16:creationId xmlns:a16="http://schemas.microsoft.com/office/drawing/2014/main" id="{895F5000-45C1-2740-8EB3-2403D9BDB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46854" name="Text Box 38">
            <a:extLst>
              <a:ext uri="{FF2B5EF4-FFF2-40B4-BE49-F238E27FC236}">
                <a16:creationId xmlns:a16="http://schemas.microsoft.com/office/drawing/2014/main" id="{DD09288E-C6EC-3C41-A31E-9FF112226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6855" name="Text Box 39">
            <a:extLst>
              <a:ext uri="{FF2B5EF4-FFF2-40B4-BE49-F238E27FC236}">
                <a16:creationId xmlns:a16="http://schemas.microsoft.com/office/drawing/2014/main" id="{31D6035F-6A05-5948-A0B6-A42A14BA5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5" y="4478339"/>
            <a:ext cx="32543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46856" name="Text Box 40">
            <a:extLst>
              <a:ext uri="{FF2B5EF4-FFF2-40B4-BE49-F238E27FC236}">
                <a16:creationId xmlns:a16="http://schemas.microsoft.com/office/drawing/2014/main" id="{2A67C584-2A25-F94C-9E2E-EECA0E693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6857" name="Text Box 41">
            <a:extLst>
              <a:ext uri="{FF2B5EF4-FFF2-40B4-BE49-F238E27FC236}">
                <a16:creationId xmlns:a16="http://schemas.microsoft.com/office/drawing/2014/main" id="{49D38E4B-644E-4B48-B491-881A5BE97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1" y="63357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6858" name="Text Box 42">
            <a:extLst>
              <a:ext uri="{FF2B5EF4-FFF2-40B4-BE49-F238E27FC236}">
                <a16:creationId xmlns:a16="http://schemas.microsoft.com/office/drawing/2014/main" id="{FC635418-D258-0D4F-A45F-17E90054E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251460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6860" name="Text Box 44">
            <a:extLst>
              <a:ext uri="{FF2B5EF4-FFF2-40B4-BE49-F238E27FC236}">
                <a16:creationId xmlns:a16="http://schemas.microsoft.com/office/drawing/2014/main" id="{DC573603-7797-5245-8D24-53D62E224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588" y="62531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6861" name="Text Box 45">
            <a:extLst>
              <a:ext uri="{FF2B5EF4-FFF2-40B4-BE49-F238E27FC236}">
                <a16:creationId xmlns:a16="http://schemas.microsoft.com/office/drawing/2014/main" id="{45FBDA16-690C-DC4B-AF96-D0F46730D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440238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6862" name="Text Box 46">
            <a:extLst>
              <a:ext uri="{FF2B5EF4-FFF2-40B4-BE49-F238E27FC236}">
                <a16:creationId xmlns:a16="http://schemas.microsoft.com/office/drawing/2014/main" id="{2B6D70AD-A7AA-BF48-93AD-E405DDC84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6" y="3741738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6863" name="Text Box 47">
            <a:extLst>
              <a:ext uri="{FF2B5EF4-FFF2-40B4-BE49-F238E27FC236}">
                <a16:creationId xmlns:a16="http://schemas.microsoft.com/office/drawing/2014/main" id="{BAA5A4FA-678D-ED4D-A456-5D18E89BE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1" y="413226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6864" name="Text Box 48">
            <a:extLst>
              <a:ext uri="{FF2B5EF4-FFF2-40B4-BE49-F238E27FC236}">
                <a16:creationId xmlns:a16="http://schemas.microsoft.com/office/drawing/2014/main" id="{ACCE532C-9DF1-7943-B7DC-5B42C600C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310515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6865" name="Text Box 49">
            <a:extLst>
              <a:ext uri="{FF2B5EF4-FFF2-40B4-BE49-F238E27FC236}">
                <a16:creationId xmlns:a16="http://schemas.microsoft.com/office/drawing/2014/main" id="{6BE22F22-6A0E-2243-BDDC-2C229B461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1" y="1014413"/>
            <a:ext cx="3368675" cy="696912"/>
          </a:xfrm>
          <a:prstGeom prst="rect">
            <a:avLst/>
          </a:prstGeom>
          <a:solidFill>
            <a:srgbClr val="9CE0FA"/>
          </a:solidFill>
          <a:ln>
            <a:noFill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N’ = { s, 2, 3,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C = { 4, 5, t }</a:t>
            </a:r>
          </a:p>
        </p:txBody>
      </p:sp>
      <p:sp>
        <p:nvSpPr>
          <p:cNvPr id="546866" name="Text Box 50">
            <a:extLst>
              <a:ext uri="{FF2B5EF4-FFF2-40B4-BE49-F238E27FC236}">
                <a16:creationId xmlns:a16="http://schemas.microsoft.com/office/drawing/2014/main" id="{A1A100E6-D652-1442-91C7-984A1EEFE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6" y="2501901"/>
            <a:ext cx="53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6867" name="Text Box 51">
            <a:extLst>
              <a:ext uri="{FF2B5EF4-FFF2-40B4-BE49-F238E27FC236}">
                <a16:creationId xmlns:a16="http://schemas.microsoft.com/office/drawing/2014/main" id="{C1E193B7-2894-9E4B-8ABC-2C353A28C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4" y="2555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6868" name="Text Box 52">
            <a:extLst>
              <a:ext uri="{FF2B5EF4-FFF2-40B4-BE49-F238E27FC236}">
                <a16:creationId xmlns:a16="http://schemas.microsoft.com/office/drawing/2014/main" id="{A0C9BD87-C9A7-F14D-8479-66C317872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1" y="633571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6869" name="Text Box 53">
            <a:extLst>
              <a:ext uri="{FF2B5EF4-FFF2-40B4-BE49-F238E27FC236}">
                <a16:creationId xmlns:a16="http://schemas.microsoft.com/office/drawing/2014/main" id="{38C92DB5-AF1C-054B-BB2A-B5324E37F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6" y="3741738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6870" name="Text Box 54">
            <a:extLst>
              <a:ext uri="{FF2B5EF4-FFF2-40B4-BE49-F238E27FC236}">
                <a16:creationId xmlns:a16="http://schemas.microsoft.com/office/drawing/2014/main" id="{8D8E95A7-09C2-C14D-8499-80018B54B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6" y="3786189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6871" name="Text Box 55">
            <a:extLst>
              <a:ext uri="{FF2B5EF4-FFF2-40B4-BE49-F238E27FC236}">
                <a16:creationId xmlns:a16="http://schemas.microsoft.com/office/drawing/2014/main" id="{28667B1E-7A30-DB4A-B3DF-75989A423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6" y="64055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6874" name="Text Box 58">
            <a:extLst>
              <a:ext uri="{FF2B5EF4-FFF2-40B4-BE49-F238E27FC236}">
                <a16:creationId xmlns:a16="http://schemas.microsoft.com/office/drawing/2014/main" id="{4ADF5458-BB3E-4645-AF68-D668BA3F0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1" y="42021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6875" name="Text Box 59">
            <a:extLst>
              <a:ext uri="{FF2B5EF4-FFF2-40B4-BE49-F238E27FC236}">
                <a16:creationId xmlns:a16="http://schemas.microsoft.com/office/drawing/2014/main" id="{BF5580FB-6E98-484A-812F-FA687DF16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576" y="44751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6876" name="Text Box 60">
            <a:extLst>
              <a:ext uri="{FF2B5EF4-FFF2-40B4-BE49-F238E27FC236}">
                <a16:creationId xmlns:a16="http://schemas.microsoft.com/office/drawing/2014/main" id="{24D440FE-BD69-3F49-B964-889C0DBA3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1" y="41894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6877" name="Text Box 61">
            <a:extLst>
              <a:ext uri="{FF2B5EF4-FFF2-40B4-BE49-F238E27FC236}">
                <a16:creationId xmlns:a16="http://schemas.microsoft.com/office/drawing/2014/main" id="{88AF8DF5-3C7D-014C-A050-58B8DE84C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276" y="4246564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6878" name="Text Box 62">
            <a:extLst>
              <a:ext uri="{FF2B5EF4-FFF2-40B4-BE49-F238E27FC236}">
                <a16:creationId xmlns:a16="http://schemas.microsoft.com/office/drawing/2014/main" id="{421D3EB8-C0C0-AB42-B495-BC75A441E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551" y="628015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6879" name="Text Box 63">
            <a:extLst>
              <a:ext uri="{FF2B5EF4-FFF2-40B4-BE49-F238E27FC236}">
                <a16:creationId xmlns:a16="http://schemas.microsoft.com/office/drawing/2014/main" id="{5AC4783F-35F9-5446-A591-E327C79BB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10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6881" name="Text Box 65">
            <a:extLst>
              <a:ext uri="{FF2B5EF4-FFF2-40B4-BE49-F238E27FC236}">
                <a16:creationId xmlns:a16="http://schemas.microsoft.com/office/drawing/2014/main" id="{AA420967-A55A-3843-946D-D37E7AFFF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16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6882" name="Text Box 66">
            <a:extLst>
              <a:ext uri="{FF2B5EF4-FFF2-40B4-BE49-F238E27FC236}">
                <a16:creationId xmlns:a16="http://schemas.microsoft.com/office/drawing/2014/main" id="{C9BF03FE-0C15-0845-B0FE-FBD0189E5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0651" y="62722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51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6883" name="Text Box 67">
            <a:extLst>
              <a:ext uri="{FF2B5EF4-FFF2-40B4-BE49-F238E27FC236}">
                <a16:creationId xmlns:a16="http://schemas.microsoft.com/office/drawing/2014/main" id="{AFD63118-A1C5-264D-A751-DDDDCA485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76" y="4233864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6884" name="Text Box 68">
            <a:extLst>
              <a:ext uri="{FF2B5EF4-FFF2-40B4-BE49-F238E27FC236}">
                <a16:creationId xmlns:a16="http://schemas.microsoft.com/office/drawing/2014/main" id="{2BB4A88A-C41A-724D-A0C2-F413F073F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1" y="41894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6885" name="AutoShape 69">
            <a:extLst>
              <a:ext uri="{FF2B5EF4-FFF2-40B4-BE49-F238E27FC236}">
                <a16:creationId xmlns:a16="http://schemas.microsoft.com/office/drawing/2014/main" id="{1F3EC7C0-B4EB-1E4A-BCA6-5B8EDF6D456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884864" y="5149851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46886" name="Text Box 70">
            <a:extLst>
              <a:ext uri="{FF2B5EF4-FFF2-40B4-BE49-F238E27FC236}">
                <a16:creationId xmlns:a16="http://schemas.microsoft.com/office/drawing/2014/main" id="{2697136A-948B-914E-991E-077F3B37A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4" y="5430838"/>
            <a:ext cx="1277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A50021"/>
                </a:solidFill>
              </a:rPr>
              <a:t>min</a:t>
            </a:r>
          </a:p>
        </p:txBody>
      </p:sp>
      <p:sp>
        <p:nvSpPr>
          <p:cNvPr id="546887" name="Text Box 71">
            <a:extLst>
              <a:ext uri="{FF2B5EF4-FFF2-40B4-BE49-F238E27FC236}">
                <a16:creationId xmlns:a16="http://schemas.microsoft.com/office/drawing/2014/main" id="{C3BF944F-F7BD-9F48-B3EC-F702A969B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263" y="23669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6888" name="Text Box 72">
            <a:extLst>
              <a:ext uri="{FF2B5EF4-FFF2-40B4-BE49-F238E27FC236}">
                <a16:creationId xmlns:a16="http://schemas.microsoft.com/office/drawing/2014/main" id="{C708DD2A-E9EA-E64D-B8C0-71D4348B0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6114" y="2428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6889" name="Text Box 73">
            <a:extLst>
              <a:ext uri="{FF2B5EF4-FFF2-40B4-BE49-F238E27FC236}">
                <a16:creationId xmlns:a16="http://schemas.microsoft.com/office/drawing/2014/main" id="{5A077452-B519-BC4B-9316-AC4B392AB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951" y="23860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6890" name="Text Box 74">
            <a:extLst>
              <a:ext uri="{FF2B5EF4-FFF2-40B4-BE49-F238E27FC236}">
                <a16:creationId xmlns:a16="http://schemas.microsoft.com/office/drawing/2014/main" id="{4A0E1B70-3275-5742-B4EA-4F2E2051E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1" y="24384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6891" name="Text Box 75">
            <a:extLst>
              <a:ext uri="{FF2B5EF4-FFF2-40B4-BE49-F238E27FC236}">
                <a16:creationId xmlns:a16="http://schemas.microsoft.com/office/drawing/2014/main" id="{D21EC401-6261-0A48-88C5-362AB84D4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1" y="205740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6892" name="Text Box 76">
            <a:extLst>
              <a:ext uri="{FF2B5EF4-FFF2-40B4-BE49-F238E27FC236}">
                <a16:creationId xmlns:a16="http://schemas.microsoft.com/office/drawing/2014/main" id="{B23E6486-3C2F-314F-9F3E-E5C7D6D74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101448" name="Freeform 77">
            <a:extLst>
              <a:ext uri="{FF2B5EF4-FFF2-40B4-BE49-F238E27FC236}">
                <a16:creationId xmlns:a16="http://schemas.microsoft.com/office/drawing/2014/main" id="{8BB7BFFE-47D8-1742-BFA6-383578665F9A}"/>
              </a:ext>
            </a:extLst>
          </p:cNvPr>
          <p:cNvSpPr>
            <a:spLocks/>
          </p:cNvSpPr>
          <p:nvPr/>
        </p:nvSpPr>
        <p:spPr bwMode="auto">
          <a:xfrm>
            <a:off x="1663700" y="1981200"/>
            <a:ext cx="8547100" cy="4737100"/>
          </a:xfrm>
          <a:custGeom>
            <a:avLst/>
            <a:gdLst>
              <a:gd name="T0" fmla="*/ 100806250 w 5384"/>
              <a:gd name="T1" fmla="*/ 1955641250 h 2984"/>
              <a:gd name="T2" fmla="*/ 947578750 w 5384"/>
              <a:gd name="T3" fmla="*/ 1370965000 h 2984"/>
              <a:gd name="T4" fmla="*/ 1471771250 w 5384"/>
              <a:gd name="T5" fmla="*/ 1169352500 h 2984"/>
              <a:gd name="T6" fmla="*/ 2147483646 w 5384"/>
              <a:gd name="T7" fmla="*/ 705643750 h 2984"/>
              <a:gd name="T8" fmla="*/ 2147483646 w 5384"/>
              <a:gd name="T9" fmla="*/ 665321250 h 2984"/>
              <a:gd name="T10" fmla="*/ 2147483646 w 5384"/>
              <a:gd name="T11" fmla="*/ 786288750 h 2984"/>
              <a:gd name="T12" fmla="*/ 2147483646 w 5384"/>
              <a:gd name="T13" fmla="*/ 846772500 h 2984"/>
              <a:gd name="T14" fmla="*/ 2147483646 w 5384"/>
              <a:gd name="T15" fmla="*/ 786288750 h 2984"/>
              <a:gd name="T16" fmla="*/ 2147483646 w 5384"/>
              <a:gd name="T17" fmla="*/ 612398763 h 2984"/>
              <a:gd name="T18" fmla="*/ 2147483646 w 5384"/>
              <a:gd name="T19" fmla="*/ 20161250 h 2984"/>
              <a:gd name="T20" fmla="*/ 2147483646 w 5384"/>
              <a:gd name="T21" fmla="*/ 456149075 h 2984"/>
              <a:gd name="T22" fmla="*/ 2147483646 w 5384"/>
              <a:gd name="T23" fmla="*/ 967740000 h 2984"/>
              <a:gd name="T24" fmla="*/ 2147483646 w 5384"/>
              <a:gd name="T25" fmla="*/ 2076608750 h 2984"/>
              <a:gd name="T26" fmla="*/ 2147483646 w 5384"/>
              <a:gd name="T27" fmla="*/ 2147483646 h 2984"/>
              <a:gd name="T28" fmla="*/ 2147483646 w 5384"/>
              <a:gd name="T29" fmla="*/ 2147483646 h 2984"/>
              <a:gd name="T30" fmla="*/ 2147483646 w 5384"/>
              <a:gd name="T31" fmla="*/ 2147483646 h 2984"/>
              <a:gd name="T32" fmla="*/ 2147483646 w 5384"/>
              <a:gd name="T33" fmla="*/ 2147483646 h 2984"/>
              <a:gd name="T34" fmla="*/ 2147483646 w 5384"/>
              <a:gd name="T35" fmla="*/ 2147483646 h 2984"/>
              <a:gd name="T36" fmla="*/ 2147483646 w 5384"/>
              <a:gd name="T37" fmla="*/ 2147483646 h 2984"/>
              <a:gd name="T38" fmla="*/ 2147483646 w 5384"/>
              <a:gd name="T39" fmla="*/ 2147483646 h 2984"/>
              <a:gd name="T40" fmla="*/ 2147483646 w 5384"/>
              <a:gd name="T41" fmla="*/ 2147483646 h 2984"/>
              <a:gd name="T42" fmla="*/ 2147483646 w 5384"/>
              <a:gd name="T43" fmla="*/ 2147483646 h 2984"/>
              <a:gd name="T44" fmla="*/ 2147483646 w 5384"/>
              <a:gd name="T45" fmla="*/ 2147483646 h 2984"/>
              <a:gd name="T46" fmla="*/ 2147483646 w 5384"/>
              <a:gd name="T47" fmla="*/ 2147483646 h 2984"/>
              <a:gd name="T48" fmla="*/ 2147483646 w 5384"/>
              <a:gd name="T49" fmla="*/ 2147483646 h 2984"/>
              <a:gd name="T50" fmla="*/ 2147483646 w 5384"/>
              <a:gd name="T51" fmla="*/ 2147483646 h 2984"/>
              <a:gd name="T52" fmla="*/ 2147483646 w 5384"/>
              <a:gd name="T53" fmla="*/ 2147483646 h 2984"/>
              <a:gd name="T54" fmla="*/ 2147483646 w 5384"/>
              <a:gd name="T55" fmla="*/ 2147483646 h 2984"/>
              <a:gd name="T56" fmla="*/ 2147483646 w 5384"/>
              <a:gd name="T57" fmla="*/ 2147483646 h 2984"/>
              <a:gd name="T58" fmla="*/ 1895157500 w 5384"/>
              <a:gd name="T59" fmla="*/ 2147483646 h 2984"/>
              <a:gd name="T60" fmla="*/ 1673383750 w 5384"/>
              <a:gd name="T61" fmla="*/ 2147483646 h 2984"/>
              <a:gd name="T62" fmla="*/ 1532255000 w 5384"/>
              <a:gd name="T63" fmla="*/ 2147483646 h 2984"/>
              <a:gd name="T64" fmla="*/ 1169352500 w 5384"/>
              <a:gd name="T65" fmla="*/ 2147483646 h 2984"/>
              <a:gd name="T66" fmla="*/ 927417500 w 5384"/>
              <a:gd name="T67" fmla="*/ 2147483646 h 2984"/>
              <a:gd name="T68" fmla="*/ 604837500 w 5384"/>
              <a:gd name="T69" fmla="*/ 2147483646 h 2984"/>
              <a:gd name="T70" fmla="*/ 423386250 w 5384"/>
              <a:gd name="T71" fmla="*/ 2147483646 h 2984"/>
              <a:gd name="T72" fmla="*/ 342741250 w 5384"/>
              <a:gd name="T73" fmla="*/ 2147483646 h 2984"/>
              <a:gd name="T74" fmla="*/ 0 w 5384"/>
              <a:gd name="T75" fmla="*/ 2147483646 h 298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384" h="2984">
                <a:moveTo>
                  <a:pt x="0" y="992"/>
                </a:moveTo>
                <a:cubicBezTo>
                  <a:pt x="12" y="932"/>
                  <a:pt x="8" y="824"/>
                  <a:pt x="40" y="776"/>
                </a:cubicBezTo>
                <a:cubicBezTo>
                  <a:pt x="95" y="694"/>
                  <a:pt x="199" y="659"/>
                  <a:pt x="280" y="608"/>
                </a:cubicBezTo>
                <a:cubicBezTo>
                  <a:pt x="312" y="587"/>
                  <a:pt x="346" y="569"/>
                  <a:pt x="376" y="544"/>
                </a:cubicBezTo>
                <a:cubicBezTo>
                  <a:pt x="385" y="537"/>
                  <a:pt x="390" y="526"/>
                  <a:pt x="400" y="520"/>
                </a:cubicBezTo>
                <a:cubicBezTo>
                  <a:pt x="458" y="485"/>
                  <a:pt x="523" y="488"/>
                  <a:pt x="584" y="464"/>
                </a:cubicBezTo>
                <a:cubicBezTo>
                  <a:pt x="772" y="389"/>
                  <a:pt x="964" y="328"/>
                  <a:pt x="1168" y="312"/>
                </a:cubicBezTo>
                <a:cubicBezTo>
                  <a:pt x="1259" y="297"/>
                  <a:pt x="1348" y="286"/>
                  <a:pt x="1440" y="280"/>
                </a:cubicBezTo>
                <a:cubicBezTo>
                  <a:pt x="1507" y="269"/>
                  <a:pt x="1574" y="269"/>
                  <a:pt x="1640" y="256"/>
                </a:cubicBezTo>
                <a:cubicBezTo>
                  <a:pt x="1896" y="259"/>
                  <a:pt x="2152" y="257"/>
                  <a:pt x="2408" y="264"/>
                </a:cubicBezTo>
                <a:cubicBezTo>
                  <a:pt x="2435" y="265"/>
                  <a:pt x="2488" y="280"/>
                  <a:pt x="2488" y="280"/>
                </a:cubicBezTo>
                <a:cubicBezTo>
                  <a:pt x="2543" y="317"/>
                  <a:pt x="2594" y="308"/>
                  <a:pt x="2664" y="312"/>
                </a:cubicBezTo>
                <a:cubicBezTo>
                  <a:pt x="2779" y="318"/>
                  <a:pt x="2893" y="322"/>
                  <a:pt x="3008" y="328"/>
                </a:cubicBezTo>
                <a:cubicBezTo>
                  <a:pt x="3277" y="395"/>
                  <a:pt x="3886" y="336"/>
                  <a:pt x="3928" y="336"/>
                </a:cubicBezTo>
                <a:cubicBezTo>
                  <a:pt x="4164" y="334"/>
                  <a:pt x="4305" y="322"/>
                  <a:pt x="4422" y="318"/>
                </a:cubicBezTo>
                <a:cubicBezTo>
                  <a:pt x="4539" y="314"/>
                  <a:pt x="4574" y="320"/>
                  <a:pt x="4632" y="312"/>
                </a:cubicBezTo>
                <a:cubicBezTo>
                  <a:pt x="4679" y="300"/>
                  <a:pt x="4722" y="287"/>
                  <a:pt x="4768" y="272"/>
                </a:cubicBezTo>
                <a:cubicBezTo>
                  <a:pt x="4804" y="260"/>
                  <a:pt x="4803" y="251"/>
                  <a:pt x="4840" y="243"/>
                </a:cubicBezTo>
                <a:cubicBezTo>
                  <a:pt x="4908" y="228"/>
                  <a:pt x="4912" y="89"/>
                  <a:pt x="4979" y="72"/>
                </a:cubicBezTo>
                <a:cubicBezTo>
                  <a:pt x="5003" y="75"/>
                  <a:pt x="5105" y="0"/>
                  <a:pt x="5128" y="8"/>
                </a:cubicBezTo>
                <a:cubicBezTo>
                  <a:pt x="5137" y="11"/>
                  <a:pt x="5258" y="62"/>
                  <a:pt x="5267" y="64"/>
                </a:cubicBezTo>
                <a:cubicBezTo>
                  <a:pt x="5309" y="73"/>
                  <a:pt x="5288" y="178"/>
                  <a:pt x="5331" y="181"/>
                </a:cubicBezTo>
                <a:cubicBezTo>
                  <a:pt x="5358" y="221"/>
                  <a:pt x="5324" y="299"/>
                  <a:pt x="5368" y="328"/>
                </a:cubicBezTo>
                <a:cubicBezTo>
                  <a:pt x="5372" y="339"/>
                  <a:pt x="5384" y="374"/>
                  <a:pt x="5384" y="384"/>
                </a:cubicBezTo>
                <a:cubicBezTo>
                  <a:pt x="5384" y="532"/>
                  <a:pt x="5383" y="642"/>
                  <a:pt x="5320" y="768"/>
                </a:cubicBezTo>
                <a:cubicBezTo>
                  <a:pt x="5310" y="787"/>
                  <a:pt x="5312" y="803"/>
                  <a:pt x="5304" y="824"/>
                </a:cubicBezTo>
                <a:cubicBezTo>
                  <a:pt x="5284" y="876"/>
                  <a:pt x="5228" y="915"/>
                  <a:pt x="5176" y="928"/>
                </a:cubicBezTo>
                <a:cubicBezTo>
                  <a:pt x="5135" y="969"/>
                  <a:pt x="5094" y="1019"/>
                  <a:pt x="5032" y="1024"/>
                </a:cubicBezTo>
                <a:cubicBezTo>
                  <a:pt x="4971" y="1029"/>
                  <a:pt x="4909" y="1029"/>
                  <a:pt x="4848" y="1032"/>
                </a:cubicBezTo>
                <a:cubicBezTo>
                  <a:pt x="4741" y="1019"/>
                  <a:pt x="4635" y="1005"/>
                  <a:pt x="4528" y="992"/>
                </a:cubicBezTo>
                <a:cubicBezTo>
                  <a:pt x="4455" y="968"/>
                  <a:pt x="4378" y="955"/>
                  <a:pt x="4304" y="936"/>
                </a:cubicBezTo>
                <a:cubicBezTo>
                  <a:pt x="4229" y="939"/>
                  <a:pt x="4146" y="996"/>
                  <a:pt x="4072" y="1003"/>
                </a:cubicBezTo>
                <a:cubicBezTo>
                  <a:pt x="4037" y="1006"/>
                  <a:pt x="3979" y="1051"/>
                  <a:pt x="3944" y="1056"/>
                </a:cubicBezTo>
                <a:cubicBezTo>
                  <a:pt x="3901" y="1070"/>
                  <a:pt x="3810" y="1070"/>
                  <a:pt x="3763" y="1077"/>
                </a:cubicBezTo>
                <a:cubicBezTo>
                  <a:pt x="3680" y="1089"/>
                  <a:pt x="3612" y="1117"/>
                  <a:pt x="3539" y="1120"/>
                </a:cubicBezTo>
                <a:cubicBezTo>
                  <a:pt x="3495" y="1127"/>
                  <a:pt x="3398" y="1153"/>
                  <a:pt x="3357" y="1173"/>
                </a:cubicBezTo>
                <a:cubicBezTo>
                  <a:pt x="3302" y="1201"/>
                  <a:pt x="3307" y="1156"/>
                  <a:pt x="3240" y="1173"/>
                </a:cubicBezTo>
                <a:cubicBezTo>
                  <a:pt x="3240" y="1162"/>
                  <a:pt x="3215" y="1181"/>
                  <a:pt x="3187" y="1184"/>
                </a:cubicBezTo>
                <a:cubicBezTo>
                  <a:pt x="3159" y="1187"/>
                  <a:pt x="3138" y="1181"/>
                  <a:pt x="3072" y="1192"/>
                </a:cubicBezTo>
                <a:cubicBezTo>
                  <a:pt x="2978" y="1215"/>
                  <a:pt x="2888" y="1239"/>
                  <a:pt x="2792" y="1248"/>
                </a:cubicBezTo>
                <a:cubicBezTo>
                  <a:pt x="2755" y="1257"/>
                  <a:pt x="2718" y="1275"/>
                  <a:pt x="2680" y="1280"/>
                </a:cubicBezTo>
                <a:cubicBezTo>
                  <a:pt x="2552" y="1298"/>
                  <a:pt x="2428" y="1323"/>
                  <a:pt x="2304" y="1360"/>
                </a:cubicBezTo>
                <a:cubicBezTo>
                  <a:pt x="2240" y="1379"/>
                  <a:pt x="2163" y="1394"/>
                  <a:pt x="2104" y="1424"/>
                </a:cubicBezTo>
                <a:cubicBezTo>
                  <a:pt x="2064" y="1444"/>
                  <a:pt x="2018" y="1466"/>
                  <a:pt x="1976" y="1480"/>
                </a:cubicBezTo>
                <a:cubicBezTo>
                  <a:pt x="1971" y="1488"/>
                  <a:pt x="1967" y="1497"/>
                  <a:pt x="1960" y="1504"/>
                </a:cubicBezTo>
                <a:cubicBezTo>
                  <a:pt x="1953" y="1511"/>
                  <a:pt x="1942" y="1513"/>
                  <a:pt x="1936" y="1520"/>
                </a:cubicBezTo>
                <a:cubicBezTo>
                  <a:pt x="1923" y="1534"/>
                  <a:pt x="1915" y="1552"/>
                  <a:pt x="1904" y="1568"/>
                </a:cubicBezTo>
                <a:cubicBezTo>
                  <a:pt x="1876" y="1610"/>
                  <a:pt x="1876" y="1671"/>
                  <a:pt x="1848" y="1712"/>
                </a:cubicBezTo>
                <a:cubicBezTo>
                  <a:pt x="1829" y="1740"/>
                  <a:pt x="1819" y="1768"/>
                  <a:pt x="1808" y="1800"/>
                </a:cubicBezTo>
                <a:cubicBezTo>
                  <a:pt x="1792" y="1911"/>
                  <a:pt x="1754" y="1978"/>
                  <a:pt x="1720" y="2080"/>
                </a:cubicBezTo>
                <a:cubicBezTo>
                  <a:pt x="1695" y="2255"/>
                  <a:pt x="1609" y="2517"/>
                  <a:pt x="1792" y="2608"/>
                </a:cubicBezTo>
                <a:cubicBezTo>
                  <a:pt x="1817" y="2682"/>
                  <a:pt x="1831" y="2706"/>
                  <a:pt x="1800" y="2808"/>
                </a:cubicBezTo>
                <a:cubicBezTo>
                  <a:pt x="1790" y="2841"/>
                  <a:pt x="1751" y="2835"/>
                  <a:pt x="1728" y="2848"/>
                </a:cubicBezTo>
                <a:cubicBezTo>
                  <a:pt x="1711" y="2857"/>
                  <a:pt x="1680" y="2880"/>
                  <a:pt x="1680" y="2880"/>
                </a:cubicBezTo>
                <a:cubicBezTo>
                  <a:pt x="1649" y="2926"/>
                  <a:pt x="1640" y="2965"/>
                  <a:pt x="1584" y="2984"/>
                </a:cubicBezTo>
                <a:cubicBezTo>
                  <a:pt x="1367" y="2979"/>
                  <a:pt x="1271" y="2973"/>
                  <a:pt x="1088" y="2960"/>
                </a:cubicBezTo>
                <a:cubicBezTo>
                  <a:pt x="1072" y="2957"/>
                  <a:pt x="1055" y="2958"/>
                  <a:pt x="1040" y="2952"/>
                </a:cubicBezTo>
                <a:cubicBezTo>
                  <a:pt x="1012" y="2942"/>
                  <a:pt x="960" y="2912"/>
                  <a:pt x="960" y="2912"/>
                </a:cubicBezTo>
                <a:cubicBezTo>
                  <a:pt x="915" y="2844"/>
                  <a:pt x="899" y="2774"/>
                  <a:pt x="864" y="2704"/>
                </a:cubicBezTo>
                <a:cubicBezTo>
                  <a:pt x="836" y="2649"/>
                  <a:pt x="784" y="2586"/>
                  <a:pt x="752" y="2536"/>
                </a:cubicBezTo>
                <a:cubicBezTo>
                  <a:pt x="746" y="2527"/>
                  <a:pt x="739" y="2487"/>
                  <a:pt x="736" y="2480"/>
                </a:cubicBezTo>
                <a:cubicBezTo>
                  <a:pt x="711" y="2413"/>
                  <a:pt x="701" y="2342"/>
                  <a:pt x="664" y="2280"/>
                </a:cubicBezTo>
                <a:cubicBezTo>
                  <a:pt x="641" y="2165"/>
                  <a:pt x="673" y="2307"/>
                  <a:pt x="640" y="2208"/>
                </a:cubicBezTo>
                <a:cubicBezTo>
                  <a:pt x="625" y="2164"/>
                  <a:pt x="623" y="2116"/>
                  <a:pt x="608" y="2072"/>
                </a:cubicBezTo>
                <a:cubicBezTo>
                  <a:pt x="587" y="2010"/>
                  <a:pt x="530" y="1952"/>
                  <a:pt x="496" y="1896"/>
                </a:cubicBezTo>
                <a:cubicBezTo>
                  <a:pt x="488" y="1865"/>
                  <a:pt x="471" y="1839"/>
                  <a:pt x="464" y="1808"/>
                </a:cubicBezTo>
                <a:cubicBezTo>
                  <a:pt x="447" y="1731"/>
                  <a:pt x="448" y="1655"/>
                  <a:pt x="408" y="1584"/>
                </a:cubicBezTo>
                <a:cubicBezTo>
                  <a:pt x="397" y="1564"/>
                  <a:pt x="383" y="1545"/>
                  <a:pt x="368" y="1528"/>
                </a:cubicBezTo>
                <a:cubicBezTo>
                  <a:pt x="350" y="1508"/>
                  <a:pt x="312" y="1472"/>
                  <a:pt x="312" y="1472"/>
                </a:cubicBezTo>
                <a:cubicBezTo>
                  <a:pt x="302" y="1434"/>
                  <a:pt x="269" y="1354"/>
                  <a:pt x="240" y="1328"/>
                </a:cubicBezTo>
                <a:cubicBezTo>
                  <a:pt x="226" y="1315"/>
                  <a:pt x="192" y="1296"/>
                  <a:pt x="192" y="1296"/>
                </a:cubicBezTo>
                <a:cubicBezTo>
                  <a:pt x="184" y="1283"/>
                  <a:pt x="177" y="1268"/>
                  <a:pt x="168" y="1256"/>
                </a:cubicBezTo>
                <a:cubicBezTo>
                  <a:pt x="161" y="1247"/>
                  <a:pt x="150" y="1241"/>
                  <a:pt x="144" y="1232"/>
                </a:cubicBezTo>
                <a:cubicBezTo>
                  <a:pt x="139" y="1225"/>
                  <a:pt x="140" y="1215"/>
                  <a:pt x="136" y="1208"/>
                </a:cubicBezTo>
                <a:cubicBezTo>
                  <a:pt x="112" y="1165"/>
                  <a:pt x="83" y="1123"/>
                  <a:pt x="48" y="1088"/>
                </a:cubicBezTo>
                <a:cubicBezTo>
                  <a:pt x="34" y="1046"/>
                  <a:pt x="24" y="1028"/>
                  <a:pt x="0" y="992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2AEB5FB-053B-6A4F-95F8-C235D8E46994}"/>
              </a:ext>
            </a:extLst>
          </p:cNvPr>
          <p:cNvSpPr txBox="1"/>
          <p:nvPr/>
        </p:nvSpPr>
        <p:spPr>
          <a:xfrm>
            <a:off x="7670007" y="788998"/>
            <a:ext cx="4505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     Find </a:t>
            </a:r>
            <a:r>
              <a:rPr lang="en-US" sz="1600" i="1" dirty="0"/>
              <a:t>w</a:t>
            </a:r>
            <a:r>
              <a:rPr lang="en-US" sz="1600" dirty="0"/>
              <a:t> not in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'</a:t>
            </a:r>
            <a:r>
              <a:rPr lang="en-US" sz="1600" i="1" dirty="0"/>
              <a:t> </a:t>
            </a:r>
            <a:r>
              <a:rPr lang="en-US" sz="1600" dirty="0"/>
              <a:t>such that </a:t>
            </a:r>
            <a:r>
              <a:rPr lang="en-US" sz="1600" i="1" dirty="0"/>
              <a:t>D(w) </a:t>
            </a:r>
            <a:r>
              <a:rPr lang="en-US" sz="1600" dirty="0"/>
              <a:t>is a minimum </a:t>
            </a:r>
          </a:p>
          <a:p>
            <a:r>
              <a:rPr lang="en-US" sz="1600" dirty="0"/>
              <a:t>10   add </a:t>
            </a:r>
            <a:r>
              <a:rPr lang="en-US" sz="1600" i="1" dirty="0"/>
              <a:t>w</a:t>
            </a:r>
            <a:r>
              <a:rPr lang="en-US" sz="1600" dirty="0"/>
              <a:t> to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’</a:t>
            </a:r>
            <a:r>
              <a:rPr lang="en-US" sz="1600" i="1" dirty="0"/>
              <a:t> </a:t>
            </a:r>
          </a:p>
          <a:p>
            <a:r>
              <a:rPr lang="en-US" sz="1600" dirty="0"/>
              <a:t>11   update </a:t>
            </a:r>
            <a:r>
              <a:rPr lang="en-US" sz="1600" i="1" dirty="0"/>
              <a:t>D(v) </a:t>
            </a:r>
            <a:r>
              <a:rPr lang="en-US" sz="1600" dirty="0"/>
              <a:t>for all</a:t>
            </a:r>
            <a:r>
              <a:rPr lang="en-US" sz="1600" i="1" dirty="0"/>
              <a:t> v </a:t>
            </a:r>
            <a:r>
              <a:rPr lang="en-US" sz="1600" dirty="0"/>
              <a:t>adjacent to </a:t>
            </a:r>
            <a:r>
              <a:rPr lang="en-US" sz="1600" i="1" dirty="0"/>
              <a:t>w</a:t>
            </a:r>
            <a:r>
              <a:rPr lang="en-US" sz="1600" dirty="0"/>
              <a:t> and not in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'</a:t>
            </a:r>
            <a:r>
              <a:rPr lang="en-US" sz="1600" i="1" dirty="0"/>
              <a:t> </a:t>
            </a:r>
            <a:endParaRPr lang="en-US" sz="1600" dirty="0"/>
          </a:p>
          <a:p>
            <a:r>
              <a:rPr lang="en-US" sz="1600" b="1" i="1" dirty="0">
                <a:solidFill>
                  <a:srgbClr val="CC0000"/>
                </a:solidFill>
              </a:rPr>
              <a:t>12    D(v) = </a:t>
            </a:r>
            <a:r>
              <a:rPr lang="en-US" sz="1600" b="1" dirty="0">
                <a:solidFill>
                  <a:srgbClr val="CC0000"/>
                </a:solidFill>
              </a:rPr>
              <a:t>min</a:t>
            </a:r>
            <a:r>
              <a:rPr lang="en-US" sz="1600" b="1" i="1" dirty="0">
                <a:solidFill>
                  <a:srgbClr val="CC0000"/>
                </a:solidFill>
              </a:rPr>
              <a:t> </a:t>
            </a:r>
            <a:r>
              <a:rPr lang="en-US" sz="1600" b="1" dirty="0">
                <a:solidFill>
                  <a:srgbClr val="CC0000"/>
                </a:solidFill>
              </a:rPr>
              <a:t>( </a:t>
            </a:r>
            <a:r>
              <a:rPr lang="en-US" sz="1600" b="1" i="1" dirty="0">
                <a:solidFill>
                  <a:srgbClr val="CC0000"/>
                </a:solidFill>
              </a:rPr>
              <a:t>D(v),  D(w) + </a:t>
            </a:r>
            <a:r>
              <a:rPr lang="en-US" sz="1600" b="1" i="1" dirty="0" err="1">
                <a:solidFill>
                  <a:srgbClr val="CC0000"/>
                </a:solidFill>
              </a:rPr>
              <a:t>c</a:t>
            </a:r>
            <a:r>
              <a:rPr lang="en-US" sz="1600" b="1" i="1" baseline="-25000" dirty="0" err="1">
                <a:solidFill>
                  <a:srgbClr val="CC0000"/>
                </a:solidFill>
              </a:rPr>
              <a:t>w,v</a:t>
            </a:r>
            <a:r>
              <a:rPr lang="en-US" sz="1600" b="1" i="1" baseline="-25000" dirty="0">
                <a:solidFill>
                  <a:srgbClr val="CC0000"/>
                </a:solidFill>
              </a:rPr>
              <a:t>  </a:t>
            </a:r>
            <a:r>
              <a:rPr lang="en-US" sz="1600" b="1" dirty="0">
                <a:solidFill>
                  <a:srgbClr val="CC0000"/>
                </a:solidFill>
              </a:rPr>
              <a:t>)</a:t>
            </a:r>
            <a:r>
              <a:rPr lang="en-US" sz="1600" b="1" i="1" dirty="0">
                <a:solidFill>
                  <a:srgbClr val="CC0000"/>
                </a:solidFill>
              </a:rPr>
              <a:t>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8490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>
            <a:extLst>
              <a:ext uri="{FF2B5EF4-FFF2-40B4-BE49-F238E27FC236}">
                <a16:creationId xmlns:a16="http://schemas.microsoft.com/office/drawing/2014/main" id="{FA300AE4-333E-5F42-906E-6BA782C112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 smtClean="0">
                <a:solidFill>
                  <a:srgbClr val="000000"/>
                </a:solidFill>
                <a:latin typeface="Comic Sans M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A445E5C-186B-C74E-BCC2-ABDADC1E7F5E}" type="slidenum">
              <a:rPr lang="en-US" altLang="en-US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28</a:t>
            </a:fld>
            <a:endParaRPr kumimoji="0" lang="en-US" altLang="en-US" sz="1400">
              <a:solidFill>
                <a:srgbClr val="000000"/>
              </a:solidFill>
            </a:endParaRPr>
          </a:p>
        </p:txBody>
      </p:sp>
      <p:sp>
        <p:nvSpPr>
          <p:cNvPr id="547843" name="Oval 3">
            <a:extLst>
              <a:ext uri="{FF2B5EF4-FFF2-40B4-BE49-F238E27FC236}">
                <a16:creationId xmlns:a16="http://schemas.microsoft.com/office/drawing/2014/main" id="{03FF1528-F915-3A45-BCE1-31189D456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47844" name="Oval 4">
            <a:extLst>
              <a:ext uri="{FF2B5EF4-FFF2-40B4-BE49-F238E27FC236}">
                <a16:creationId xmlns:a16="http://schemas.microsoft.com/office/drawing/2014/main" id="{3C657018-BC74-574F-9A7E-7DD2EC7D6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47845" name="Oval 5">
            <a:extLst>
              <a:ext uri="{FF2B5EF4-FFF2-40B4-BE49-F238E27FC236}">
                <a16:creationId xmlns:a16="http://schemas.microsoft.com/office/drawing/2014/main" id="{1E89BA9F-68D7-6B4C-ADD3-40FD28A5B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47846" name="Oval 6">
            <a:extLst>
              <a:ext uri="{FF2B5EF4-FFF2-40B4-BE49-F238E27FC236}">
                <a16:creationId xmlns:a16="http://schemas.microsoft.com/office/drawing/2014/main" id="{9A1F5576-1FC1-F94F-88DC-50AD9ABE4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7847" name="Oval 7">
            <a:extLst>
              <a:ext uri="{FF2B5EF4-FFF2-40B4-BE49-F238E27FC236}">
                <a16:creationId xmlns:a16="http://schemas.microsoft.com/office/drawing/2014/main" id="{5EEF6FE2-E390-7A4F-BB3F-D722DE67B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47848" name="Oval 8">
            <a:extLst>
              <a:ext uri="{FF2B5EF4-FFF2-40B4-BE49-F238E27FC236}">
                <a16:creationId xmlns:a16="http://schemas.microsoft.com/office/drawing/2014/main" id="{7A3AEE7D-85AD-F846-8972-163E91DF4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47849" name="Oval 9">
            <a:extLst>
              <a:ext uri="{FF2B5EF4-FFF2-40B4-BE49-F238E27FC236}">
                <a16:creationId xmlns:a16="http://schemas.microsoft.com/office/drawing/2014/main" id="{B51BC137-3100-6D45-907B-8F5B2A3F0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47850" name="Oval 10">
            <a:extLst>
              <a:ext uri="{FF2B5EF4-FFF2-40B4-BE49-F238E27FC236}">
                <a16:creationId xmlns:a16="http://schemas.microsoft.com/office/drawing/2014/main" id="{6FF9BDAB-26DE-394D-A8ED-467C89C9F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72716" name="AutoShape 11">
            <a:extLst>
              <a:ext uri="{FF2B5EF4-FFF2-40B4-BE49-F238E27FC236}">
                <a16:creationId xmlns:a16="http://schemas.microsoft.com/office/drawing/2014/main" id="{43DF6546-B71E-D84E-BF1C-10FF5EC89BD6}"/>
              </a:ext>
            </a:extLst>
          </p:cNvPr>
          <p:cNvCxnSpPr>
            <a:cxnSpLocks noChangeShapeType="1"/>
            <a:stCxn id="547843" idx="7"/>
            <a:endCxn id="547846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2717" name="AutoShape 12">
            <a:extLst>
              <a:ext uri="{FF2B5EF4-FFF2-40B4-BE49-F238E27FC236}">
                <a16:creationId xmlns:a16="http://schemas.microsoft.com/office/drawing/2014/main" id="{642D735F-6D6A-8C44-85D7-0B430FFE9990}"/>
              </a:ext>
            </a:extLst>
          </p:cNvPr>
          <p:cNvCxnSpPr>
            <a:cxnSpLocks noChangeShapeType="1"/>
            <a:stCxn id="547843" idx="6"/>
            <a:endCxn id="547847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2718" name="AutoShape 13">
            <a:extLst>
              <a:ext uri="{FF2B5EF4-FFF2-40B4-BE49-F238E27FC236}">
                <a16:creationId xmlns:a16="http://schemas.microsoft.com/office/drawing/2014/main" id="{535C412D-9EB2-3C45-9EF9-D1A3D078DE22}"/>
              </a:ext>
            </a:extLst>
          </p:cNvPr>
          <p:cNvCxnSpPr>
            <a:cxnSpLocks noChangeShapeType="1"/>
            <a:stCxn id="547843" idx="5"/>
            <a:endCxn id="547848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2719" name="AutoShape 14">
            <a:extLst>
              <a:ext uri="{FF2B5EF4-FFF2-40B4-BE49-F238E27FC236}">
                <a16:creationId xmlns:a16="http://schemas.microsoft.com/office/drawing/2014/main" id="{581933AB-6D03-5F42-8EDD-ED54172B908B}"/>
              </a:ext>
            </a:extLst>
          </p:cNvPr>
          <p:cNvCxnSpPr>
            <a:cxnSpLocks noChangeShapeType="1"/>
            <a:stCxn id="547847" idx="7"/>
            <a:endCxn id="547844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2720" name="AutoShape 15">
            <a:extLst>
              <a:ext uri="{FF2B5EF4-FFF2-40B4-BE49-F238E27FC236}">
                <a16:creationId xmlns:a16="http://schemas.microsoft.com/office/drawing/2014/main" id="{2D48C084-475C-4B48-B38D-241673E980FC}"/>
              </a:ext>
            </a:extLst>
          </p:cNvPr>
          <p:cNvCxnSpPr>
            <a:cxnSpLocks noChangeShapeType="1"/>
            <a:stCxn id="547849" idx="7"/>
            <a:endCxn id="547844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2721" name="AutoShape 16">
            <a:extLst>
              <a:ext uri="{FF2B5EF4-FFF2-40B4-BE49-F238E27FC236}">
                <a16:creationId xmlns:a16="http://schemas.microsoft.com/office/drawing/2014/main" id="{92140ADA-6ADF-2848-B1EC-C96894E3CDE2}"/>
              </a:ext>
            </a:extLst>
          </p:cNvPr>
          <p:cNvCxnSpPr>
            <a:cxnSpLocks noChangeShapeType="1"/>
            <a:stCxn id="547847" idx="5"/>
            <a:endCxn id="547850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2722" name="AutoShape 17">
            <a:extLst>
              <a:ext uri="{FF2B5EF4-FFF2-40B4-BE49-F238E27FC236}">
                <a16:creationId xmlns:a16="http://schemas.microsoft.com/office/drawing/2014/main" id="{5223FD44-0A48-8244-9D8F-231AF9215143}"/>
              </a:ext>
            </a:extLst>
          </p:cNvPr>
          <p:cNvCxnSpPr>
            <a:cxnSpLocks noChangeShapeType="1"/>
            <a:stCxn id="547850" idx="5"/>
            <a:endCxn id="547845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2723" name="AutoShape 18">
            <a:extLst>
              <a:ext uri="{FF2B5EF4-FFF2-40B4-BE49-F238E27FC236}">
                <a16:creationId xmlns:a16="http://schemas.microsoft.com/office/drawing/2014/main" id="{B9C6150C-8FDB-B945-B37B-ED33D0169A58}"/>
              </a:ext>
            </a:extLst>
          </p:cNvPr>
          <p:cNvCxnSpPr>
            <a:cxnSpLocks noChangeShapeType="1"/>
            <a:stCxn id="547850" idx="6"/>
            <a:endCxn id="547849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2724" name="AutoShape 19">
            <a:extLst>
              <a:ext uri="{FF2B5EF4-FFF2-40B4-BE49-F238E27FC236}">
                <a16:creationId xmlns:a16="http://schemas.microsoft.com/office/drawing/2014/main" id="{054DEF44-3DF2-C547-9758-B11D2458C3C0}"/>
              </a:ext>
            </a:extLst>
          </p:cNvPr>
          <p:cNvCxnSpPr>
            <a:cxnSpLocks noChangeShapeType="1"/>
            <a:stCxn id="547849" idx="4"/>
            <a:endCxn id="547845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2725" name="AutoShape 20">
            <a:extLst>
              <a:ext uri="{FF2B5EF4-FFF2-40B4-BE49-F238E27FC236}">
                <a16:creationId xmlns:a16="http://schemas.microsoft.com/office/drawing/2014/main" id="{63ADBCA7-E430-B14F-9B65-E487B00EEAEC}"/>
              </a:ext>
            </a:extLst>
          </p:cNvPr>
          <p:cNvCxnSpPr>
            <a:cxnSpLocks noChangeShapeType="1"/>
            <a:stCxn id="547844" idx="3"/>
            <a:endCxn id="547850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2726" name="AutoShape 21">
            <a:extLst>
              <a:ext uri="{FF2B5EF4-FFF2-40B4-BE49-F238E27FC236}">
                <a16:creationId xmlns:a16="http://schemas.microsoft.com/office/drawing/2014/main" id="{5A67229B-69FB-3541-8B6E-433972151B28}"/>
              </a:ext>
            </a:extLst>
          </p:cNvPr>
          <p:cNvCxnSpPr>
            <a:cxnSpLocks noChangeShapeType="1"/>
            <a:stCxn id="547847" idx="4"/>
            <a:endCxn id="547848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2727" name="AutoShape 22">
            <a:extLst>
              <a:ext uri="{FF2B5EF4-FFF2-40B4-BE49-F238E27FC236}">
                <a16:creationId xmlns:a16="http://schemas.microsoft.com/office/drawing/2014/main" id="{D24DCACB-2A46-E14B-9F99-ED78CA131288}"/>
              </a:ext>
            </a:extLst>
          </p:cNvPr>
          <p:cNvCxnSpPr>
            <a:cxnSpLocks noChangeShapeType="1"/>
            <a:stCxn id="547848" idx="6"/>
            <a:endCxn id="547850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2728" name="AutoShape 23">
            <a:extLst>
              <a:ext uri="{FF2B5EF4-FFF2-40B4-BE49-F238E27FC236}">
                <a16:creationId xmlns:a16="http://schemas.microsoft.com/office/drawing/2014/main" id="{F0509DB8-F632-554B-A64A-9B14FB2FCDEC}"/>
              </a:ext>
            </a:extLst>
          </p:cNvPr>
          <p:cNvCxnSpPr>
            <a:cxnSpLocks noChangeShapeType="1"/>
            <a:stCxn id="547846" idx="6"/>
            <a:endCxn id="547844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2729" name="AutoShape 24">
            <a:extLst>
              <a:ext uri="{FF2B5EF4-FFF2-40B4-BE49-F238E27FC236}">
                <a16:creationId xmlns:a16="http://schemas.microsoft.com/office/drawing/2014/main" id="{4302BAB3-C314-AD4A-BCCF-7E4A26841078}"/>
              </a:ext>
            </a:extLst>
          </p:cNvPr>
          <p:cNvCxnSpPr>
            <a:cxnSpLocks noChangeShapeType="1"/>
            <a:stCxn id="547848" idx="6"/>
            <a:endCxn id="547845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2730" name="AutoShape 25">
            <a:extLst>
              <a:ext uri="{FF2B5EF4-FFF2-40B4-BE49-F238E27FC236}">
                <a16:creationId xmlns:a16="http://schemas.microsoft.com/office/drawing/2014/main" id="{89AF1337-CCD2-7241-BF6D-9D3EB05097B4}"/>
              </a:ext>
            </a:extLst>
          </p:cNvPr>
          <p:cNvCxnSpPr>
            <a:cxnSpLocks noChangeShapeType="1"/>
            <a:stCxn id="547844" idx="5"/>
            <a:endCxn id="547845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47867" name="Text Box 27">
            <a:extLst>
              <a:ext uri="{FF2B5EF4-FFF2-40B4-BE49-F238E27FC236}">
                <a16:creationId xmlns:a16="http://schemas.microsoft.com/office/drawing/2014/main" id="{39CD6ADA-813E-7D40-A868-09B45F2BD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47868" name="Text Box 28">
            <a:extLst>
              <a:ext uri="{FF2B5EF4-FFF2-40B4-BE49-F238E27FC236}">
                <a16:creationId xmlns:a16="http://schemas.microsoft.com/office/drawing/2014/main" id="{E8F7E283-52EF-6A40-97C1-DCED37694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47869" name="Text Box 29">
            <a:extLst>
              <a:ext uri="{FF2B5EF4-FFF2-40B4-BE49-F238E27FC236}">
                <a16:creationId xmlns:a16="http://schemas.microsoft.com/office/drawing/2014/main" id="{3239B54D-1AE9-CD41-BD9C-BE02DFD2B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47870" name="Text Box 30">
            <a:extLst>
              <a:ext uri="{FF2B5EF4-FFF2-40B4-BE49-F238E27FC236}">
                <a16:creationId xmlns:a16="http://schemas.microsoft.com/office/drawing/2014/main" id="{767C3FF1-00F7-D34C-AF02-6D09209FE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47871" name="Text Box 31">
            <a:extLst>
              <a:ext uri="{FF2B5EF4-FFF2-40B4-BE49-F238E27FC236}">
                <a16:creationId xmlns:a16="http://schemas.microsoft.com/office/drawing/2014/main" id="{646F0770-FCD9-3541-9BF0-4EAC9330A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4" y="48069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47872" name="Text Box 32">
            <a:extLst>
              <a:ext uri="{FF2B5EF4-FFF2-40B4-BE49-F238E27FC236}">
                <a16:creationId xmlns:a16="http://schemas.microsoft.com/office/drawing/2014/main" id="{F9526770-6F09-E74B-869F-2C389756A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9" y="49847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47873" name="Text Box 33">
            <a:extLst>
              <a:ext uri="{FF2B5EF4-FFF2-40B4-BE49-F238E27FC236}">
                <a16:creationId xmlns:a16="http://schemas.microsoft.com/office/drawing/2014/main" id="{8CEB2669-0FA9-5A40-A778-8358FC70E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47874" name="Text Box 34">
            <a:extLst>
              <a:ext uri="{FF2B5EF4-FFF2-40B4-BE49-F238E27FC236}">
                <a16:creationId xmlns:a16="http://schemas.microsoft.com/office/drawing/2014/main" id="{5F9CBD9F-2A9D-224D-A2B6-55F065FEC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47875" name="Text Box 35">
            <a:extLst>
              <a:ext uri="{FF2B5EF4-FFF2-40B4-BE49-F238E27FC236}">
                <a16:creationId xmlns:a16="http://schemas.microsoft.com/office/drawing/2014/main" id="{E0231715-CFA4-A64B-A5C2-C797E69BE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47876" name="Text Box 36">
            <a:extLst>
              <a:ext uri="{FF2B5EF4-FFF2-40B4-BE49-F238E27FC236}">
                <a16:creationId xmlns:a16="http://schemas.microsoft.com/office/drawing/2014/main" id="{C100769E-C8AA-8D4A-833F-679DF58B4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47877" name="Text Box 37">
            <a:extLst>
              <a:ext uri="{FF2B5EF4-FFF2-40B4-BE49-F238E27FC236}">
                <a16:creationId xmlns:a16="http://schemas.microsoft.com/office/drawing/2014/main" id="{D3770810-0BA7-5447-8F05-131D61F4D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47878" name="Text Box 38">
            <a:extLst>
              <a:ext uri="{FF2B5EF4-FFF2-40B4-BE49-F238E27FC236}">
                <a16:creationId xmlns:a16="http://schemas.microsoft.com/office/drawing/2014/main" id="{300502BA-CDCB-5A49-8C2C-F6BD61969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7879" name="Text Box 39">
            <a:extLst>
              <a:ext uri="{FF2B5EF4-FFF2-40B4-BE49-F238E27FC236}">
                <a16:creationId xmlns:a16="http://schemas.microsoft.com/office/drawing/2014/main" id="{81EA6875-50B5-9942-9D9F-11A9FDE0D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5" y="4478339"/>
            <a:ext cx="32543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47880" name="Text Box 40">
            <a:extLst>
              <a:ext uri="{FF2B5EF4-FFF2-40B4-BE49-F238E27FC236}">
                <a16:creationId xmlns:a16="http://schemas.microsoft.com/office/drawing/2014/main" id="{53B5E7AA-F600-0847-B1CA-34C718435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7881" name="Text Box 41">
            <a:extLst>
              <a:ext uri="{FF2B5EF4-FFF2-40B4-BE49-F238E27FC236}">
                <a16:creationId xmlns:a16="http://schemas.microsoft.com/office/drawing/2014/main" id="{1C737754-36C0-0142-8C5F-92C2744A9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1" y="63357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7882" name="Text Box 42">
            <a:extLst>
              <a:ext uri="{FF2B5EF4-FFF2-40B4-BE49-F238E27FC236}">
                <a16:creationId xmlns:a16="http://schemas.microsoft.com/office/drawing/2014/main" id="{4F251D0A-17CF-C047-B3B8-5FB9809C1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251460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7884" name="Text Box 44">
            <a:extLst>
              <a:ext uri="{FF2B5EF4-FFF2-40B4-BE49-F238E27FC236}">
                <a16:creationId xmlns:a16="http://schemas.microsoft.com/office/drawing/2014/main" id="{02067BC9-3052-584B-BFB3-4C288397F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588" y="62531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7885" name="Text Box 45">
            <a:extLst>
              <a:ext uri="{FF2B5EF4-FFF2-40B4-BE49-F238E27FC236}">
                <a16:creationId xmlns:a16="http://schemas.microsoft.com/office/drawing/2014/main" id="{2CC2D97B-90D4-CB4A-AA62-ECE545B9F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440238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7886" name="Text Box 46">
            <a:extLst>
              <a:ext uri="{FF2B5EF4-FFF2-40B4-BE49-F238E27FC236}">
                <a16:creationId xmlns:a16="http://schemas.microsoft.com/office/drawing/2014/main" id="{9FF9411B-06CA-1B41-A44E-A2942D8EB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6" y="3741738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7887" name="Text Box 47">
            <a:extLst>
              <a:ext uri="{FF2B5EF4-FFF2-40B4-BE49-F238E27FC236}">
                <a16:creationId xmlns:a16="http://schemas.microsoft.com/office/drawing/2014/main" id="{2AAB8658-40CF-CF43-B5C3-BFB7D664E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1" y="413226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7888" name="Text Box 48">
            <a:extLst>
              <a:ext uri="{FF2B5EF4-FFF2-40B4-BE49-F238E27FC236}">
                <a16:creationId xmlns:a16="http://schemas.microsoft.com/office/drawing/2014/main" id="{9D9C0FA1-1536-9742-82E6-5B7C8CCCB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310515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7889" name="Text Box 49">
            <a:extLst>
              <a:ext uri="{FF2B5EF4-FFF2-40B4-BE49-F238E27FC236}">
                <a16:creationId xmlns:a16="http://schemas.microsoft.com/office/drawing/2014/main" id="{29C17F8B-4458-5B45-9DB7-D17DB2D6A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1" y="1014413"/>
            <a:ext cx="3368675" cy="696912"/>
          </a:xfrm>
          <a:prstGeom prst="rect">
            <a:avLst/>
          </a:prstGeom>
          <a:solidFill>
            <a:srgbClr val="9CE0FA"/>
          </a:solidFill>
          <a:ln>
            <a:noFill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N’ = { s, 2, 3, 5,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C = { 4, t }</a:t>
            </a:r>
          </a:p>
        </p:txBody>
      </p:sp>
      <p:sp>
        <p:nvSpPr>
          <p:cNvPr id="547890" name="Text Box 50">
            <a:extLst>
              <a:ext uri="{FF2B5EF4-FFF2-40B4-BE49-F238E27FC236}">
                <a16:creationId xmlns:a16="http://schemas.microsoft.com/office/drawing/2014/main" id="{B5CBC578-DCAA-C84B-A6BA-E394E442A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6" y="2501901"/>
            <a:ext cx="53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7891" name="Text Box 51">
            <a:extLst>
              <a:ext uri="{FF2B5EF4-FFF2-40B4-BE49-F238E27FC236}">
                <a16:creationId xmlns:a16="http://schemas.microsoft.com/office/drawing/2014/main" id="{BEE56705-CCA8-3343-B501-AB4A86791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4" y="2555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7892" name="Text Box 52">
            <a:extLst>
              <a:ext uri="{FF2B5EF4-FFF2-40B4-BE49-F238E27FC236}">
                <a16:creationId xmlns:a16="http://schemas.microsoft.com/office/drawing/2014/main" id="{38B100B0-E961-DF4F-9B43-ED5CD1AF3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1" y="633571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7893" name="Text Box 53">
            <a:extLst>
              <a:ext uri="{FF2B5EF4-FFF2-40B4-BE49-F238E27FC236}">
                <a16:creationId xmlns:a16="http://schemas.microsoft.com/office/drawing/2014/main" id="{94ADD689-24F6-DA4D-9471-6AA18F9CD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6" y="3741738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7894" name="Text Box 54">
            <a:extLst>
              <a:ext uri="{FF2B5EF4-FFF2-40B4-BE49-F238E27FC236}">
                <a16:creationId xmlns:a16="http://schemas.microsoft.com/office/drawing/2014/main" id="{3C8F0E8C-5763-5F41-886E-77C207D17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6" y="3786189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7895" name="Text Box 55">
            <a:extLst>
              <a:ext uri="{FF2B5EF4-FFF2-40B4-BE49-F238E27FC236}">
                <a16:creationId xmlns:a16="http://schemas.microsoft.com/office/drawing/2014/main" id="{97DC4CCF-18BA-6940-B8FF-44962350C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6" y="64055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7898" name="Text Box 58">
            <a:extLst>
              <a:ext uri="{FF2B5EF4-FFF2-40B4-BE49-F238E27FC236}">
                <a16:creationId xmlns:a16="http://schemas.microsoft.com/office/drawing/2014/main" id="{7E042854-6DF4-4D40-8107-2B21BB294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1" y="42021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7899" name="Text Box 59">
            <a:extLst>
              <a:ext uri="{FF2B5EF4-FFF2-40B4-BE49-F238E27FC236}">
                <a16:creationId xmlns:a16="http://schemas.microsoft.com/office/drawing/2014/main" id="{9798E5E4-84A2-644C-ACAA-AE7FCAD11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576" y="44751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7900" name="Text Box 60">
            <a:extLst>
              <a:ext uri="{FF2B5EF4-FFF2-40B4-BE49-F238E27FC236}">
                <a16:creationId xmlns:a16="http://schemas.microsoft.com/office/drawing/2014/main" id="{9909C174-720D-1648-B98F-4596E1EEF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1" y="41894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7901" name="Text Box 61">
            <a:extLst>
              <a:ext uri="{FF2B5EF4-FFF2-40B4-BE49-F238E27FC236}">
                <a16:creationId xmlns:a16="http://schemas.microsoft.com/office/drawing/2014/main" id="{E79089AC-928F-7A4F-A428-CDE60D6FF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276" y="4246564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7902" name="Text Box 62">
            <a:extLst>
              <a:ext uri="{FF2B5EF4-FFF2-40B4-BE49-F238E27FC236}">
                <a16:creationId xmlns:a16="http://schemas.microsoft.com/office/drawing/2014/main" id="{BC9B18A4-3B71-424A-9B3C-2DC5E3FD8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551" y="628015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7903" name="Text Box 63">
            <a:extLst>
              <a:ext uri="{FF2B5EF4-FFF2-40B4-BE49-F238E27FC236}">
                <a16:creationId xmlns:a16="http://schemas.microsoft.com/office/drawing/2014/main" id="{455FA4D5-CF82-1740-8437-34F49888A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10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7905" name="Text Box 65">
            <a:extLst>
              <a:ext uri="{FF2B5EF4-FFF2-40B4-BE49-F238E27FC236}">
                <a16:creationId xmlns:a16="http://schemas.microsoft.com/office/drawing/2014/main" id="{E764DB63-178C-B840-B7B2-E7DB0E21A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16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7906" name="Text Box 66">
            <a:extLst>
              <a:ext uri="{FF2B5EF4-FFF2-40B4-BE49-F238E27FC236}">
                <a16:creationId xmlns:a16="http://schemas.microsoft.com/office/drawing/2014/main" id="{9A09A5BD-B7B7-C74A-9D9F-39CEA7E10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0651" y="62722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51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7907" name="Text Box 67">
            <a:extLst>
              <a:ext uri="{FF2B5EF4-FFF2-40B4-BE49-F238E27FC236}">
                <a16:creationId xmlns:a16="http://schemas.microsoft.com/office/drawing/2014/main" id="{3416459B-E2B2-5F4B-B565-5DEF5B7EC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76" y="4233864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7908" name="Text Box 68">
            <a:extLst>
              <a:ext uri="{FF2B5EF4-FFF2-40B4-BE49-F238E27FC236}">
                <a16:creationId xmlns:a16="http://schemas.microsoft.com/office/drawing/2014/main" id="{A50B2155-8B1B-7242-9CAE-B5A14C9D2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1" y="41894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7921" name="Text Box 81">
            <a:extLst>
              <a:ext uri="{FF2B5EF4-FFF2-40B4-BE49-F238E27FC236}">
                <a16:creationId xmlns:a16="http://schemas.microsoft.com/office/drawing/2014/main" id="{D3AD827E-C5F7-3346-BC79-70FE7B32F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103489" name="Freeform 71">
            <a:extLst>
              <a:ext uri="{FF2B5EF4-FFF2-40B4-BE49-F238E27FC236}">
                <a16:creationId xmlns:a16="http://schemas.microsoft.com/office/drawing/2014/main" id="{52C369A3-6F23-5D4D-9E2A-3EC62EF6CE6F}"/>
              </a:ext>
            </a:extLst>
          </p:cNvPr>
          <p:cNvSpPr>
            <a:spLocks/>
          </p:cNvSpPr>
          <p:nvPr/>
        </p:nvSpPr>
        <p:spPr bwMode="auto">
          <a:xfrm>
            <a:off x="1701800" y="2028826"/>
            <a:ext cx="8534400" cy="4752975"/>
          </a:xfrm>
          <a:custGeom>
            <a:avLst/>
            <a:gdLst>
              <a:gd name="T0" fmla="*/ 0 w 5376"/>
              <a:gd name="T1" fmla="*/ 2147483646 h 2994"/>
              <a:gd name="T2" fmla="*/ 282257500 w 5376"/>
              <a:gd name="T3" fmla="*/ 1517134063 h 2994"/>
              <a:gd name="T4" fmla="*/ 766127500 w 5376"/>
              <a:gd name="T5" fmla="*/ 1255037813 h 2994"/>
              <a:gd name="T6" fmla="*/ 1108868750 w 5376"/>
              <a:gd name="T7" fmla="*/ 1073586563 h 2994"/>
              <a:gd name="T8" fmla="*/ 1572577500 w 5376"/>
              <a:gd name="T9" fmla="*/ 992941563 h 2994"/>
              <a:gd name="T10" fmla="*/ 2096770000 w 5376"/>
              <a:gd name="T11" fmla="*/ 892135313 h 2994"/>
              <a:gd name="T12" fmla="*/ 2147483646 w 5376"/>
              <a:gd name="T13" fmla="*/ 791329063 h 2994"/>
              <a:gd name="T14" fmla="*/ 2147483646 w 5376"/>
              <a:gd name="T15" fmla="*/ 630039063 h 2994"/>
              <a:gd name="T16" fmla="*/ 2147483646 w 5376"/>
              <a:gd name="T17" fmla="*/ 730845313 h 2994"/>
              <a:gd name="T18" fmla="*/ 2147483646 w 5376"/>
              <a:gd name="T19" fmla="*/ 811490313 h 2994"/>
              <a:gd name="T20" fmla="*/ 2147483646 w 5376"/>
              <a:gd name="T21" fmla="*/ 461189388 h 2994"/>
              <a:gd name="T22" fmla="*/ 2147483646 w 5376"/>
              <a:gd name="T23" fmla="*/ 85685313 h 2994"/>
              <a:gd name="T24" fmla="*/ 2147483646 w 5376"/>
              <a:gd name="T25" fmla="*/ 57964388 h 2994"/>
              <a:gd name="T26" fmla="*/ 2147483646 w 5376"/>
              <a:gd name="T27" fmla="*/ 355342825 h 2994"/>
              <a:gd name="T28" fmla="*/ 2147483646 w 5376"/>
              <a:gd name="T29" fmla="*/ 690522813 h 2994"/>
              <a:gd name="T30" fmla="*/ 2147483646 w 5376"/>
              <a:gd name="T31" fmla="*/ 1577617813 h 2994"/>
              <a:gd name="T32" fmla="*/ 2147483646 w 5376"/>
              <a:gd name="T33" fmla="*/ 2147483646 h 2994"/>
              <a:gd name="T34" fmla="*/ 2147483646 w 5376"/>
              <a:gd name="T35" fmla="*/ 2147483646 h 2994"/>
              <a:gd name="T36" fmla="*/ 2147483646 w 5376"/>
              <a:gd name="T37" fmla="*/ 2147483646 h 2994"/>
              <a:gd name="T38" fmla="*/ 2147483646 w 5376"/>
              <a:gd name="T39" fmla="*/ 2147483646 h 2994"/>
              <a:gd name="T40" fmla="*/ 2147483646 w 5376"/>
              <a:gd name="T41" fmla="*/ 2147483646 h 2994"/>
              <a:gd name="T42" fmla="*/ 2147483646 w 5376"/>
              <a:gd name="T43" fmla="*/ 2147483646 h 2994"/>
              <a:gd name="T44" fmla="*/ 2147483646 w 5376"/>
              <a:gd name="T45" fmla="*/ 2147483646 h 2994"/>
              <a:gd name="T46" fmla="*/ 2147483646 w 5376"/>
              <a:gd name="T47" fmla="*/ 2147483646 h 2994"/>
              <a:gd name="T48" fmla="*/ 2147483646 w 5376"/>
              <a:gd name="T49" fmla="*/ 2147483646 h 2994"/>
              <a:gd name="T50" fmla="*/ 2147483646 w 5376"/>
              <a:gd name="T51" fmla="*/ 2147483646 h 2994"/>
              <a:gd name="T52" fmla="*/ 2147483646 w 5376"/>
              <a:gd name="T53" fmla="*/ 2147483646 h 2994"/>
              <a:gd name="T54" fmla="*/ 2147483646 w 5376"/>
              <a:gd name="T55" fmla="*/ 2147483646 h 2994"/>
              <a:gd name="T56" fmla="*/ 2147483646 w 5376"/>
              <a:gd name="T57" fmla="*/ 2147483646 h 2994"/>
              <a:gd name="T58" fmla="*/ 2147483646 w 5376"/>
              <a:gd name="T59" fmla="*/ 2147483646 h 2994"/>
              <a:gd name="T60" fmla="*/ 2147483646 w 5376"/>
              <a:gd name="T61" fmla="*/ 2147483646 h 2994"/>
              <a:gd name="T62" fmla="*/ 2147483646 w 5376"/>
              <a:gd name="T63" fmla="*/ 2147483646 h 2994"/>
              <a:gd name="T64" fmla="*/ 2147483646 w 5376"/>
              <a:gd name="T65" fmla="*/ 2147483646 h 2994"/>
              <a:gd name="T66" fmla="*/ 2147483646 w 5376"/>
              <a:gd name="T67" fmla="*/ 2147483646 h 2994"/>
              <a:gd name="T68" fmla="*/ 2147483646 w 5376"/>
              <a:gd name="T69" fmla="*/ 2147483646 h 2994"/>
              <a:gd name="T70" fmla="*/ 2147483646 w 5376"/>
              <a:gd name="T71" fmla="*/ 2147483646 h 2994"/>
              <a:gd name="T72" fmla="*/ 2147483646 w 5376"/>
              <a:gd name="T73" fmla="*/ 2147483646 h 2994"/>
              <a:gd name="T74" fmla="*/ 2147483646 w 5376"/>
              <a:gd name="T75" fmla="*/ 2147483646 h 2994"/>
              <a:gd name="T76" fmla="*/ 2147483646 w 5376"/>
              <a:gd name="T77" fmla="*/ 2147483646 h 2994"/>
              <a:gd name="T78" fmla="*/ 2147483646 w 5376"/>
              <a:gd name="T79" fmla="*/ 2147483646 h 2994"/>
              <a:gd name="T80" fmla="*/ 2147483646 w 5376"/>
              <a:gd name="T81" fmla="*/ 2147483646 h 2994"/>
              <a:gd name="T82" fmla="*/ 2147483646 w 5376"/>
              <a:gd name="T83" fmla="*/ 2147483646 h 2994"/>
              <a:gd name="T84" fmla="*/ 2147483646 w 5376"/>
              <a:gd name="T85" fmla="*/ 2147483646 h 2994"/>
              <a:gd name="T86" fmla="*/ 2147483646 w 5376"/>
              <a:gd name="T87" fmla="*/ 2147483646 h 2994"/>
              <a:gd name="T88" fmla="*/ 2147483646 w 5376"/>
              <a:gd name="T89" fmla="*/ 2147483646 h 2994"/>
              <a:gd name="T90" fmla="*/ 2147483646 w 5376"/>
              <a:gd name="T91" fmla="*/ 2147483646 h 2994"/>
              <a:gd name="T92" fmla="*/ 1995963750 w 5376"/>
              <a:gd name="T93" fmla="*/ 2147483646 h 2994"/>
              <a:gd name="T94" fmla="*/ 1854835000 w 5376"/>
              <a:gd name="T95" fmla="*/ 2147483646 h 2994"/>
              <a:gd name="T96" fmla="*/ 1774190000 w 5376"/>
              <a:gd name="T97" fmla="*/ 2147483646 h 2994"/>
              <a:gd name="T98" fmla="*/ 1713706250 w 5376"/>
              <a:gd name="T99" fmla="*/ 2147483646 h 2994"/>
              <a:gd name="T100" fmla="*/ 1653222500 w 5376"/>
              <a:gd name="T101" fmla="*/ 2147483646 h 2994"/>
              <a:gd name="T102" fmla="*/ 1189513750 w 5376"/>
              <a:gd name="T103" fmla="*/ 2147483646 h 2994"/>
              <a:gd name="T104" fmla="*/ 1108868750 w 5376"/>
              <a:gd name="T105" fmla="*/ 2147483646 h 2994"/>
              <a:gd name="T106" fmla="*/ 846772500 w 5376"/>
              <a:gd name="T107" fmla="*/ 2147483646 h 2994"/>
              <a:gd name="T108" fmla="*/ 685482500 w 5376"/>
              <a:gd name="T109" fmla="*/ 2147483646 h 2994"/>
              <a:gd name="T110" fmla="*/ 483870000 w 5376"/>
              <a:gd name="T111" fmla="*/ 2147483646 h 2994"/>
              <a:gd name="T112" fmla="*/ 241935000 w 5376"/>
              <a:gd name="T113" fmla="*/ 2147483646 h 2994"/>
              <a:gd name="T114" fmla="*/ 60483750 w 5376"/>
              <a:gd name="T115" fmla="*/ 2147483646 h 2994"/>
              <a:gd name="T116" fmla="*/ 40322500 w 5376"/>
              <a:gd name="T117" fmla="*/ 2147483646 h 2994"/>
              <a:gd name="T118" fmla="*/ 0 w 5376"/>
              <a:gd name="T119" fmla="*/ 2147483646 h 2994"/>
              <a:gd name="T120" fmla="*/ 0 w 5376"/>
              <a:gd name="T121" fmla="*/ 2147483646 h 299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376" h="2994">
                <a:moveTo>
                  <a:pt x="0" y="882"/>
                </a:moveTo>
                <a:cubicBezTo>
                  <a:pt x="45" y="791"/>
                  <a:pt x="44" y="682"/>
                  <a:pt x="112" y="602"/>
                </a:cubicBezTo>
                <a:cubicBezTo>
                  <a:pt x="158" y="548"/>
                  <a:pt x="244" y="531"/>
                  <a:pt x="304" y="498"/>
                </a:cubicBezTo>
                <a:cubicBezTo>
                  <a:pt x="354" y="470"/>
                  <a:pt x="386" y="444"/>
                  <a:pt x="440" y="426"/>
                </a:cubicBezTo>
                <a:cubicBezTo>
                  <a:pt x="500" y="406"/>
                  <a:pt x="562" y="404"/>
                  <a:pt x="624" y="394"/>
                </a:cubicBezTo>
                <a:cubicBezTo>
                  <a:pt x="693" y="382"/>
                  <a:pt x="764" y="371"/>
                  <a:pt x="832" y="354"/>
                </a:cubicBezTo>
                <a:cubicBezTo>
                  <a:pt x="869" y="329"/>
                  <a:pt x="911" y="328"/>
                  <a:pt x="952" y="314"/>
                </a:cubicBezTo>
                <a:cubicBezTo>
                  <a:pt x="1113" y="260"/>
                  <a:pt x="1260" y="256"/>
                  <a:pt x="1432" y="250"/>
                </a:cubicBezTo>
                <a:cubicBezTo>
                  <a:pt x="1618" y="257"/>
                  <a:pt x="1740" y="283"/>
                  <a:pt x="1928" y="290"/>
                </a:cubicBezTo>
                <a:cubicBezTo>
                  <a:pt x="2165" y="314"/>
                  <a:pt x="2402" y="317"/>
                  <a:pt x="2640" y="322"/>
                </a:cubicBezTo>
                <a:cubicBezTo>
                  <a:pt x="3273" y="355"/>
                  <a:pt x="3932" y="189"/>
                  <a:pt x="4571" y="183"/>
                </a:cubicBezTo>
                <a:cubicBezTo>
                  <a:pt x="4711" y="165"/>
                  <a:pt x="4828" y="88"/>
                  <a:pt x="4955" y="34"/>
                </a:cubicBezTo>
                <a:cubicBezTo>
                  <a:pt x="5034" y="0"/>
                  <a:pt x="5151" y="26"/>
                  <a:pt x="5221" y="23"/>
                </a:cubicBezTo>
                <a:cubicBezTo>
                  <a:pt x="5277" y="29"/>
                  <a:pt x="5310" y="102"/>
                  <a:pt x="5349" y="141"/>
                </a:cubicBezTo>
                <a:cubicBezTo>
                  <a:pt x="5354" y="160"/>
                  <a:pt x="5376" y="255"/>
                  <a:pt x="5376" y="274"/>
                </a:cubicBezTo>
                <a:cubicBezTo>
                  <a:pt x="5376" y="391"/>
                  <a:pt x="5373" y="509"/>
                  <a:pt x="5368" y="626"/>
                </a:cubicBezTo>
                <a:cubicBezTo>
                  <a:pt x="5365" y="705"/>
                  <a:pt x="5312" y="785"/>
                  <a:pt x="5288" y="858"/>
                </a:cubicBezTo>
                <a:cubicBezTo>
                  <a:pt x="5275" y="898"/>
                  <a:pt x="5274" y="967"/>
                  <a:pt x="5240" y="994"/>
                </a:cubicBezTo>
                <a:cubicBezTo>
                  <a:pt x="5195" y="1030"/>
                  <a:pt x="5111" y="1036"/>
                  <a:pt x="5056" y="1042"/>
                </a:cubicBezTo>
                <a:cubicBezTo>
                  <a:pt x="4981" y="1061"/>
                  <a:pt x="4909" y="1101"/>
                  <a:pt x="4832" y="1114"/>
                </a:cubicBezTo>
                <a:cubicBezTo>
                  <a:pt x="4765" y="1125"/>
                  <a:pt x="4765" y="1118"/>
                  <a:pt x="4704" y="1130"/>
                </a:cubicBezTo>
                <a:cubicBezTo>
                  <a:pt x="4540" y="1163"/>
                  <a:pt x="4378" y="1210"/>
                  <a:pt x="4216" y="1250"/>
                </a:cubicBezTo>
                <a:cubicBezTo>
                  <a:pt x="4189" y="1257"/>
                  <a:pt x="4170" y="1273"/>
                  <a:pt x="4144" y="1282"/>
                </a:cubicBezTo>
                <a:cubicBezTo>
                  <a:pt x="4089" y="1337"/>
                  <a:pt x="4009" y="1362"/>
                  <a:pt x="3936" y="1386"/>
                </a:cubicBezTo>
                <a:cubicBezTo>
                  <a:pt x="3905" y="1478"/>
                  <a:pt x="3805" y="1471"/>
                  <a:pt x="3728" y="1490"/>
                </a:cubicBezTo>
                <a:cubicBezTo>
                  <a:pt x="3665" y="1506"/>
                  <a:pt x="3598" y="1517"/>
                  <a:pt x="3536" y="1538"/>
                </a:cubicBezTo>
                <a:cubicBezTo>
                  <a:pt x="3504" y="1549"/>
                  <a:pt x="3457" y="1567"/>
                  <a:pt x="3424" y="1570"/>
                </a:cubicBezTo>
                <a:cubicBezTo>
                  <a:pt x="3360" y="1576"/>
                  <a:pt x="3308" y="1582"/>
                  <a:pt x="3248" y="1602"/>
                </a:cubicBezTo>
                <a:cubicBezTo>
                  <a:pt x="3211" y="1614"/>
                  <a:pt x="3183" y="1653"/>
                  <a:pt x="3152" y="1674"/>
                </a:cubicBezTo>
                <a:cubicBezTo>
                  <a:pt x="3115" y="1730"/>
                  <a:pt x="3136" y="1711"/>
                  <a:pt x="3096" y="1738"/>
                </a:cubicBezTo>
                <a:cubicBezTo>
                  <a:pt x="3082" y="1780"/>
                  <a:pt x="3093" y="1755"/>
                  <a:pt x="3056" y="1810"/>
                </a:cubicBezTo>
                <a:cubicBezTo>
                  <a:pt x="3004" y="1888"/>
                  <a:pt x="3084" y="1830"/>
                  <a:pt x="3008" y="1906"/>
                </a:cubicBezTo>
                <a:cubicBezTo>
                  <a:pt x="2945" y="1969"/>
                  <a:pt x="2885" y="2014"/>
                  <a:pt x="2800" y="2042"/>
                </a:cubicBezTo>
                <a:cubicBezTo>
                  <a:pt x="2768" y="2053"/>
                  <a:pt x="2738" y="2079"/>
                  <a:pt x="2704" y="2090"/>
                </a:cubicBezTo>
                <a:cubicBezTo>
                  <a:pt x="2655" y="2106"/>
                  <a:pt x="2602" y="2104"/>
                  <a:pt x="2552" y="2114"/>
                </a:cubicBezTo>
                <a:cubicBezTo>
                  <a:pt x="2477" y="2111"/>
                  <a:pt x="2482" y="2225"/>
                  <a:pt x="2408" y="2218"/>
                </a:cubicBezTo>
                <a:cubicBezTo>
                  <a:pt x="2336" y="2212"/>
                  <a:pt x="2372" y="2305"/>
                  <a:pt x="2304" y="2282"/>
                </a:cubicBezTo>
                <a:cubicBezTo>
                  <a:pt x="2244" y="2327"/>
                  <a:pt x="2104" y="2446"/>
                  <a:pt x="2048" y="2490"/>
                </a:cubicBezTo>
                <a:cubicBezTo>
                  <a:pt x="2032" y="2485"/>
                  <a:pt x="1968" y="2546"/>
                  <a:pt x="1968" y="2546"/>
                </a:cubicBezTo>
                <a:cubicBezTo>
                  <a:pt x="1908" y="2569"/>
                  <a:pt x="1945" y="2638"/>
                  <a:pt x="1904" y="2666"/>
                </a:cubicBezTo>
                <a:cubicBezTo>
                  <a:pt x="1871" y="2699"/>
                  <a:pt x="1893" y="2723"/>
                  <a:pt x="1856" y="2778"/>
                </a:cubicBezTo>
                <a:cubicBezTo>
                  <a:pt x="1916" y="2868"/>
                  <a:pt x="1776" y="2962"/>
                  <a:pt x="1680" y="2994"/>
                </a:cubicBezTo>
                <a:cubicBezTo>
                  <a:pt x="1552" y="2908"/>
                  <a:pt x="1310" y="2956"/>
                  <a:pt x="1208" y="2954"/>
                </a:cubicBezTo>
                <a:cubicBezTo>
                  <a:pt x="1140" y="2937"/>
                  <a:pt x="1074" y="2920"/>
                  <a:pt x="1008" y="2898"/>
                </a:cubicBezTo>
                <a:cubicBezTo>
                  <a:pt x="984" y="2890"/>
                  <a:pt x="955" y="2885"/>
                  <a:pt x="936" y="2866"/>
                </a:cubicBezTo>
                <a:cubicBezTo>
                  <a:pt x="901" y="2831"/>
                  <a:pt x="906" y="2795"/>
                  <a:pt x="888" y="2754"/>
                </a:cubicBezTo>
                <a:cubicBezTo>
                  <a:pt x="871" y="2715"/>
                  <a:pt x="819" y="2689"/>
                  <a:pt x="792" y="2658"/>
                </a:cubicBezTo>
                <a:cubicBezTo>
                  <a:pt x="776" y="2640"/>
                  <a:pt x="747" y="2594"/>
                  <a:pt x="736" y="2578"/>
                </a:cubicBezTo>
                <a:cubicBezTo>
                  <a:pt x="673" y="2484"/>
                  <a:pt x="762" y="2587"/>
                  <a:pt x="704" y="2506"/>
                </a:cubicBezTo>
                <a:cubicBezTo>
                  <a:pt x="697" y="2497"/>
                  <a:pt x="687" y="2491"/>
                  <a:pt x="680" y="2482"/>
                </a:cubicBezTo>
                <a:cubicBezTo>
                  <a:pt x="640" y="2426"/>
                  <a:pt x="682" y="2473"/>
                  <a:pt x="656" y="2426"/>
                </a:cubicBezTo>
                <a:cubicBezTo>
                  <a:pt x="606" y="2336"/>
                  <a:pt x="506" y="2296"/>
                  <a:pt x="472" y="2194"/>
                </a:cubicBezTo>
                <a:cubicBezTo>
                  <a:pt x="469" y="2171"/>
                  <a:pt x="458" y="2084"/>
                  <a:pt x="440" y="2066"/>
                </a:cubicBezTo>
                <a:cubicBezTo>
                  <a:pt x="395" y="2021"/>
                  <a:pt x="364" y="1962"/>
                  <a:pt x="336" y="1906"/>
                </a:cubicBezTo>
                <a:cubicBezTo>
                  <a:pt x="315" y="1864"/>
                  <a:pt x="302" y="1822"/>
                  <a:pt x="272" y="1786"/>
                </a:cubicBezTo>
                <a:cubicBezTo>
                  <a:pt x="154" y="1644"/>
                  <a:pt x="240" y="1770"/>
                  <a:pt x="192" y="1698"/>
                </a:cubicBezTo>
                <a:cubicBezTo>
                  <a:pt x="167" y="1547"/>
                  <a:pt x="133" y="1399"/>
                  <a:pt x="96" y="1250"/>
                </a:cubicBezTo>
                <a:cubicBezTo>
                  <a:pt x="91" y="1230"/>
                  <a:pt x="34" y="1150"/>
                  <a:pt x="24" y="1122"/>
                </a:cubicBezTo>
                <a:cubicBezTo>
                  <a:pt x="20" y="1112"/>
                  <a:pt x="19" y="1101"/>
                  <a:pt x="16" y="1090"/>
                </a:cubicBezTo>
                <a:cubicBezTo>
                  <a:pt x="11" y="1074"/>
                  <a:pt x="0" y="1042"/>
                  <a:pt x="0" y="1042"/>
                </a:cubicBezTo>
                <a:cubicBezTo>
                  <a:pt x="9" y="908"/>
                  <a:pt x="16" y="961"/>
                  <a:pt x="0" y="882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7912" name="Text Box 72">
            <a:extLst>
              <a:ext uri="{FF2B5EF4-FFF2-40B4-BE49-F238E27FC236}">
                <a16:creationId xmlns:a16="http://schemas.microsoft.com/office/drawing/2014/main" id="{1CCDE196-5AAA-754F-8AAC-6487CBA7D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0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7913" name="Text Box 73">
            <a:extLst>
              <a:ext uri="{FF2B5EF4-FFF2-40B4-BE49-F238E27FC236}">
                <a16:creationId xmlns:a16="http://schemas.microsoft.com/office/drawing/2014/main" id="{EB739A80-B9C7-B841-98D1-01C6801DB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5051" y="62722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50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7914" name="Text Box 74">
            <a:extLst>
              <a:ext uri="{FF2B5EF4-FFF2-40B4-BE49-F238E27FC236}">
                <a16:creationId xmlns:a16="http://schemas.microsoft.com/office/drawing/2014/main" id="{06C4982D-5859-B842-A4A2-669208A34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4076" y="41910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7915" name="Text Box 75">
            <a:extLst>
              <a:ext uri="{FF2B5EF4-FFF2-40B4-BE49-F238E27FC236}">
                <a16:creationId xmlns:a16="http://schemas.microsoft.com/office/drawing/2014/main" id="{E6A3F5B0-F94F-334A-A595-569F19219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1" y="41386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45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7916" name="Text Box 76">
            <a:extLst>
              <a:ext uri="{FF2B5EF4-FFF2-40B4-BE49-F238E27FC236}">
                <a16:creationId xmlns:a16="http://schemas.microsoft.com/office/drawing/2014/main" id="{9B2D1930-9EDB-E246-9104-118A590C1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263" y="23669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7917" name="Text Box 77">
            <a:extLst>
              <a:ext uri="{FF2B5EF4-FFF2-40B4-BE49-F238E27FC236}">
                <a16:creationId xmlns:a16="http://schemas.microsoft.com/office/drawing/2014/main" id="{9570FBEB-8146-1648-9556-01FA6787C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6114" y="2428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7918" name="Text Box 78">
            <a:extLst>
              <a:ext uri="{FF2B5EF4-FFF2-40B4-BE49-F238E27FC236}">
                <a16:creationId xmlns:a16="http://schemas.microsoft.com/office/drawing/2014/main" id="{365444EE-73C6-914D-8F08-F74450F40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951" y="23860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7919" name="Text Box 79">
            <a:extLst>
              <a:ext uri="{FF2B5EF4-FFF2-40B4-BE49-F238E27FC236}">
                <a16:creationId xmlns:a16="http://schemas.microsoft.com/office/drawing/2014/main" id="{7A198AFB-1397-8342-AE09-34204332E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1" y="24384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7920" name="Text Box 80">
            <a:extLst>
              <a:ext uri="{FF2B5EF4-FFF2-40B4-BE49-F238E27FC236}">
                <a16:creationId xmlns:a16="http://schemas.microsoft.com/office/drawing/2014/main" id="{C8FDEF39-9D58-6049-826A-24965284F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1" y="205740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F83F69-4349-5843-88A0-1B5A4848BA67}"/>
              </a:ext>
            </a:extLst>
          </p:cNvPr>
          <p:cNvSpPr txBox="1"/>
          <p:nvPr/>
        </p:nvSpPr>
        <p:spPr>
          <a:xfrm>
            <a:off x="7670007" y="788998"/>
            <a:ext cx="4505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     Find </a:t>
            </a:r>
            <a:r>
              <a:rPr lang="en-US" sz="1600" i="1" dirty="0"/>
              <a:t>w</a:t>
            </a:r>
            <a:r>
              <a:rPr lang="en-US" sz="1600" dirty="0"/>
              <a:t> not in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'</a:t>
            </a:r>
            <a:r>
              <a:rPr lang="en-US" sz="1600" i="1" dirty="0"/>
              <a:t> </a:t>
            </a:r>
            <a:r>
              <a:rPr lang="en-US" sz="1600" dirty="0"/>
              <a:t>such that </a:t>
            </a:r>
            <a:r>
              <a:rPr lang="en-US" sz="1600" i="1" dirty="0"/>
              <a:t>D(w) </a:t>
            </a:r>
            <a:r>
              <a:rPr lang="en-US" sz="1600" dirty="0"/>
              <a:t>is a minimum </a:t>
            </a:r>
          </a:p>
          <a:p>
            <a:r>
              <a:rPr lang="en-US" sz="1600" dirty="0"/>
              <a:t>10   add </a:t>
            </a:r>
            <a:r>
              <a:rPr lang="en-US" sz="1600" i="1" dirty="0"/>
              <a:t>w</a:t>
            </a:r>
            <a:r>
              <a:rPr lang="en-US" sz="1600" dirty="0"/>
              <a:t> to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’</a:t>
            </a:r>
            <a:r>
              <a:rPr lang="en-US" sz="1600" i="1" dirty="0"/>
              <a:t> </a:t>
            </a:r>
          </a:p>
          <a:p>
            <a:r>
              <a:rPr lang="en-US" sz="1600" dirty="0"/>
              <a:t>11   update </a:t>
            </a:r>
            <a:r>
              <a:rPr lang="en-US" sz="1600" i="1" dirty="0"/>
              <a:t>D(v) </a:t>
            </a:r>
            <a:r>
              <a:rPr lang="en-US" sz="1600" dirty="0"/>
              <a:t>for all</a:t>
            </a:r>
            <a:r>
              <a:rPr lang="en-US" sz="1600" i="1" dirty="0"/>
              <a:t> v </a:t>
            </a:r>
            <a:r>
              <a:rPr lang="en-US" sz="1600" dirty="0"/>
              <a:t>adjacent to </a:t>
            </a:r>
            <a:r>
              <a:rPr lang="en-US" sz="1600" i="1" dirty="0"/>
              <a:t>w</a:t>
            </a:r>
            <a:r>
              <a:rPr lang="en-US" sz="1600" dirty="0"/>
              <a:t> and not in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'</a:t>
            </a:r>
            <a:r>
              <a:rPr lang="en-US" sz="1600" i="1" dirty="0"/>
              <a:t> </a:t>
            </a:r>
            <a:endParaRPr lang="en-US" sz="1600" dirty="0"/>
          </a:p>
          <a:p>
            <a:r>
              <a:rPr lang="en-US" sz="1600" b="1" i="1" dirty="0">
                <a:solidFill>
                  <a:srgbClr val="CC0000"/>
                </a:solidFill>
              </a:rPr>
              <a:t>12    D(v) = </a:t>
            </a:r>
            <a:r>
              <a:rPr lang="en-US" sz="1600" b="1" dirty="0">
                <a:solidFill>
                  <a:srgbClr val="CC0000"/>
                </a:solidFill>
              </a:rPr>
              <a:t>min</a:t>
            </a:r>
            <a:r>
              <a:rPr lang="en-US" sz="1600" b="1" i="1" dirty="0">
                <a:solidFill>
                  <a:srgbClr val="CC0000"/>
                </a:solidFill>
              </a:rPr>
              <a:t> </a:t>
            </a:r>
            <a:r>
              <a:rPr lang="en-US" sz="1600" b="1" dirty="0">
                <a:solidFill>
                  <a:srgbClr val="CC0000"/>
                </a:solidFill>
              </a:rPr>
              <a:t>( </a:t>
            </a:r>
            <a:r>
              <a:rPr lang="en-US" sz="1600" b="1" i="1" dirty="0">
                <a:solidFill>
                  <a:srgbClr val="CC0000"/>
                </a:solidFill>
              </a:rPr>
              <a:t>D(v),  D(w) + </a:t>
            </a:r>
            <a:r>
              <a:rPr lang="en-US" sz="1600" b="1" i="1" dirty="0" err="1">
                <a:solidFill>
                  <a:srgbClr val="CC0000"/>
                </a:solidFill>
              </a:rPr>
              <a:t>c</a:t>
            </a:r>
            <a:r>
              <a:rPr lang="en-US" sz="1600" b="1" i="1" baseline="-25000" dirty="0" err="1">
                <a:solidFill>
                  <a:srgbClr val="CC0000"/>
                </a:solidFill>
              </a:rPr>
              <a:t>w,v</a:t>
            </a:r>
            <a:r>
              <a:rPr lang="en-US" sz="1600" b="1" i="1" baseline="-25000" dirty="0">
                <a:solidFill>
                  <a:srgbClr val="CC0000"/>
                </a:solidFill>
              </a:rPr>
              <a:t>  </a:t>
            </a:r>
            <a:r>
              <a:rPr lang="en-US" sz="1600" b="1" dirty="0">
                <a:solidFill>
                  <a:srgbClr val="CC0000"/>
                </a:solidFill>
              </a:rPr>
              <a:t>)</a:t>
            </a:r>
            <a:r>
              <a:rPr lang="en-US" sz="1600" b="1" i="1" dirty="0">
                <a:solidFill>
                  <a:srgbClr val="CC0000"/>
                </a:solidFill>
              </a:rPr>
              <a:t>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87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>
            <a:extLst>
              <a:ext uri="{FF2B5EF4-FFF2-40B4-BE49-F238E27FC236}">
                <a16:creationId xmlns:a16="http://schemas.microsoft.com/office/drawing/2014/main" id="{23748254-043D-5B48-B02B-7C799652B5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 smtClean="0">
                <a:solidFill>
                  <a:srgbClr val="000000"/>
                </a:solidFill>
                <a:latin typeface="Comic Sans M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A445E5C-186B-C74E-BCC2-ABDADC1E7F5E}" type="slidenum">
              <a:rPr lang="en-US" altLang="en-US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29</a:t>
            </a:fld>
            <a:endParaRPr kumimoji="0" lang="en-US" altLang="en-US" sz="1400">
              <a:solidFill>
                <a:srgbClr val="000000"/>
              </a:solidFill>
            </a:endParaRPr>
          </a:p>
        </p:txBody>
      </p:sp>
      <p:sp>
        <p:nvSpPr>
          <p:cNvPr id="548867" name="Oval 3">
            <a:extLst>
              <a:ext uri="{FF2B5EF4-FFF2-40B4-BE49-F238E27FC236}">
                <a16:creationId xmlns:a16="http://schemas.microsoft.com/office/drawing/2014/main" id="{B8109358-5B7A-A048-80E4-FDF5AEDCD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48868" name="Oval 4">
            <a:extLst>
              <a:ext uri="{FF2B5EF4-FFF2-40B4-BE49-F238E27FC236}">
                <a16:creationId xmlns:a16="http://schemas.microsoft.com/office/drawing/2014/main" id="{09EE1EDA-5CF9-CB48-B21A-B4B70D993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48869" name="Oval 5">
            <a:extLst>
              <a:ext uri="{FF2B5EF4-FFF2-40B4-BE49-F238E27FC236}">
                <a16:creationId xmlns:a16="http://schemas.microsoft.com/office/drawing/2014/main" id="{B71AD039-5B5C-AE49-9763-766517554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48870" name="Oval 6">
            <a:extLst>
              <a:ext uri="{FF2B5EF4-FFF2-40B4-BE49-F238E27FC236}">
                <a16:creationId xmlns:a16="http://schemas.microsoft.com/office/drawing/2014/main" id="{587011A2-8B61-7B44-A987-3CF3B262F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8871" name="Oval 7">
            <a:extLst>
              <a:ext uri="{FF2B5EF4-FFF2-40B4-BE49-F238E27FC236}">
                <a16:creationId xmlns:a16="http://schemas.microsoft.com/office/drawing/2014/main" id="{3B459675-2656-784D-802B-6D89B94BB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48872" name="Oval 8">
            <a:extLst>
              <a:ext uri="{FF2B5EF4-FFF2-40B4-BE49-F238E27FC236}">
                <a16:creationId xmlns:a16="http://schemas.microsoft.com/office/drawing/2014/main" id="{7FA68412-5329-D14C-B105-366B147A9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48873" name="Oval 9">
            <a:extLst>
              <a:ext uri="{FF2B5EF4-FFF2-40B4-BE49-F238E27FC236}">
                <a16:creationId xmlns:a16="http://schemas.microsoft.com/office/drawing/2014/main" id="{9EA000DD-EA20-D84E-B406-83D25E222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48874" name="Oval 10">
            <a:extLst>
              <a:ext uri="{FF2B5EF4-FFF2-40B4-BE49-F238E27FC236}">
                <a16:creationId xmlns:a16="http://schemas.microsoft.com/office/drawing/2014/main" id="{C165F2AA-7204-2D4B-A4BD-003843610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73740" name="AutoShape 11">
            <a:extLst>
              <a:ext uri="{FF2B5EF4-FFF2-40B4-BE49-F238E27FC236}">
                <a16:creationId xmlns:a16="http://schemas.microsoft.com/office/drawing/2014/main" id="{685FDA9B-3339-FF4F-858E-A03CED76A900}"/>
              </a:ext>
            </a:extLst>
          </p:cNvPr>
          <p:cNvCxnSpPr>
            <a:cxnSpLocks noChangeShapeType="1"/>
            <a:stCxn id="548867" idx="7"/>
            <a:endCxn id="548870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741" name="AutoShape 12">
            <a:extLst>
              <a:ext uri="{FF2B5EF4-FFF2-40B4-BE49-F238E27FC236}">
                <a16:creationId xmlns:a16="http://schemas.microsoft.com/office/drawing/2014/main" id="{2DC6538E-2A81-9543-A909-6C42FC26BE59}"/>
              </a:ext>
            </a:extLst>
          </p:cNvPr>
          <p:cNvCxnSpPr>
            <a:cxnSpLocks noChangeShapeType="1"/>
            <a:stCxn id="548867" idx="6"/>
            <a:endCxn id="548871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742" name="AutoShape 13">
            <a:extLst>
              <a:ext uri="{FF2B5EF4-FFF2-40B4-BE49-F238E27FC236}">
                <a16:creationId xmlns:a16="http://schemas.microsoft.com/office/drawing/2014/main" id="{3EDB64BE-903D-2442-8DA8-6A4462816DAC}"/>
              </a:ext>
            </a:extLst>
          </p:cNvPr>
          <p:cNvCxnSpPr>
            <a:cxnSpLocks noChangeShapeType="1"/>
            <a:stCxn id="548867" idx="5"/>
            <a:endCxn id="548872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743" name="AutoShape 14">
            <a:extLst>
              <a:ext uri="{FF2B5EF4-FFF2-40B4-BE49-F238E27FC236}">
                <a16:creationId xmlns:a16="http://schemas.microsoft.com/office/drawing/2014/main" id="{82202720-9BCB-1847-B66C-AD6F1DB276BE}"/>
              </a:ext>
            </a:extLst>
          </p:cNvPr>
          <p:cNvCxnSpPr>
            <a:cxnSpLocks noChangeShapeType="1"/>
            <a:stCxn id="548871" idx="7"/>
            <a:endCxn id="548868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744" name="AutoShape 15">
            <a:extLst>
              <a:ext uri="{FF2B5EF4-FFF2-40B4-BE49-F238E27FC236}">
                <a16:creationId xmlns:a16="http://schemas.microsoft.com/office/drawing/2014/main" id="{D9FC085D-2150-0240-86A2-8CA0D3D50827}"/>
              </a:ext>
            </a:extLst>
          </p:cNvPr>
          <p:cNvCxnSpPr>
            <a:cxnSpLocks noChangeShapeType="1"/>
            <a:stCxn id="548873" idx="7"/>
            <a:endCxn id="548868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745" name="AutoShape 16">
            <a:extLst>
              <a:ext uri="{FF2B5EF4-FFF2-40B4-BE49-F238E27FC236}">
                <a16:creationId xmlns:a16="http://schemas.microsoft.com/office/drawing/2014/main" id="{ADBD69A5-9B79-5E44-BA96-74A7D3650ED4}"/>
              </a:ext>
            </a:extLst>
          </p:cNvPr>
          <p:cNvCxnSpPr>
            <a:cxnSpLocks noChangeShapeType="1"/>
            <a:stCxn id="548871" idx="5"/>
            <a:endCxn id="548874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746" name="AutoShape 17">
            <a:extLst>
              <a:ext uri="{FF2B5EF4-FFF2-40B4-BE49-F238E27FC236}">
                <a16:creationId xmlns:a16="http://schemas.microsoft.com/office/drawing/2014/main" id="{CCC48641-0006-4A45-82A6-DC4828F9FBC4}"/>
              </a:ext>
            </a:extLst>
          </p:cNvPr>
          <p:cNvCxnSpPr>
            <a:cxnSpLocks noChangeShapeType="1"/>
            <a:stCxn id="548874" idx="5"/>
            <a:endCxn id="548869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747" name="AutoShape 18">
            <a:extLst>
              <a:ext uri="{FF2B5EF4-FFF2-40B4-BE49-F238E27FC236}">
                <a16:creationId xmlns:a16="http://schemas.microsoft.com/office/drawing/2014/main" id="{686587AC-2B5C-6F43-BE8D-C4F178BE99BA}"/>
              </a:ext>
            </a:extLst>
          </p:cNvPr>
          <p:cNvCxnSpPr>
            <a:cxnSpLocks noChangeShapeType="1"/>
            <a:stCxn id="548874" idx="6"/>
            <a:endCxn id="548873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748" name="AutoShape 19">
            <a:extLst>
              <a:ext uri="{FF2B5EF4-FFF2-40B4-BE49-F238E27FC236}">
                <a16:creationId xmlns:a16="http://schemas.microsoft.com/office/drawing/2014/main" id="{4F19C986-4322-074B-BB01-084B4027F158}"/>
              </a:ext>
            </a:extLst>
          </p:cNvPr>
          <p:cNvCxnSpPr>
            <a:cxnSpLocks noChangeShapeType="1"/>
            <a:stCxn id="548873" idx="4"/>
            <a:endCxn id="548869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749" name="AutoShape 20">
            <a:extLst>
              <a:ext uri="{FF2B5EF4-FFF2-40B4-BE49-F238E27FC236}">
                <a16:creationId xmlns:a16="http://schemas.microsoft.com/office/drawing/2014/main" id="{7808300B-416F-BF41-877D-44326FDDFBA7}"/>
              </a:ext>
            </a:extLst>
          </p:cNvPr>
          <p:cNvCxnSpPr>
            <a:cxnSpLocks noChangeShapeType="1"/>
            <a:stCxn id="548868" idx="3"/>
            <a:endCxn id="548874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750" name="AutoShape 21">
            <a:extLst>
              <a:ext uri="{FF2B5EF4-FFF2-40B4-BE49-F238E27FC236}">
                <a16:creationId xmlns:a16="http://schemas.microsoft.com/office/drawing/2014/main" id="{477458EA-420B-D94A-A0E8-869226B4C84E}"/>
              </a:ext>
            </a:extLst>
          </p:cNvPr>
          <p:cNvCxnSpPr>
            <a:cxnSpLocks noChangeShapeType="1"/>
            <a:stCxn id="548871" idx="4"/>
            <a:endCxn id="548872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751" name="AutoShape 22">
            <a:extLst>
              <a:ext uri="{FF2B5EF4-FFF2-40B4-BE49-F238E27FC236}">
                <a16:creationId xmlns:a16="http://schemas.microsoft.com/office/drawing/2014/main" id="{8C0790FF-3DEC-7C40-AF74-F8867599EA1C}"/>
              </a:ext>
            </a:extLst>
          </p:cNvPr>
          <p:cNvCxnSpPr>
            <a:cxnSpLocks noChangeShapeType="1"/>
            <a:stCxn id="548872" idx="6"/>
            <a:endCxn id="548874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752" name="AutoShape 23">
            <a:extLst>
              <a:ext uri="{FF2B5EF4-FFF2-40B4-BE49-F238E27FC236}">
                <a16:creationId xmlns:a16="http://schemas.microsoft.com/office/drawing/2014/main" id="{D0E9F484-7D5B-0A4C-BF27-FD9D385349E6}"/>
              </a:ext>
            </a:extLst>
          </p:cNvPr>
          <p:cNvCxnSpPr>
            <a:cxnSpLocks noChangeShapeType="1"/>
            <a:stCxn id="548870" idx="6"/>
            <a:endCxn id="548868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753" name="AutoShape 24">
            <a:extLst>
              <a:ext uri="{FF2B5EF4-FFF2-40B4-BE49-F238E27FC236}">
                <a16:creationId xmlns:a16="http://schemas.microsoft.com/office/drawing/2014/main" id="{81864EE8-30A7-7E46-9916-604B2802A796}"/>
              </a:ext>
            </a:extLst>
          </p:cNvPr>
          <p:cNvCxnSpPr>
            <a:cxnSpLocks noChangeShapeType="1"/>
            <a:stCxn id="548872" idx="6"/>
            <a:endCxn id="548869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754" name="AutoShape 25">
            <a:extLst>
              <a:ext uri="{FF2B5EF4-FFF2-40B4-BE49-F238E27FC236}">
                <a16:creationId xmlns:a16="http://schemas.microsoft.com/office/drawing/2014/main" id="{2AC4BE1C-00A9-F248-9619-3FC22CD8AD8F}"/>
              </a:ext>
            </a:extLst>
          </p:cNvPr>
          <p:cNvCxnSpPr>
            <a:cxnSpLocks noChangeShapeType="1"/>
            <a:stCxn id="548868" idx="5"/>
            <a:endCxn id="548869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48891" name="Text Box 27">
            <a:extLst>
              <a:ext uri="{FF2B5EF4-FFF2-40B4-BE49-F238E27FC236}">
                <a16:creationId xmlns:a16="http://schemas.microsoft.com/office/drawing/2014/main" id="{C359BED4-F8CA-E248-A962-8F4CD73B9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48892" name="Text Box 28">
            <a:extLst>
              <a:ext uri="{FF2B5EF4-FFF2-40B4-BE49-F238E27FC236}">
                <a16:creationId xmlns:a16="http://schemas.microsoft.com/office/drawing/2014/main" id="{54A564D8-4DD1-6C44-9C7E-38608160E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48893" name="Text Box 29">
            <a:extLst>
              <a:ext uri="{FF2B5EF4-FFF2-40B4-BE49-F238E27FC236}">
                <a16:creationId xmlns:a16="http://schemas.microsoft.com/office/drawing/2014/main" id="{3E80BAC0-CADD-744A-853A-817C91D22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48894" name="Text Box 30">
            <a:extLst>
              <a:ext uri="{FF2B5EF4-FFF2-40B4-BE49-F238E27FC236}">
                <a16:creationId xmlns:a16="http://schemas.microsoft.com/office/drawing/2014/main" id="{E5B3E28E-C1BE-C84C-83D0-BA7C68E92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48895" name="Text Box 31">
            <a:extLst>
              <a:ext uri="{FF2B5EF4-FFF2-40B4-BE49-F238E27FC236}">
                <a16:creationId xmlns:a16="http://schemas.microsoft.com/office/drawing/2014/main" id="{3970F93C-C56C-124E-ABF0-EA29EBC95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4" y="48069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48896" name="Text Box 32">
            <a:extLst>
              <a:ext uri="{FF2B5EF4-FFF2-40B4-BE49-F238E27FC236}">
                <a16:creationId xmlns:a16="http://schemas.microsoft.com/office/drawing/2014/main" id="{5E489AD3-8570-8740-9298-150933009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9" y="49847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48897" name="Text Box 33">
            <a:extLst>
              <a:ext uri="{FF2B5EF4-FFF2-40B4-BE49-F238E27FC236}">
                <a16:creationId xmlns:a16="http://schemas.microsoft.com/office/drawing/2014/main" id="{F98B6B85-0A9A-7046-8A5F-27405A50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48898" name="Text Box 34">
            <a:extLst>
              <a:ext uri="{FF2B5EF4-FFF2-40B4-BE49-F238E27FC236}">
                <a16:creationId xmlns:a16="http://schemas.microsoft.com/office/drawing/2014/main" id="{0B15EA86-2A20-6B42-B919-9B6A6A1C0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48899" name="Text Box 35">
            <a:extLst>
              <a:ext uri="{FF2B5EF4-FFF2-40B4-BE49-F238E27FC236}">
                <a16:creationId xmlns:a16="http://schemas.microsoft.com/office/drawing/2014/main" id="{195A6E4D-E3B2-4841-9B35-D3C27B69E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48900" name="Text Box 36">
            <a:extLst>
              <a:ext uri="{FF2B5EF4-FFF2-40B4-BE49-F238E27FC236}">
                <a16:creationId xmlns:a16="http://schemas.microsoft.com/office/drawing/2014/main" id="{B285E9EA-6128-CB4F-969A-13632FFD2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48901" name="Text Box 37">
            <a:extLst>
              <a:ext uri="{FF2B5EF4-FFF2-40B4-BE49-F238E27FC236}">
                <a16:creationId xmlns:a16="http://schemas.microsoft.com/office/drawing/2014/main" id="{AA42B0F6-0C33-8140-8E80-F3C663E4F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48902" name="Text Box 38">
            <a:extLst>
              <a:ext uri="{FF2B5EF4-FFF2-40B4-BE49-F238E27FC236}">
                <a16:creationId xmlns:a16="http://schemas.microsoft.com/office/drawing/2014/main" id="{9CAF51B8-4596-4D45-B20F-2EA7AA1F7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8903" name="Text Box 39">
            <a:extLst>
              <a:ext uri="{FF2B5EF4-FFF2-40B4-BE49-F238E27FC236}">
                <a16:creationId xmlns:a16="http://schemas.microsoft.com/office/drawing/2014/main" id="{895C71D5-D6CB-2E4E-8455-0C6A67D79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5" y="4478339"/>
            <a:ext cx="32543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48904" name="Text Box 40">
            <a:extLst>
              <a:ext uri="{FF2B5EF4-FFF2-40B4-BE49-F238E27FC236}">
                <a16:creationId xmlns:a16="http://schemas.microsoft.com/office/drawing/2014/main" id="{BEF4DA8C-185B-CC42-8A98-288CB606F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8905" name="Text Box 41">
            <a:extLst>
              <a:ext uri="{FF2B5EF4-FFF2-40B4-BE49-F238E27FC236}">
                <a16:creationId xmlns:a16="http://schemas.microsoft.com/office/drawing/2014/main" id="{D448EC30-1A68-7D44-BA1F-7D47F2E86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1" y="63357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8906" name="Text Box 42">
            <a:extLst>
              <a:ext uri="{FF2B5EF4-FFF2-40B4-BE49-F238E27FC236}">
                <a16:creationId xmlns:a16="http://schemas.microsoft.com/office/drawing/2014/main" id="{AB790F59-0A69-F14A-B848-59FD08B6B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251460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8908" name="Text Box 44">
            <a:extLst>
              <a:ext uri="{FF2B5EF4-FFF2-40B4-BE49-F238E27FC236}">
                <a16:creationId xmlns:a16="http://schemas.microsoft.com/office/drawing/2014/main" id="{EF8AE127-6D50-FC4B-9EB0-EBF81A0B1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588" y="62531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8909" name="Text Box 45">
            <a:extLst>
              <a:ext uri="{FF2B5EF4-FFF2-40B4-BE49-F238E27FC236}">
                <a16:creationId xmlns:a16="http://schemas.microsoft.com/office/drawing/2014/main" id="{ECDD3567-A12E-5048-8F29-2C1CE5899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440238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8910" name="Text Box 46">
            <a:extLst>
              <a:ext uri="{FF2B5EF4-FFF2-40B4-BE49-F238E27FC236}">
                <a16:creationId xmlns:a16="http://schemas.microsoft.com/office/drawing/2014/main" id="{B1BD634E-B579-C144-BDFE-3FDF942F6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6" y="3741738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8911" name="Text Box 47">
            <a:extLst>
              <a:ext uri="{FF2B5EF4-FFF2-40B4-BE49-F238E27FC236}">
                <a16:creationId xmlns:a16="http://schemas.microsoft.com/office/drawing/2014/main" id="{7200FE4A-84C1-8C45-9D26-FD92E1C45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1" y="413226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8912" name="Text Box 48">
            <a:extLst>
              <a:ext uri="{FF2B5EF4-FFF2-40B4-BE49-F238E27FC236}">
                <a16:creationId xmlns:a16="http://schemas.microsoft.com/office/drawing/2014/main" id="{114540FC-5CF8-C444-ADFC-EE4750298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310515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8913" name="Text Box 49">
            <a:extLst>
              <a:ext uri="{FF2B5EF4-FFF2-40B4-BE49-F238E27FC236}">
                <a16:creationId xmlns:a16="http://schemas.microsoft.com/office/drawing/2014/main" id="{10D4E611-B248-C24E-AD65-FAA9CFB09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1" y="1014413"/>
            <a:ext cx="3368675" cy="696912"/>
          </a:xfrm>
          <a:prstGeom prst="rect">
            <a:avLst/>
          </a:prstGeom>
          <a:solidFill>
            <a:srgbClr val="9CE0FA"/>
          </a:solidFill>
          <a:ln>
            <a:noFill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N’ = { s, 2, 3, 5,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C = { 4, t }</a:t>
            </a:r>
          </a:p>
        </p:txBody>
      </p:sp>
      <p:sp>
        <p:nvSpPr>
          <p:cNvPr id="548914" name="Text Box 50">
            <a:extLst>
              <a:ext uri="{FF2B5EF4-FFF2-40B4-BE49-F238E27FC236}">
                <a16:creationId xmlns:a16="http://schemas.microsoft.com/office/drawing/2014/main" id="{0BC75A70-C2EB-BC49-AB72-9AD8605FF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6" y="2501901"/>
            <a:ext cx="53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8915" name="Text Box 51">
            <a:extLst>
              <a:ext uri="{FF2B5EF4-FFF2-40B4-BE49-F238E27FC236}">
                <a16:creationId xmlns:a16="http://schemas.microsoft.com/office/drawing/2014/main" id="{6477EAF2-1D60-B74E-BC78-D6AEE05FC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4" y="2555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8916" name="Text Box 52">
            <a:extLst>
              <a:ext uri="{FF2B5EF4-FFF2-40B4-BE49-F238E27FC236}">
                <a16:creationId xmlns:a16="http://schemas.microsoft.com/office/drawing/2014/main" id="{9FF846D7-3543-7B4A-AF3C-AA3E8C231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1" y="633571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8917" name="Text Box 53">
            <a:extLst>
              <a:ext uri="{FF2B5EF4-FFF2-40B4-BE49-F238E27FC236}">
                <a16:creationId xmlns:a16="http://schemas.microsoft.com/office/drawing/2014/main" id="{2AA6057E-833C-5348-9A71-DF21E9970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6" y="3741738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8918" name="Text Box 54">
            <a:extLst>
              <a:ext uri="{FF2B5EF4-FFF2-40B4-BE49-F238E27FC236}">
                <a16:creationId xmlns:a16="http://schemas.microsoft.com/office/drawing/2014/main" id="{878C2DFA-53D0-8B49-87BB-34D800B0E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6" y="3786189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8919" name="Text Box 55">
            <a:extLst>
              <a:ext uri="{FF2B5EF4-FFF2-40B4-BE49-F238E27FC236}">
                <a16:creationId xmlns:a16="http://schemas.microsoft.com/office/drawing/2014/main" id="{36FAD140-2A52-804B-A7B5-D7451DC05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6" y="64055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8922" name="Text Box 58">
            <a:extLst>
              <a:ext uri="{FF2B5EF4-FFF2-40B4-BE49-F238E27FC236}">
                <a16:creationId xmlns:a16="http://schemas.microsoft.com/office/drawing/2014/main" id="{01825A15-28C3-614E-B536-13B48FBA8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1" y="42021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8923" name="Text Box 59">
            <a:extLst>
              <a:ext uri="{FF2B5EF4-FFF2-40B4-BE49-F238E27FC236}">
                <a16:creationId xmlns:a16="http://schemas.microsoft.com/office/drawing/2014/main" id="{85B6EC0F-35B9-AB44-A555-707D341F9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576" y="44751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8924" name="Text Box 60">
            <a:extLst>
              <a:ext uri="{FF2B5EF4-FFF2-40B4-BE49-F238E27FC236}">
                <a16:creationId xmlns:a16="http://schemas.microsoft.com/office/drawing/2014/main" id="{ABFC32ED-97CD-AD41-980F-5050B6798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1" y="41894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8925" name="Text Box 61">
            <a:extLst>
              <a:ext uri="{FF2B5EF4-FFF2-40B4-BE49-F238E27FC236}">
                <a16:creationId xmlns:a16="http://schemas.microsoft.com/office/drawing/2014/main" id="{ED9E723C-7B36-8540-BEE1-9A97608D2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276" y="4246564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8926" name="Text Box 62">
            <a:extLst>
              <a:ext uri="{FF2B5EF4-FFF2-40B4-BE49-F238E27FC236}">
                <a16:creationId xmlns:a16="http://schemas.microsoft.com/office/drawing/2014/main" id="{E0CA3F48-B010-FF4C-9942-93FB20C65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551" y="628015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8927" name="Text Box 63">
            <a:extLst>
              <a:ext uri="{FF2B5EF4-FFF2-40B4-BE49-F238E27FC236}">
                <a16:creationId xmlns:a16="http://schemas.microsoft.com/office/drawing/2014/main" id="{C7F05B10-B134-6F46-99D5-28C05B06D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10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8928" name="Text Box 64">
            <a:extLst>
              <a:ext uri="{FF2B5EF4-FFF2-40B4-BE49-F238E27FC236}">
                <a16:creationId xmlns:a16="http://schemas.microsoft.com/office/drawing/2014/main" id="{00F823CA-7E1E-5B44-A464-E46342CB2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16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8929" name="Text Box 65">
            <a:extLst>
              <a:ext uri="{FF2B5EF4-FFF2-40B4-BE49-F238E27FC236}">
                <a16:creationId xmlns:a16="http://schemas.microsoft.com/office/drawing/2014/main" id="{933AFDF0-3976-1E4C-86AE-16F5625D0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0651" y="62722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51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8930" name="Text Box 66">
            <a:extLst>
              <a:ext uri="{FF2B5EF4-FFF2-40B4-BE49-F238E27FC236}">
                <a16:creationId xmlns:a16="http://schemas.microsoft.com/office/drawing/2014/main" id="{D35BC276-5AF5-7748-85FA-89991634E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76" y="4233864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8931" name="Text Box 67">
            <a:extLst>
              <a:ext uri="{FF2B5EF4-FFF2-40B4-BE49-F238E27FC236}">
                <a16:creationId xmlns:a16="http://schemas.microsoft.com/office/drawing/2014/main" id="{72CC5122-9B14-3344-B18E-0B10A981C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1" y="41894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8945" name="Text Box 81">
            <a:extLst>
              <a:ext uri="{FF2B5EF4-FFF2-40B4-BE49-F238E27FC236}">
                <a16:creationId xmlns:a16="http://schemas.microsoft.com/office/drawing/2014/main" id="{558BEE04-3FDD-514A-8D05-EB1068265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48933" name="Text Box 69">
            <a:extLst>
              <a:ext uri="{FF2B5EF4-FFF2-40B4-BE49-F238E27FC236}">
                <a16:creationId xmlns:a16="http://schemas.microsoft.com/office/drawing/2014/main" id="{2D839339-02FB-5346-A266-4178DB056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0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8934" name="Text Box 70">
            <a:extLst>
              <a:ext uri="{FF2B5EF4-FFF2-40B4-BE49-F238E27FC236}">
                <a16:creationId xmlns:a16="http://schemas.microsoft.com/office/drawing/2014/main" id="{D662C50F-DF95-494D-8780-5390DE0C0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5051" y="62722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50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8935" name="Text Box 71">
            <a:extLst>
              <a:ext uri="{FF2B5EF4-FFF2-40B4-BE49-F238E27FC236}">
                <a16:creationId xmlns:a16="http://schemas.microsoft.com/office/drawing/2014/main" id="{B4075DAB-4BBA-E448-8B3E-CE1B1BAB2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4076" y="41910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8936" name="Text Box 72">
            <a:extLst>
              <a:ext uri="{FF2B5EF4-FFF2-40B4-BE49-F238E27FC236}">
                <a16:creationId xmlns:a16="http://schemas.microsoft.com/office/drawing/2014/main" id="{E85D817E-BE88-714B-806A-654416033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1" y="41386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45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8937" name="AutoShape 73">
            <a:extLst>
              <a:ext uri="{FF2B5EF4-FFF2-40B4-BE49-F238E27FC236}">
                <a16:creationId xmlns:a16="http://schemas.microsoft.com/office/drawing/2014/main" id="{0F6F5048-DCDD-F64E-9055-FACDA0736C43}"/>
              </a:ext>
            </a:extLst>
          </p:cNvPr>
          <p:cNvSpPr>
            <a:spLocks noChangeArrowheads="1"/>
          </p:cNvSpPr>
          <p:nvPr/>
        </p:nvSpPr>
        <p:spPr bwMode="auto">
          <a:xfrm rot="-9897911">
            <a:off x="8069264" y="4451351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48938" name="Text Box 74">
            <a:extLst>
              <a:ext uri="{FF2B5EF4-FFF2-40B4-BE49-F238E27FC236}">
                <a16:creationId xmlns:a16="http://schemas.microsoft.com/office/drawing/2014/main" id="{D7028534-AA4D-194A-8C73-6B20E5A0B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770438"/>
            <a:ext cx="1277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A50021"/>
                </a:solidFill>
              </a:rPr>
              <a:t>min</a:t>
            </a:r>
          </a:p>
        </p:txBody>
      </p:sp>
      <p:sp>
        <p:nvSpPr>
          <p:cNvPr id="548939" name="Text Box 75">
            <a:extLst>
              <a:ext uri="{FF2B5EF4-FFF2-40B4-BE49-F238E27FC236}">
                <a16:creationId xmlns:a16="http://schemas.microsoft.com/office/drawing/2014/main" id="{A987E2B0-37F6-2147-98E6-2029C61F2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263" y="23669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8940" name="Text Box 76">
            <a:extLst>
              <a:ext uri="{FF2B5EF4-FFF2-40B4-BE49-F238E27FC236}">
                <a16:creationId xmlns:a16="http://schemas.microsoft.com/office/drawing/2014/main" id="{D71E74DF-9E5B-4942-AD4C-27DF6E5C5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6114" y="2428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8941" name="Text Box 77">
            <a:extLst>
              <a:ext uri="{FF2B5EF4-FFF2-40B4-BE49-F238E27FC236}">
                <a16:creationId xmlns:a16="http://schemas.microsoft.com/office/drawing/2014/main" id="{1B59E2C5-A577-BA4D-AB04-D0F0DA4EA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951" y="23860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8942" name="Text Box 78">
            <a:extLst>
              <a:ext uri="{FF2B5EF4-FFF2-40B4-BE49-F238E27FC236}">
                <a16:creationId xmlns:a16="http://schemas.microsoft.com/office/drawing/2014/main" id="{8146558D-F65E-8B46-8D55-94076F822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1" y="24384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8943" name="Text Box 79">
            <a:extLst>
              <a:ext uri="{FF2B5EF4-FFF2-40B4-BE49-F238E27FC236}">
                <a16:creationId xmlns:a16="http://schemas.microsoft.com/office/drawing/2014/main" id="{4A52DD93-495E-E140-9391-DF00318D6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1" y="205740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105548" name="Freeform 82">
            <a:extLst>
              <a:ext uri="{FF2B5EF4-FFF2-40B4-BE49-F238E27FC236}">
                <a16:creationId xmlns:a16="http://schemas.microsoft.com/office/drawing/2014/main" id="{814149FF-4596-164E-8230-B90AC714BC02}"/>
              </a:ext>
            </a:extLst>
          </p:cNvPr>
          <p:cNvSpPr>
            <a:spLocks/>
          </p:cNvSpPr>
          <p:nvPr/>
        </p:nvSpPr>
        <p:spPr bwMode="auto">
          <a:xfrm>
            <a:off x="1701800" y="2028826"/>
            <a:ext cx="8534400" cy="4752975"/>
          </a:xfrm>
          <a:custGeom>
            <a:avLst/>
            <a:gdLst>
              <a:gd name="T0" fmla="*/ 0 w 5376"/>
              <a:gd name="T1" fmla="*/ 2147483646 h 2994"/>
              <a:gd name="T2" fmla="*/ 282257500 w 5376"/>
              <a:gd name="T3" fmla="*/ 1517134063 h 2994"/>
              <a:gd name="T4" fmla="*/ 766127500 w 5376"/>
              <a:gd name="T5" fmla="*/ 1255037813 h 2994"/>
              <a:gd name="T6" fmla="*/ 1108868750 w 5376"/>
              <a:gd name="T7" fmla="*/ 1073586563 h 2994"/>
              <a:gd name="T8" fmla="*/ 1572577500 w 5376"/>
              <a:gd name="T9" fmla="*/ 992941563 h 2994"/>
              <a:gd name="T10" fmla="*/ 2096770000 w 5376"/>
              <a:gd name="T11" fmla="*/ 892135313 h 2994"/>
              <a:gd name="T12" fmla="*/ 2147483646 w 5376"/>
              <a:gd name="T13" fmla="*/ 791329063 h 2994"/>
              <a:gd name="T14" fmla="*/ 2147483646 w 5376"/>
              <a:gd name="T15" fmla="*/ 630039063 h 2994"/>
              <a:gd name="T16" fmla="*/ 2147483646 w 5376"/>
              <a:gd name="T17" fmla="*/ 730845313 h 2994"/>
              <a:gd name="T18" fmla="*/ 2147483646 w 5376"/>
              <a:gd name="T19" fmla="*/ 811490313 h 2994"/>
              <a:gd name="T20" fmla="*/ 2147483646 w 5376"/>
              <a:gd name="T21" fmla="*/ 461189388 h 2994"/>
              <a:gd name="T22" fmla="*/ 2147483646 w 5376"/>
              <a:gd name="T23" fmla="*/ 85685313 h 2994"/>
              <a:gd name="T24" fmla="*/ 2147483646 w 5376"/>
              <a:gd name="T25" fmla="*/ 57964388 h 2994"/>
              <a:gd name="T26" fmla="*/ 2147483646 w 5376"/>
              <a:gd name="T27" fmla="*/ 355342825 h 2994"/>
              <a:gd name="T28" fmla="*/ 2147483646 w 5376"/>
              <a:gd name="T29" fmla="*/ 690522813 h 2994"/>
              <a:gd name="T30" fmla="*/ 2147483646 w 5376"/>
              <a:gd name="T31" fmla="*/ 1577617813 h 2994"/>
              <a:gd name="T32" fmla="*/ 2147483646 w 5376"/>
              <a:gd name="T33" fmla="*/ 2147483646 h 2994"/>
              <a:gd name="T34" fmla="*/ 2147483646 w 5376"/>
              <a:gd name="T35" fmla="*/ 2147483646 h 2994"/>
              <a:gd name="T36" fmla="*/ 2147483646 w 5376"/>
              <a:gd name="T37" fmla="*/ 2147483646 h 2994"/>
              <a:gd name="T38" fmla="*/ 2147483646 w 5376"/>
              <a:gd name="T39" fmla="*/ 2147483646 h 2994"/>
              <a:gd name="T40" fmla="*/ 2147483646 w 5376"/>
              <a:gd name="T41" fmla="*/ 2147483646 h 2994"/>
              <a:gd name="T42" fmla="*/ 2147483646 w 5376"/>
              <a:gd name="T43" fmla="*/ 2147483646 h 2994"/>
              <a:gd name="T44" fmla="*/ 2147483646 w 5376"/>
              <a:gd name="T45" fmla="*/ 2147483646 h 2994"/>
              <a:gd name="T46" fmla="*/ 2147483646 w 5376"/>
              <a:gd name="T47" fmla="*/ 2147483646 h 2994"/>
              <a:gd name="T48" fmla="*/ 2147483646 w 5376"/>
              <a:gd name="T49" fmla="*/ 2147483646 h 2994"/>
              <a:gd name="T50" fmla="*/ 2147483646 w 5376"/>
              <a:gd name="T51" fmla="*/ 2147483646 h 2994"/>
              <a:gd name="T52" fmla="*/ 2147483646 w 5376"/>
              <a:gd name="T53" fmla="*/ 2147483646 h 2994"/>
              <a:gd name="T54" fmla="*/ 2147483646 w 5376"/>
              <a:gd name="T55" fmla="*/ 2147483646 h 2994"/>
              <a:gd name="T56" fmla="*/ 2147483646 w 5376"/>
              <a:gd name="T57" fmla="*/ 2147483646 h 2994"/>
              <a:gd name="T58" fmla="*/ 2147483646 w 5376"/>
              <a:gd name="T59" fmla="*/ 2147483646 h 2994"/>
              <a:gd name="T60" fmla="*/ 2147483646 w 5376"/>
              <a:gd name="T61" fmla="*/ 2147483646 h 2994"/>
              <a:gd name="T62" fmla="*/ 2147483646 w 5376"/>
              <a:gd name="T63" fmla="*/ 2147483646 h 2994"/>
              <a:gd name="T64" fmla="*/ 2147483646 w 5376"/>
              <a:gd name="T65" fmla="*/ 2147483646 h 2994"/>
              <a:gd name="T66" fmla="*/ 2147483646 w 5376"/>
              <a:gd name="T67" fmla="*/ 2147483646 h 2994"/>
              <a:gd name="T68" fmla="*/ 2147483646 w 5376"/>
              <a:gd name="T69" fmla="*/ 2147483646 h 2994"/>
              <a:gd name="T70" fmla="*/ 2147483646 w 5376"/>
              <a:gd name="T71" fmla="*/ 2147483646 h 2994"/>
              <a:gd name="T72" fmla="*/ 2147483646 w 5376"/>
              <a:gd name="T73" fmla="*/ 2147483646 h 2994"/>
              <a:gd name="T74" fmla="*/ 2147483646 w 5376"/>
              <a:gd name="T75" fmla="*/ 2147483646 h 2994"/>
              <a:gd name="T76" fmla="*/ 2147483646 w 5376"/>
              <a:gd name="T77" fmla="*/ 2147483646 h 2994"/>
              <a:gd name="T78" fmla="*/ 2147483646 w 5376"/>
              <a:gd name="T79" fmla="*/ 2147483646 h 2994"/>
              <a:gd name="T80" fmla="*/ 2147483646 w 5376"/>
              <a:gd name="T81" fmla="*/ 2147483646 h 2994"/>
              <a:gd name="T82" fmla="*/ 2147483646 w 5376"/>
              <a:gd name="T83" fmla="*/ 2147483646 h 2994"/>
              <a:gd name="T84" fmla="*/ 2147483646 w 5376"/>
              <a:gd name="T85" fmla="*/ 2147483646 h 2994"/>
              <a:gd name="T86" fmla="*/ 2147483646 w 5376"/>
              <a:gd name="T87" fmla="*/ 2147483646 h 2994"/>
              <a:gd name="T88" fmla="*/ 2147483646 w 5376"/>
              <a:gd name="T89" fmla="*/ 2147483646 h 2994"/>
              <a:gd name="T90" fmla="*/ 2147483646 w 5376"/>
              <a:gd name="T91" fmla="*/ 2147483646 h 2994"/>
              <a:gd name="T92" fmla="*/ 1995963750 w 5376"/>
              <a:gd name="T93" fmla="*/ 2147483646 h 2994"/>
              <a:gd name="T94" fmla="*/ 1854835000 w 5376"/>
              <a:gd name="T95" fmla="*/ 2147483646 h 2994"/>
              <a:gd name="T96" fmla="*/ 1774190000 w 5376"/>
              <a:gd name="T97" fmla="*/ 2147483646 h 2994"/>
              <a:gd name="T98" fmla="*/ 1713706250 w 5376"/>
              <a:gd name="T99" fmla="*/ 2147483646 h 2994"/>
              <a:gd name="T100" fmla="*/ 1653222500 w 5376"/>
              <a:gd name="T101" fmla="*/ 2147483646 h 2994"/>
              <a:gd name="T102" fmla="*/ 1189513750 w 5376"/>
              <a:gd name="T103" fmla="*/ 2147483646 h 2994"/>
              <a:gd name="T104" fmla="*/ 1108868750 w 5376"/>
              <a:gd name="T105" fmla="*/ 2147483646 h 2994"/>
              <a:gd name="T106" fmla="*/ 846772500 w 5376"/>
              <a:gd name="T107" fmla="*/ 2147483646 h 2994"/>
              <a:gd name="T108" fmla="*/ 685482500 w 5376"/>
              <a:gd name="T109" fmla="*/ 2147483646 h 2994"/>
              <a:gd name="T110" fmla="*/ 483870000 w 5376"/>
              <a:gd name="T111" fmla="*/ 2147483646 h 2994"/>
              <a:gd name="T112" fmla="*/ 241935000 w 5376"/>
              <a:gd name="T113" fmla="*/ 2147483646 h 2994"/>
              <a:gd name="T114" fmla="*/ 60483750 w 5376"/>
              <a:gd name="T115" fmla="*/ 2147483646 h 2994"/>
              <a:gd name="T116" fmla="*/ 40322500 w 5376"/>
              <a:gd name="T117" fmla="*/ 2147483646 h 2994"/>
              <a:gd name="T118" fmla="*/ 0 w 5376"/>
              <a:gd name="T119" fmla="*/ 2147483646 h 2994"/>
              <a:gd name="T120" fmla="*/ 0 w 5376"/>
              <a:gd name="T121" fmla="*/ 2147483646 h 299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376" h="2994">
                <a:moveTo>
                  <a:pt x="0" y="882"/>
                </a:moveTo>
                <a:cubicBezTo>
                  <a:pt x="45" y="791"/>
                  <a:pt x="44" y="682"/>
                  <a:pt x="112" y="602"/>
                </a:cubicBezTo>
                <a:cubicBezTo>
                  <a:pt x="158" y="548"/>
                  <a:pt x="244" y="531"/>
                  <a:pt x="304" y="498"/>
                </a:cubicBezTo>
                <a:cubicBezTo>
                  <a:pt x="354" y="470"/>
                  <a:pt x="386" y="444"/>
                  <a:pt x="440" y="426"/>
                </a:cubicBezTo>
                <a:cubicBezTo>
                  <a:pt x="500" y="406"/>
                  <a:pt x="562" y="404"/>
                  <a:pt x="624" y="394"/>
                </a:cubicBezTo>
                <a:cubicBezTo>
                  <a:pt x="693" y="382"/>
                  <a:pt x="764" y="371"/>
                  <a:pt x="832" y="354"/>
                </a:cubicBezTo>
                <a:cubicBezTo>
                  <a:pt x="869" y="329"/>
                  <a:pt x="911" y="328"/>
                  <a:pt x="952" y="314"/>
                </a:cubicBezTo>
                <a:cubicBezTo>
                  <a:pt x="1113" y="260"/>
                  <a:pt x="1260" y="256"/>
                  <a:pt x="1432" y="250"/>
                </a:cubicBezTo>
                <a:cubicBezTo>
                  <a:pt x="1618" y="257"/>
                  <a:pt x="1740" y="283"/>
                  <a:pt x="1928" y="290"/>
                </a:cubicBezTo>
                <a:cubicBezTo>
                  <a:pt x="2165" y="314"/>
                  <a:pt x="2402" y="317"/>
                  <a:pt x="2640" y="322"/>
                </a:cubicBezTo>
                <a:cubicBezTo>
                  <a:pt x="3273" y="355"/>
                  <a:pt x="3932" y="189"/>
                  <a:pt x="4571" y="183"/>
                </a:cubicBezTo>
                <a:cubicBezTo>
                  <a:pt x="4711" y="165"/>
                  <a:pt x="4828" y="88"/>
                  <a:pt x="4955" y="34"/>
                </a:cubicBezTo>
                <a:cubicBezTo>
                  <a:pt x="5034" y="0"/>
                  <a:pt x="5151" y="26"/>
                  <a:pt x="5221" y="23"/>
                </a:cubicBezTo>
                <a:cubicBezTo>
                  <a:pt x="5277" y="29"/>
                  <a:pt x="5310" y="102"/>
                  <a:pt x="5349" y="141"/>
                </a:cubicBezTo>
                <a:cubicBezTo>
                  <a:pt x="5354" y="160"/>
                  <a:pt x="5376" y="255"/>
                  <a:pt x="5376" y="274"/>
                </a:cubicBezTo>
                <a:cubicBezTo>
                  <a:pt x="5376" y="391"/>
                  <a:pt x="5373" y="509"/>
                  <a:pt x="5368" y="626"/>
                </a:cubicBezTo>
                <a:cubicBezTo>
                  <a:pt x="5365" y="705"/>
                  <a:pt x="5312" y="785"/>
                  <a:pt x="5288" y="858"/>
                </a:cubicBezTo>
                <a:cubicBezTo>
                  <a:pt x="5275" y="898"/>
                  <a:pt x="5274" y="967"/>
                  <a:pt x="5240" y="994"/>
                </a:cubicBezTo>
                <a:cubicBezTo>
                  <a:pt x="5195" y="1030"/>
                  <a:pt x="5111" y="1036"/>
                  <a:pt x="5056" y="1042"/>
                </a:cubicBezTo>
                <a:cubicBezTo>
                  <a:pt x="4981" y="1061"/>
                  <a:pt x="4909" y="1101"/>
                  <a:pt x="4832" y="1114"/>
                </a:cubicBezTo>
                <a:cubicBezTo>
                  <a:pt x="4765" y="1125"/>
                  <a:pt x="4765" y="1118"/>
                  <a:pt x="4704" y="1130"/>
                </a:cubicBezTo>
                <a:cubicBezTo>
                  <a:pt x="4540" y="1163"/>
                  <a:pt x="4378" y="1210"/>
                  <a:pt x="4216" y="1250"/>
                </a:cubicBezTo>
                <a:cubicBezTo>
                  <a:pt x="4189" y="1257"/>
                  <a:pt x="4170" y="1273"/>
                  <a:pt x="4144" y="1282"/>
                </a:cubicBezTo>
                <a:cubicBezTo>
                  <a:pt x="4089" y="1337"/>
                  <a:pt x="4009" y="1362"/>
                  <a:pt x="3936" y="1386"/>
                </a:cubicBezTo>
                <a:cubicBezTo>
                  <a:pt x="3905" y="1478"/>
                  <a:pt x="3805" y="1471"/>
                  <a:pt x="3728" y="1490"/>
                </a:cubicBezTo>
                <a:cubicBezTo>
                  <a:pt x="3665" y="1506"/>
                  <a:pt x="3598" y="1517"/>
                  <a:pt x="3536" y="1538"/>
                </a:cubicBezTo>
                <a:cubicBezTo>
                  <a:pt x="3504" y="1549"/>
                  <a:pt x="3457" y="1567"/>
                  <a:pt x="3424" y="1570"/>
                </a:cubicBezTo>
                <a:cubicBezTo>
                  <a:pt x="3360" y="1576"/>
                  <a:pt x="3308" y="1582"/>
                  <a:pt x="3248" y="1602"/>
                </a:cubicBezTo>
                <a:cubicBezTo>
                  <a:pt x="3211" y="1614"/>
                  <a:pt x="3183" y="1653"/>
                  <a:pt x="3152" y="1674"/>
                </a:cubicBezTo>
                <a:cubicBezTo>
                  <a:pt x="3115" y="1730"/>
                  <a:pt x="3136" y="1711"/>
                  <a:pt x="3096" y="1738"/>
                </a:cubicBezTo>
                <a:cubicBezTo>
                  <a:pt x="3082" y="1780"/>
                  <a:pt x="3093" y="1755"/>
                  <a:pt x="3056" y="1810"/>
                </a:cubicBezTo>
                <a:cubicBezTo>
                  <a:pt x="3004" y="1888"/>
                  <a:pt x="3084" y="1830"/>
                  <a:pt x="3008" y="1906"/>
                </a:cubicBezTo>
                <a:cubicBezTo>
                  <a:pt x="2945" y="1969"/>
                  <a:pt x="2885" y="2014"/>
                  <a:pt x="2800" y="2042"/>
                </a:cubicBezTo>
                <a:cubicBezTo>
                  <a:pt x="2768" y="2053"/>
                  <a:pt x="2738" y="2079"/>
                  <a:pt x="2704" y="2090"/>
                </a:cubicBezTo>
                <a:cubicBezTo>
                  <a:pt x="2655" y="2106"/>
                  <a:pt x="2602" y="2104"/>
                  <a:pt x="2552" y="2114"/>
                </a:cubicBezTo>
                <a:cubicBezTo>
                  <a:pt x="2477" y="2111"/>
                  <a:pt x="2482" y="2225"/>
                  <a:pt x="2408" y="2218"/>
                </a:cubicBezTo>
                <a:cubicBezTo>
                  <a:pt x="2336" y="2212"/>
                  <a:pt x="2372" y="2305"/>
                  <a:pt x="2304" y="2282"/>
                </a:cubicBezTo>
                <a:cubicBezTo>
                  <a:pt x="2244" y="2327"/>
                  <a:pt x="2104" y="2446"/>
                  <a:pt x="2048" y="2490"/>
                </a:cubicBezTo>
                <a:cubicBezTo>
                  <a:pt x="2032" y="2485"/>
                  <a:pt x="1968" y="2546"/>
                  <a:pt x="1968" y="2546"/>
                </a:cubicBezTo>
                <a:cubicBezTo>
                  <a:pt x="1908" y="2569"/>
                  <a:pt x="1945" y="2638"/>
                  <a:pt x="1904" y="2666"/>
                </a:cubicBezTo>
                <a:cubicBezTo>
                  <a:pt x="1871" y="2699"/>
                  <a:pt x="1893" y="2723"/>
                  <a:pt x="1856" y="2778"/>
                </a:cubicBezTo>
                <a:cubicBezTo>
                  <a:pt x="1916" y="2868"/>
                  <a:pt x="1776" y="2962"/>
                  <a:pt x="1680" y="2994"/>
                </a:cubicBezTo>
                <a:cubicBezTo>
                  <a:pt x="1552" y="2908"/>
                  <a:pt x="1310" y="2956"/>
                  <a:pt x="1208" y="2954"/>
                </a:cubicBezTo>
                <a:cubicBezTo>
                  <a:pt x="1140" y="2937"/>
                  <a:pt x="1074" y="2920"/>
                  <a:pt x="1008" y="2898"/>
                </a:cubicBezTo>
                <a:cubicBezTo>
                  <a:pt x="984" y="2890"/>
                  <a:pt x="955" y="2885"/>
                  <a:pt x="936" y="2866"/>
                </a:cubicBezTo>
                <a:cubicBezTo>
                  <a:pt x="901" y="2831"/>
                  <a:pt x="906" y="2795"/>
                  <a:pt x="888" y="2754"/>
                </a:cubicBezTo>
                <a:cubicBezTo>
                  <a:pt x="871" y="2715"/>
                  <a:pt x="819" y="2689"/>
                  <a:pt x="792" y="2658"/>
                </a:cubicBezTo>
                <a:cubicBezTo>
                  <a:pt x="776" y="2640"/>
                  <a:pt x="747" y="2594"/>
                  <a:pt x="736" y="2578"/>
                </a:cubicBezTo>
                <a:cubicBezTo>
                  <a:pt x="673" y="2484"/>
                  <a:pt x="762" y="2587"/>
                  <a:pt x="704" y="2506"/>
                </a:cubicBezTo>
                <a:cubicBezTo>
                  <a:pt x="697" y="2497"/>
                  <a:pt x="687" y="2491"/>
                  <a:pt x="680" y="2482"/>
                </a:cubicBezTo>
                <a:cubicBezTo>
                  <a:pt x="640" y="2426"/>
                  <a:pt x="682" y="2473"/>
                  <a:pt x="656" y="2426"/>
                </a:cubicBezTo>
                <a:cubicBezTo>
                  <a:pt x="606" y="2336"/>
                  <a:pt x="506" y="2296"/>
                  <a:pt x="472" y="2194"/>
                </a:cubicBezTo>
                <a:cubicBezTo>
                  <a:pt x="469" y="2171"/>
                  <a:pt x="458" y="2084"/>
                  <a:pt x="440" y="2066"/>
                </a:cubicBezTo>
                <a:cubicBezTo>
                  <a:pt x="395" y="2021"/>
                  <a:pt x="364" y="1962"/>
                  <a:pt x="336" y="1906"/>
                </a:cubicBezTo>
                <a:cubicBezTo>
                  <a:pt x="315" y="1864"/>
                  <a:pt x="302" y="1822"/>
                  <a:pt x="272" y="1786"/>
                </a:cubicBezTo>
                <a:cubicBezTo>
                  <a:pt x="154" y="1644"/>
                  <a:pt x="240" y="1770"/>
                  <a:pt x="192" y="1698"/>
                </a:cubicBezTo>
                <a:cubicBezTo>
                  <a:pt x="167" y="1547"/>
                  <a:pt x="133" y="1399"/>
                  <a:pt x="96" y="1250"/>
                </a:cubicBezTo>
                <a:cubicBezTo>
                  <a:pt x="91" y="1230"/>
                  <a:pt x="34" y="1150"/>
                  <a:pt x="24" y="1122"/>
                </a:cubicBezTo>
                <a:cubicBezTo>
                  <a:pt x="20" y="1112"/>
                  <a:pt x="19" y="1101"/>
                  <a:pt x="16" y="1090"/>
                </a:cubicBezTo>
                <a:cubicBezTo>
                  <a:pt x="11" y="1074"/>
                  <a:pt x="0" y="1042"/>
                  <a:pt x="0" y="1042"/>
                </a:cubicBezTo>
                <a:cubicBezTo>
                  <a:pt x="9" y="908"/>
                  <a:pt x="16" y="961"/>
                  <a:pt x="0" y="882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EAFDA9D-902C-1C46-85EF-5DF794E86DCE}"/>
              </a:ext>
            </a:extLst>
          </p:cNvPr>
          <p:cNvSpPr txBox="1"/>
          <p:nvPr/>
        </p:nvSpPr>
        <p:spPr>
          <a:xfrm>
            <a:off x="7670007" y="788998"/>
            <a:ext cx="4505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     Find </a:t>
            </a:r>
            <a:r>
              <a:rPr lang="en-US" sz="1600" i="1" dirty="0"/>
              <a:t>w</a:t>
            </a:r>
            <a:r>
              <a:rPr lang="en-US" sz="1600" dirty="0"/>
              <a:t> not in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'</a:t>
            </a:r>
            <a:r>
              <a:rPr lang="en-US" sz="1600" i="1" dirty="0"/>
              <a:t> </a:t>
            </a:r>
            <a:r>
              <a:rPr lang="en-US" sz="1600" dirty="0"/>
              <a:t>such that </a:t>
            </a:r>
            <a:r>
              <a:rPr lang="en-US" sz="1600" i="1" dirty="0"/>
              <a:t>D(w) </a:t>
            </a:r>
            <a:r>
              <a:rPr lang="en-US" sz="1600" dirty="0"/>
              <a:t>is a minimum </a:t>
            </a:r>
          </a:p>
          <a:p>
            <a:r>
              <a:rPr lang="en-US" sz="1600" dirty="0"/>
              <a:t>10   add </a:t>
            </a:r>
            <a:r>
              <a:rPr lang="en-US" sz="1600" i="1" dirty="0"/>
              <a:t>w</a:t>
            </a:r>
            <a:r>
              <a:rPr lang="en-US" sz="1600" dirty="0"/>
              <a:t> to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’</a:t>
            </a:r>
            <a:r>
              <a:rPr lang="en-US" sz="1600" i="1" dirty="0"/>
              <a:t> </a:t>
            </a:r>
          </a:p>
          <a:p>
            <a:r>
              <a:rPr lang="en-US" sz="1600" dirty="0"/>
              <a:t>11   update </a:t>
            </a:r>
            <a:r>
              <a:rPr lang="en-US" sz="1600" i="1" dirty="0"/>
              <a:t>D(v) </a:t>
            </a:r>
            <a:r>
              <a:rPr lang="en-US" sz="1600" dirty="0"/>
              <a:t>for all</a:t>
            </a:r>
            <a:r>
              <a:rPr lang="en-US" sz="1600" i="1" dirty="0"/>
              <a:t> v </a:t>
            </a:r>
            <a:r>
              <a:rPr lang="en-US" sz="1600" dirty="0"/>
              <a:t>adjacent to </a:t>
            </a:r>
            <a:r>
              <a:rPr lang="en-US" sz="1600" i="1" dirty="0"/>
              <a:t>w</a:t>
            </a:r>
            <a:r>
              <a:rPr lang="en-US" sz="1600" dirty="0"/>
              <a:t> and not in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'</a:t>
            </a:r>
            <a:r>
              <a:rPr lang="en-US" sz="1600" i="1" dirty="0"/>
              <a:t> </a:t>
            </a:r>
            <a:endParaRPr lang="en-US" sz="1600" dirty="0"/>
          </a:p>
          <a:p>
            <a:r>
              <a:rPr lang="en-US" sz="1600" b="1" i="1" dirty="0">
                <a:solidFill>
                  <a:srgbClr val="CC0000"/>
                </a:solidFill>
              </a:rPr>
              <a:t>12    D(v) = </a:t>
            </a:r>
            <a:r>
              <a:rPr lang="en-US" sz="1600" b="1" dirty="0">
                <a:solidFill>
                  <a:srgbClr val="CC0000"/>
                </a:solidFill>
              </a:rPr>
              <a:t>min</a:t>
            </a:r>
            <a:r>
              <a:rPr lang="en-US" sz="1600" b="1" i="1" dirty="0">
                <a:solidFill>
                  <a:srgbClr val="CC0000"/>
                </a:solidFill>
              </a:rPr>
              <a:t> </a:t>
            </a:r>
            <a:r>
              <a:rPr lang="en-US" sz="1600" b="1" dirty="0">
                <a:solidFill>
                  <a:srgbClr val="CC0000"/>
                </a:solidFill>
              </a:rPr>
              <a:t>( </a:t>
            </a:r>
            <a:r>
              <a:rPr lang="en-US" sz="1600" b="1" i="1" dirty="0">
                <a:solidFill>
                  <a:srgbClr val="CC0000"/>
                </a:solidFill>
              </a:rPr>
              <a:t>D(v),  D(w) + </a:t>
            </a:r>
            <a:r>
              <a:rPr lang="en-US" sz="1600" b="1" i="1" dirty="0" err="1">
                <a:solidFill>
                  <a:srgbClr val="CC0000"/>
                </a:solidFill>
              </a:rPr>
              <a:t>c</a:t>
            </a:r>
            <a:r>
              <a:rPr lang="en-US" sz="1600" b="1" i="1" baseline="-25000" dirty="0" err="1">
                <a:solidFill>
                  <a:srgbClr val="CC0000"/>
                </a:solidFill>
              </a:rPr>
              <a:t>w,v</a:t>
            </a:r>
            <a:r>
              <a:rPr lang="en-US" sz="1600" b="1" i="1" baseline="-25000" dirty="0">
                <a:solidFill>
                  <a:srgbClr val="CC0000"/>
                </a:solidFill>
              </a:rPr>
              <a:t>  </a:t>
            </a:r>
            <a:r>
              <a:rPr lang="en-US" sz="1600" b="1" dirty="0">
                <a:solidFill>
                  <a:srgbClr val="CC0000"/>
                </a:solidFill>
              </a:rPr>
              <a:t>)</a:t>
            </a:r>
            <a:r>
              <a:rPr lang="en-US" sz="1600" b="1" i="1" dirty="0">
                <a:solidFill>
                  <a:srgbClr val="CC0000"/>
                </a:solidFill>
              </a:rPr>
              <a:t>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111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/>
            <a:r>
              <a:rPr lang="en-US" altLang="en-US" sz="3200" strike="sngStrike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/>
            <a:r>
              <a:rPr lang="en-US" altLang="en-US" sz="2800" strike="sngStrike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/>
            <a:r>
              <a:rPr lang="en-US" altLang="en-US" sz="2800" strike="sngStrike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strike="sngStrike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strike="sngStrike" dirty="0"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strike="sngStrike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5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>
            <a:extLst>
              <a:ext uri="{FF2B5EF4-FFF2-40B4-BE49-F238E27FC236}">
                <a16:creationId xmlns:a16="http://schemas.microsoft.com/office/drawing/2014/main" id="{305F7D90-419F-1347-B0D4-0277159A1B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 smtClean="0">
                <a:solidFill>
                  <a:srgbClr val="000000"/>
                </a:solidFill>
                <a:latin typeface="Comic Sans M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A445E5C-186B-C74E-BCC2-ABDADC1E7F5E}" type="slidenum">
              <a:rPr lang="en-US" altLang="en-US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30</a:t>
            </a:fld>
            <a:endParaRPr kumimoji="0" lang="en-US" altLang="en-US" sz="1400">
              <a:solidFill>
                <a:srgbClr val="000000"/>
              </a:solidFill>
            </a:endParaRPr>
          </a:p>
        </p:txBody>
      </p:sp>
      <p:sp>
        <p:nvSpPr>
          <p:cNvPr id="549891" name="Oval 3">
            <a:extLst>
              <a:ext uri="{FF2B5EF4-FFF2-40B4-BE49-F238E27FC236}">
                <a16:creationId xmlns:a16="http://schemas.microsoft.com/office/drawing/2014/main" id="{E557BD01-8E24-FD4D-938B-4C519B75E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49892" name="Oval 4">
            <a:extLst>
              <a:ext uri="{FF2B5EF4-FFF2-40B4-BE49-F238E27FC236}">
                <a16:creationId xmlns:a16="http://schemas.microsoft.com/office/drawing/2014/main" id="{1EECF019-8A71-834D-B31D-E7D6BEEC1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49893" name="Oval 5">
            <a:extLst>
              <a:ext uri="{FF2B5EF4-FFF2-40B4-BE49-F238E27FC236}">
                <a16:creationId xmlns:a16="http://schemas.microsoft.com/office/drawing/2014/main" id="{4F3DDB98-AC2C-F74A-A022-BAB35DD7C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49894" name="Oval 6">
            <a:extLst>
              <a:ext uri="{FF2B5EF4-FFF2-40B4-BE49-F238E27FC236}">
                <a16:creationId xmlns:a16="http://schemas.microsoft.com/office/drawing/2014/main" id="{464A8EEF-B34C-6048-ACA5-2BB696C21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9895" name="Oval 7">
            <a:extLst>
              <a:ext uri="{FF2B5EF4-FFF2-40B4-BE49-F238E27FC236}">
                <a16:creationId xmlns:a16="http://schemas.microsoft.com/office/drawing/2014/main" id="{88B90287-880F-BB4E-9FCE-CE5E92EB9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49896" name="Oval 8">
            <a:extLst>
              <a:ext uri="{FF2B5EF4-FFF2-40B4-BE49-F238E27FC236}">
                <a16:creationId xmlns:a16="http://schemas.microsoft.com/office/drawing/2014/main" id="{82C945FA-F0EC-A445-83A3-5B6F05862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49897" name="Oval 9">
            <a:extLst>
              <a:ext uri="{FF2B5EF4-FFF2-40B4-BE49-F238E27FC236}">
                <a16:creationId xmlns:a16="http://schemas.microsoft.com/office/drawing/2014/main" id="{276D112E-65A9-6C40-BACD-9A60A8CFB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49898" name="Oval 10">
            <a:extLst>
              <a:ext uri="{FF2B5EF4-FFF2-40B4-BE49-F238E27FC236}">
                <a16:creationId xmlns:a16="http://schemas.microsoft.com/office/drawing/2014/main" id="{E16B4105-8128-C141-B293-357C5E39A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74764" name="AutoShape 11">
            <a:extLst>
              <a:ext uri="{FF2B5EF4-FFF2-40B4-BE49-F238E27FC236}">
                <a16:creationId xmlns:a16="http://schemas.microsoft.com/office/drawing/2014/main" id="{DE6A07A5-769E-FA41-A9E7-FBA1AD9A15C1}"/>
              </a:ext>
            </a:extLst>
          </p:cNvPr>
          <p:cNvCxnSpPr>
            <a:cxnSpLocks noChangeShapeType="1"/>
            <a:stCxn id="549891" idx="7"/>
            <a:endCxn id="549894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4765" name="AutoShape 12">
            <a:extLst>
              <a:ext uri="{FF2B5EF4-FFF2-40B4-BE49-F238E27FC236}">
                <a16:creationId xmlns:a16="http://schemas.microsoft.com/office/drawing/2014/main" id="{D7F1A1CA-6AEA-F741-8C07-DA648F9CE57C}"/>
              </a:ext>
            </a:extLst>
          </p:cNvPr>
          <p:cNvCxnSpPr>
            <a:cxnSpLocks noChangeShapeType="1"/>
            <a:stCxn id="549891" idx="6"/>
            <a:endCxn id="549895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4766" name="AutoShape 13">
            <a:extLst>
              <a:ext uri="{FF2B5EF4-FFF2-40B4-BE49-F238E27FC236}">
                <a16:creationId xmlns:a16="http://schemas.microsoft.com/office/drawing/2014/main" id="{A416B4AF-A154-C949-8BCC-27A0235695DD}"/>
              </a:ext>
            </a:extLst>
          </p:cNvPr>
          <p:cNvCxnSpPr>
            <a:cxnSpLocks noChangeShapeType="1"/>
            <a:stCxn id="549891" idx="5"/>
            <a:endCxn id="549896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4767" name="AutoShape 14">
            <a:extLst>
              <a:ext uri="{FF2B5EF4-FFF2-40B4-BE49-F238E27FC236}">
                <a16:creationId xmlns:a16="http://schemas.microsoft.com/office/drawing/2014/main" id="{3C1328A4-FAF5-004D-8F44-044DDDE11CC7}"/>
              </a:ext>
            </a:extLst>
          </p:cNvPr>
          <p:cNvCxnSpPr>
            <a:cxnSpLocks noChangeShapeType="1"/>
            <a:stCxn id="549895" idx="7"/>
            <a:endCxn id="549892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4768" name="AutoShape 15">
            <a:extLst>
              <a:ext uri="{FF2B5EF4-FFF2-40B4-BE49-F238E27FC236}">
                <a16:creationId xmlns:a16="http://schemas.microsoft.com/office/drawing/2014/main" id="{D689CB49-EC62-2F4D-8629-2950F866923F}"/>
              </a:ext>
            </a:extLst>
          </p:cNvPr>
          <p:cNvCxnSpPr>
            <a:cxnSpLocks noChangeShapeType="1"/>
            <a:stCxn id="549897" idx="7"/>
            <a:endCxn id="549892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4769" name="AutoShape 16">
            <a:extLst>
              <a:ext uri="{FF2B5EF4-FFF2-40B4-BE49-F238E27FC236}">
                <a16:creationId xmlns:a16="http://schemas.microsoft.com/office/drawing/2014/main" id="{10635775-CE2B-4E43-BB11-5D1B80A90EF6}"/>
              </a:ext>
            </a:extLst>
          </p:cNvPr>
          <p:cNvCxnSpPr>
            <a:cxnSpLocks noChangeShapeType="1"/>
            <a:stCxn id="549895" idx="5"/>
            <a:endCxn id="549898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4770" name="AutoShape 17">
            <a:extLst>
              <a:ext uri="{FF2B5EF4-FFF2-40B4-BE49-F238E27FC236}">
                <a16:creationId xmlns:a16="http://schemas.microsoft.com/office/drawing/2014/main" id="{29553E20-3CC8-F340-B623-7562558C3C86}"/>
              </a:ext>
            </a:extLst>
          </p:cNvPr>
          <p:cNvCxnSpPr>
            <a:cxnSpLocks noChangeShapeType="1"/>
            <a:stCxn id="549898" idx="5"/>
            <a:endCxn id="549893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4771" name="AutoShape 18">
            <a:extLst>
              <a:ext uri="{FF2B5EF4-FFF2-40B4-BE49-F238E27FC236}">
                <a16:creationId xmlns:a16="http://schemas.microsoft.com/office/drawing/2014/main" id="{FEFD2C49-B465-6946-9F22-D898CC8E5CC1}"/>
              </a:ext>
            </a:extLst>
          </p:cNvPr>
          <p:cNvCxnSpPr>
            <a:cxnSpLocks noChangeShapeType="1"/>
            <a:stCxn id="549898" idx="6"/>
            <a:endCxn id="549897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4772" name="AutoShape 19">
            <a:extLst>
              <a:ext uri="{FF2B5EF4-FFF2-40B4-BE49-F238E27FC236}">
                <a16:creationId xmlns:a16="http://schemas.microsoft.com/office/drawing/2014/main" id="{02EC545E-6B0F-7C43-8FD8-EB2386BE6D87}"/>
              </a:ext>
            </a:extLst>
          </p:cNvPr>
          <p:cNvCxnSpPr>
            <a:cxnSpLocks noChangeShapeType="1"/>
            <a:stCxn id="549897" idx="4"/>
            <a:endCxn id="549893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4773" name="AutoShape 20">
            <a:extLst>
              <a:ext uri="{FF2B5EF4-FFF2-40B4-BE49-F238E27FC236}">
                <a16:creationId xmlns:a16="http://schemas.microsoft.com/office/drawing/2014/main" id="{ADFB8056-4F65-CE4B-927A-162151470C6C}"/>
              </a:ext>
            </a:extLst>
          </p:cNvPr>
          <p:cNvCxnSpPr>
            <a:cxnSpLocks noChangeShapeType="1"/>
            <a:stCxn id="549892" idx="3"/>
            <a:endCxn id="549898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4774" name="AutoShape 21">
            <a:extLst>
              <a:ext uri="{FF2B5EF4-FFF2-40B4-BE49-F238E27FC236}">
                <a16:creationId xmlns:a16="http://schemas.microsoft.com/office/drawing/2014/main" id="{6B96F171-16B6-524B-A88C-C7B0A3122AF8}"/>
              </a:ext>
            </a:extLst>
          </p:cNvPr>
          <p:cNvCxnSpPr>
            <a:cxnSpLocks noChangeShapeType="1"/>
            <a:stCxn id="549895" idx="4"/>
            <a:endCxn id="549896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4775" name="AutoShape 22">
            <a:extLst>
              <a:ext uri="{FF2B5EF4-FFF2-40B4-BE49-F238E27FC236}">
                <a16:creationId xmlns:a16="http://schemas.microsoft.com/office/drawing/2014/main" id="{DAC9121C-CCB1-554D-91ED-D243DB8924E5}"/>
              </a:ext>
            </a:extLst>
          </p:cNvPr>
          <p:cNvCxnSpPr>
            <a:cxnSpLocks noChangeShapeType="1"/>
            <a:stCxn id="549896" idx="6"/>
            <a:endCxn id="549898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4776" name="AutoShape 23">
            <a:extLst>
              <a:ext uri="{FF2B5EF4-FFF2-40B4-BE49-F238E27FC236}">
                <a16:creationId xmlns:a16="http://schemas.microsoft.com/office/drawing/2014/main" id="{D7892FF9-BAB2-E044-8A26-48A16F6F578E}"/>
              </a:ext>
            </a:extLst>
          </p:cNvPr>
          <p:cNvCxnSpPr>
            <a:cxnSpLocks noChangeShapeType="1"/>
            <a:stCxn id="549894" idx="6"/>
            <a:endCxn id="549892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4777" name="AutoShape 24">
            <a:extLst>
              <a:ext uri="{FF2B5EF4-FFF2-40B4-BE49-F238E27FC236}">
                <a16:creationId xmlns:a16="http://schemas.microsoft.com/office/drawing/2014/main" id="{04420DEA-37AB-254F-B246-F5DE0B3114A4}"/>
              </a:ext>
            </a:extLst>
          </p:cNvPr>
          <p:cNvCxnSpPr>
            <a:cxnSpLocks noChangeShapeType="1"/>
            <a:stCxn id="549896" idx="6"/>
            <a:endCxn id="549893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4778" name="AutoShape 25">
            <a:extLst>
              <a:ext uri="{FF2B5EF4-FFF2-40B4-BE49-F238E27FC236}">
                <a16:creationId xmlns:a16="http://schemas.microsoft.com/office/drawing/2014/main" id="{BB5346EC-7A11-614A-9D40-EC18420DFA2E}"/>
              </a:ext>
            </a:extLst>
          </p:cNvPr>
          <p:cNvCxnSpPr>
            <a:cxnSpLocks noChangeShapeType="1"/>
            <a:stCxn id="549892" idx="5"/>
            <a:endCxn id="549893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49915" name="Text Box 27">
            <a:extLst>
              <a:ext uri="{FF2B5EF4-FFF2-40B4-BE49-F238E27FC236}">
                <a16:creationId xmlns:a16="http://schemas.microsoft.com/office/drawing/2014/main" id="{BA0D2E1F-7981-1B43-BB03-8062D56FA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49916" name="Text Box 28">
            <a:extLst>
              <a:ext uri="{FF2B5EF4-FFF2-40B4-BE49-F238E27FC236}">
                <a16:creationId xmlns:a16="http://schemas.microsoft.com/office/drawing/2014/main" id="{50386D5B-0ACF-794E-B794-215B70AC6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49917" name="Text Box 29">
            <a:extLst>
              <a:ext uri="{FF2B5EF4-FFF2-40B4-BE49-F238E27FC236}">
                <a16:creationId xmlns:a16="http://schemas.microsoft.com/office/drawing/2014/main" id="{63E3C286-A893-274B-8CBE-58A8AE9F3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49918" name="Text Box 30">
            <a:extLst>
              <a:ext uri="{FF2B5EF4-FFF2-40B4-BE49-F238E27FC236}">
                <a16:creationId xmlns:a16="http://schemas.microsoft.com/office/drawing/2014/main" id="{51CBFDAC-E051-A646-B360-F9867A4A0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49919" name="Text Box 31">
            <a:extLst>
              <a:ext uri="{FF2B5EF4-FFF2-40B4-BE49-F238E27FC236}">
                <a16:creationId xmlns:a16="http://schemas.microsoft.com/office/drawing/2014/main" id="{35AD8730-BD96-054E-8763-F26E22736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4" y="48069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49920" name="Text Box 32">
            <a:extLst>
              <a:ext uri="{FF2B5EF4-FFF2-40B4-BE49-F238E27FC236}">
                <a16:creationId xmlns:a16="http://schemas.microsoft.com/office/drawing/2014/main" id="{966115FB-FD70-984D-8398-62B9F9874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9" y="49847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49921" name="Text Box 33">
            <a:extLst>
              <a:ext uri="{FF2B5EF4-FFF2-40B4-BE49-F238E27FC236}">
                <a16:creationId xmlns:a16="http://schemas.microsoft.com/office/drawing/2014/main" id="{809E7131-2C2C-5649-8FD0-4CA8C328E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49922" name="Text Box 34">
            <a:extLst>
              <a:ext uri="{FF2B5EF4-FFF2-40B4-BE49-F238E27FC236}">
                <a16:creationId xmlns:a16="http://schemas.microsoft.com/office/drawing/2014/main" id="{04F084B3-9658-2C47-9037-370BB1EEB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49923" name="Text Box 35">
            <a:extLst>
              <a:ext uri="{FF2B5EF4-FFF2-40B4-BE49-F238E27FC236}">
                <a16:creationId xmlns:a16="http://schemas.microsoft.com/office/drawing/2014/main" id="{CF3B7C1F-6094-DB41-90AA-5A2BEB4AE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49924" name="Text Box 36">
            <a:extLst>
              <a:ext uri="{FF2B5EF4-FFF2-40B4-BE49-F238E27FC236}">
                <a16:creationId xmlns:a16="http://schemas.microsoft.com/office/drawing/2014/main" id="{F41C1950-F94E-3747-BEDB-A2EDE0BB5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49925" name="Text Box 37">
            <a:extLst>
              <a:ext uri="{FF2B5EF4-FFF2-40B4-BE49-F238E27FC236}">
                <a16:creationId xmlns:a16="http://schemas.microsoft.com/office/drawing/2014/main" id="{A3FB8BA3-8E5B-E144-80B2-D64970F61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49926" name="Text Box 38">
            <a:extLst>
              <a:ext uri="{FF2B5EF4-FFF2-40B4-BE49-F238E27FC236}">
                <a16:creationId xmlns:a16="http://schemas.microsoft.com/office/drawing/2014/main" id="{A10DB88B-8F23-6344-8EB1-803F95101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9927" name="Text Box 39">
            <a:extLst>
              <a:ext uri="{FF2B5EF4-FFF2-40B4-BE49-F238E27FC236}">
                <a16:creationId xmlns:a16="http://schemas.microsoft.com/office/drawing/2014/main" id="{1F88C6EF-424E-C54E-91A3-E0A6870C3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5" y="4478339"/>
            <a:ext cx="32543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49928" name="Text Box 40">
            <a:extLst>
              <a:ext uri="{FF2B5EF4-FFF2-40B4-BE49-F238E27FC236}">
                <a16:creationId xmlns:a16="http://schemas.microsoft.com/office/drawing/2014/main" id="{66D9C80A-E7B8-264A-AE37-59107C559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9929" name="Text Box 41">
            <a:extLst>
              <a:ext uri="{FF2B5EF4-FFF2-40B4-BE49-F238E27FC236}">
                <a16:creationId xmlns:a16="http://schemas.microsoft.com/office/drawing/2014/main" id="{486943EF-8AA8-EE4E-8A21-F64DDE316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1" y="63357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9930" name="Text Box 42">
            <a:extLst>
              <a:ext uri="{FF2B5EF4-FFF2-40B4-BE49-F238E27FC236}">
                <a16:creationId xmlns:a16="http://schemas.microsoft.com/office/drawing/2014/main" id="{D00B4F8E-5A87-C945-9B9D-7DB7DD6E8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251460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9932" name="Text Box 44">
            <a:extLst>
              <a:ext uri="{FF2B5EF4-FFF2-40B4-BE49-F238E27FC236}">
                <a16:creationId xmlns:a16="http://schemas.microsoft.com/office/drawing/2014/main" id="{6F20A4FC-B2DA-BF41-B48E-89252F372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588" y="62531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9933" name="Text Box 45">
            <a:extLst>
              <a:ext uri="{FF2B5EF4-FFF2-40B4-BE49-F238E27FC236}">
                <a16:creationId xmlns:a16="http://schemas.microsoft.com/office/drawing/2014/main" id="{F692E37A-0F3A-1945-969F-0C4ECBF55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440238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9934" name="Text Box 46">
            <a:extLst>
              <a:ext uri="{FF2B5EF4-FFF2-40B4-BE49-F238E27FC236}">
                <a16:creationId xmlns:a16="http://schemas.microsoft.com/office/drawing/2014/main" id="{59801F6D-8FDF-5F4F-B168-06A0A507B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6" y="3741738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9935" name="Text Box 47">
            <a:extLst>
              <a:ext uri="{FF2B5EF4-FFF2-40B4-BE49-F238E27FC236}">
                <a16:creationId xmlns:a16="http://schemas.microsoft.com/office/drawing/2014/main" id="{6F07F72E-35F7-C445-A38E-7C84BC68A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1" y="413226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9936" name="Text Box 48">
            <a:extLst>
              <a:ext uri="{FF2B5EF4-FFF2-40B4-BE49-F238E27FC236}">
                <a16:creationId xmlns:a16="http://schemas.microsoft.com/office/drawing/2014/main" id="{F1655592-FDA7-F04E-AE01-B3F397329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310515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9937" name="Text Box 49">
            <a:extLst>
              <a:ext uri="{FF2B5EF4-FFF2-40B4-BE49-F238E27FC236}">
                <a16:creationId xmlns:a16="http://schemas.microsoft.com/office/drawing/2014/main" id="{5BCB3DB9-9964-544A-83D7-D7A031838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1" y="1014413"/>
            <a:ext cx="3368675" cy="696912"/>
          </a:xfrm>
          <a:prstGeom prst="rect">
            <a:avLst/>
          </a:prstGeom>
          <a:solidFill>
            <a:srgbClr val="9CE0FA"/>
          </a:solidFill>
          <a:ln>
            <a:noFill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N’ = { s, 2, 3, 4, 5,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C = { t }</a:t>
            </a:r>
          </a:p>
        </p:txBody>
      </p:sp>
      <p:sp>
        <p:nvSpPr>
          <p:cNvPr id="549938" name="Text Box 50">
            <a:extLst>
              <a:ext uri="{FF2B5EF4-FFF2-40B4-BE49-F238E27FC236}">
                <a16:creationId xmlns:a16="http://schemas.microsoft.com/office/drawing/2014/main" id="{1FC69BF1-FC97-D141-9DF9-D859C942E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6" y="2501901"/>
            <a:ext cx="53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9939" name="Text Box 51">
            <a:extLst>
              <a:ext uri="{FF2B5EF4-FFF2-40B4-BE49-F238E27FC236}">
                <a16:creationId xmlns:a16="http://schemas.microsoft.com/office/drawing/2014/main" id="{D07EDED7-7D18-1048-AC08-FE735A5C4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4" y="2555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9940" name="Text Box 52">
            <a:extLst>
              <a:ext uri="{FF2B5EF4-FFF2-40B4-BE49-F238E27FC236}">
                <a16:creationId xmlns:a16="http://schemas.microsoft.com/office/drawing/2014/main" id="{4961855F-03B9-2640-B2F6-242A0A9B9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1" y="633571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9941" name="Text Box 53">
            <a:extLst>
              <a:ext uri="{FF2B5EF4-FFF2-40B4-BE49-F238E27FC236}">
                <a16:creationId xmlns:a16="http://schemas.microsoft.com/office/drawing/2014/main" id="{98DBFE01-E170-2A47-B5D2-CBD7DB7AD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6" y="3741738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9942" name="Text Box 54">
            <a:extLst>
              <a:ext uri="{FF2B5EF4-FFF2-40B4-BE49-F238E27FC236}">
                <a16:creationId xmlns:a16="http://schemas.microsoft.com/office/drawing/2014/main" id="{3AD121A9-493C-BC47-809C-EDB52AD8A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6" y="3786189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9943" name="Text Box 55">
            <a:extLst>
              <a:ext uri="{FF2B5EF4-FFF2-40B4-BE49-F238E27FC236}">
                <a16:creationId xmlns:a16="http://schemas.microsoft.com/office/drawing/2014/main" id="{C5EDDC75-23C0-C146-8091-ED690F109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6" y="64055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9946" name="Text Box 58">
            <a:extLst>
              <a:ext uri="{FF2B5EF4-FFF2-40B4-BE49-F238E27FC236}">
                <a16:creationId xmlns:a16="http://schemas.microsoft.com/office/drawing/2014/main" id="{761CDA3F-A39B-1A49-8699-3A99F915F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1" y="42021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9947" name="Text Box 59">
            <a:extLst>
              <a:ext uri="{FF2B5EF4-FFF2-40B4-BE49-F238E27FC236}">
                <a16:creationId xmlns:a16="http://schemas.microsoft.com/office/drawing/2014/main" id="{1266A927-8C7D-BD48-9280-6C061D5E9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576" y="44751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9948" name="Text Box 60">
            <a:extLst>
              <a:ext uri="{FF2B5EF4-FFF2-40B4-BE49-F238E27FC236}">
                <a16:creationId xmlns:a16="http://schemas.microsoft.com/office/drawing/2014/main" id="{390BD720-C328-7547-9609-26444F40A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1" y="41894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9949" name="Text Box 61">
            <a:extLst>
              <a:ext uri="{FF2B5EF4-FFF2-40B4-BE49-F238E27FC236}">
                <a16:creationId xmlns:a16="http://schemas.microsoft.com/office/drawing/2014/main" id="{91D00AA7-1950-EF4E-B160-BF7864DE2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276" y="4246564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9950" name="Text Box 62">
            <a:extLst>
              <a:ext uri="{FF2B5EF4-FFF2-40B4-BE49-F238E27FC236}">
                <a16:creationId xmlns:a16="http://schemas.microsoft.com/office/drawing/2014/main" id="{74EA3B24-3FCB-6742-B140-50D36DF05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551" y="628015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9951" name="Text Box 63">
            <a:extLst>
              <a:ext uri="{FF2B5EF4-FFF2-40B4-BE49-F238E27FC236}">
                <a16:creationId xmlns:a16="http://schemas.microsoft.com/office/drawing/2014/main" id="{D97F38DB-A48E-B047-918C-C028A9A65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10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9952" name="Text Box 64">
            <a:extLst>
              <a:ext uri="{FF2B5EF4-FFF2-40B4-BE49-F238E27FC236}">
                <a16:creationId xmlns:a16="http://schemas.microsoft.com/office/drawing/2014/main" id="{1D00BDD3-8F59-224A-B638-6DECE2543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16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9953" name="Text Box 65">
            <a:extLst>
              <a:ext uri="{FF2B5EF4-FFF2-40B4-BE49-F238E27FC236}">
                <a16:creationId xmlns:a16="http://schemas.microsoft.com/office/drawing/2014/main" id="{C143C8D3-89CC-5940-A1FB-BF2E33FAC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0651" y="62722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51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9954" name="Text Box 66">
            <a:extLst>
              <a:ext uri="{FF2B5EF4-FFF2-40B4-BE49-F238E27FC236}">
                <a16:creationId xmlns:a16="http://schemas.microsoft.com/office/drawing/2014/main" id="{AE1D1556-A0F9-3241-893D-F033C846C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76" y="4233864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9955" name="Text Box 67">
            <a:extLst>
              <a:ext uri="{FF2B5EF4-FFF2-40B4-BE49-F238E27FC236}">
                <a16:creationId xmlns:a16="http://schemas.microsoft.com/office/drawing/2014/main" id="{AD1AB24B-4A59-024D-833D-6E40A45A4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1" y="41894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9968" name="Text Box 80">
            <a:extLst>
              <a:ext uri="{FF2B5EF4-FFF2-40B4-BE49-F238E27FC236}">
                <a16:creationId xmlns:a16="http://schemas.microsoft.com/office/drawing/2014/main" id="{7C0C76D0-D405-DD43-9806-6D0372142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107585" name="Freeform 68">
            <a:extLst>
              <a:ext uri="{FF2B5EF4-FFF2-40B4-BE49-F238E27FC236}">
                <a16:creationId xmlns:a16="http://schemas.microsoft.com/office/drawing/2014/main" id="{3C3F3A5E-2844-2F4F-8ADE-B2BB34BA8A4C}"/>
              </a:ext>
            </a:extLst>
          </p:cNvPr>
          <p:cNvSpPr>
            <a:spLocks/>
          </p:cNvSpPr>
          <p:nvPr/>
        </p:nvSpPr>
        <p:spPr bwMode="auto">
          <a:xfrm>
            <a:off x="1701800" y="1995488"/>
            <a:ext cx="8534400" cy="4786312"/>
          </a:xfrm>
          <a:custGeom>
            <a:avLst/>
            <a:gdLst>
              <a:gd name="T0" fmla="*/ 0 w 5376"/>
              <a:gd name="T1" fmla="*/ 2147483646 h 3015"/>
              <a:gd name="T2" fmla="*/ 282257500 w 5376"/>
              <a:gd name="T3" fmla="*/ 1570056386 h 3015"/>
              <a:gd name="T4" fmla="*/ 766127500 w 5376"/>
              <a:gd name="T5" fmla="*/ 1307960163 h 3015"/>
              <a:gd name="T6" fmla="*/ 1108868750 w 5376"/>
              <a:gd name="T7" fmla="*/ 1126508932 h 3015"/>
              <a:gd name="T8" fmla="*/ 1572577500 w 5376"/>
              <a:gd name="T9" fmla="*/ 1045863941 h 3015"/>
              <a:gd name="T10" fmla="*/ 2096770000 w 5376"/>
              <a:gd name="T11" fmla="*/ 945057701 h 3015"/>
              <a:gd name="T12" fmla="*/ 2147483646 w 5376"/>
              <a:gd name="T13" fmla="*/ 844251462 h 3015"/>
              <a:gd name="T14" fmla="*/ 2147483646 w 5376"/>
              <a:gd name="T15" fmla="*/ 682961479 h 3015"/>
              <a:gd name="T16" fmla="*/ 2147483646 w 5376"/>
              <a:gd name="T17" fmla="*/ 783767718 h 3015"/>
              <a:gd name="T18" fmla="*/ 2147483646 w 5376"/>
              <a:gd name="T19" fmla="*/ 864412710 h 3015"/>
              <a:gd name="T20" fmla="*/ 2147483646 w 5376"/>
              <a:gd name="T21" fmla="*/ 327620278 h 3015"/>
              <a:gd name="T22" fmla="*/ 2147483646 w 5376"/>
              <a:gd name="T23" fmla="*/ 85685304 h 3015"/>
              <a:gd name="T24" fmla="*/ 2147483646 w 5376"/>
              <a:gd name="T25" fmla="*/ 85685304 h 3015"/>
              <a:gd name="T26" fmla="*/ 2147483646 w 5376"/>
              <a:gd name="T27" fmla="*/ 408265270 h 3015"/>
              <a:gd name="T28" fmla="*/ 2147483646 w 5376"/>
              <a:gd name="T29" fmla="*/ 743445222 h 3015"/>
              <a:gd name="T30" fmla="*/ 2147483646 w 5376"/>
              <a:gd name="T31" fmla="*/ 1630540130 h 3015"/>
              <a:gd name="T32" fmla="*/ 2147483646 w 5376"/>
              <a:gd name="T33" fmla="*/ 2147483646 h 3015"/>
              <a:gd name="T34" fmla="*/ 2147483646 w 5376"/>
              <a:gd name="T35" fmla="*/ 2147483646 h 3015"/>
              <a:gd name="T36" fmla="*/ 2147483646 w 5376"/>
              <a:gd name="T37" fmla="*/ 2147483646 h 3015"/>
              <a:gd name="T38" fmla="*/ 2147483646 w 5376"/>
              <a:gd name="T39" fmla="*/ 2147483646 h 3015"/>
              <a:gd name="T40" fmla="*/ 2147483646 w 5376"/>
              <a:gd name="T41" fmla="*/ 2147483646 h 3015"/>
              <a:gd name="T42" fmla="*/ 2147483646 w 5376"/>
              <a:gd name="T43" fmla="*/ 2147483646 h 3015"/>
              <a:gd name="T44" fmla="*/ 2147483646 w 5376"/>
              <a:gd name="T45" fmla="*/ 2147483646 h 3015"/>
              <a:gd name="T46" fmla="*/ 2147483646 w 5376"/>
              <a:gd name="T47" fmla="*/ 2147483646 h 3015"/>
              <a:gd name="T48" fmla="*/ 2147483646 w 5376"/>
              <a:gd name="T49" fmla="*/ 2147483646 h 3015"/>
              <a:gd name="T50" fmla="*/ 2147483646 w 5376"/>
              <a:gd name="T51" fmla="*/ 2147483646 h 3015"/>
              <a:gd name="T52" fmla="*/ 2147483646 w 5376"/>
              <a:gd name="T53" fmla="*/ 2147483646 h 3015"/>
              <a:gd name="T54" fmla="*/ 2147483646 w 5376"/>
              <a:gd name="T55" fmla="*/ 2147483646 h 3015"/>
              <a:gd name="T56" fmla="*/ 2147483646 w 5376"/>
              <a:gd name="T57" fmla="*/ 2147483646 h 3015"/>
              <a:gd name="T58" fmla="*/ 2147483646 w 5376"/>
              <a:gd name="T59" fmla="*/ 2147483646 h 3015"/>
              <a:gd name="T60" fmla="*/ 2147483646 w 5376"/>
              <a:gd name="T61" fmla="*/ 2147483646 h 3015"/>
              <a:gd name="T62" fmla="*/ 2147483646 w 5376"/>
              <a:gd name="T63" fmla="*/ 2147483646 h 3015"/>
              <a:gd name="T64" fmla="*/ 2147483646 w 5376"/>
              <a:gd name="T65" fmla="*/ 2147483646 h 3015"/>
              <a:gd name="T66" fmla="*/ 2147483646 w 5376"/>
              <a:gd name="T67" fmla="*/ 2147483646 h 3015"/>
              <a:gd name="T68" fmla="*/ 2147483646 w 5376"/>
              <a:gd name="T69" fmla="*/ 2147483646 h 3015"/>
              <a:gd name="T70" fmla="*/ 2147483646 w 5376"/>
              <a:gd name="T71" fmla="*/ 2147483646 h 3015"/>
              <a:gd name="T72" fmla="*/ 2147483646 w 5376"/>
              <a:gd name="T73" fmla="*/ 2147483646 h 3015"/>
              <a:gd name="T74" fmla="*/ 2147483646 w 5376"/>
              <a:gd name="T75" fmla="*/ 2147483646 h 3015"/>
              <a:gd name="T76" fmla="*/ 2147483646 w 5376"/>
              <a:gd name="T77" fmla="*/ 2147483646 h 3015"/>
              <a:gd name="T78" fmla="*/ 2147483646 w 5376"/>
              <a:gd name="T79" fmla="*/ 2147483646 h 3015"/>
              <a:gd name="T80" fmla="*/ 1995963750 w 5376"/>
              <a:gd name="T81" fmla="*/ 2147483646 h 3015"/>
              <a:gd name="T82" fmla="*/ 1854835000 w 5376"/>
              <a:gd name="T83" fmla="*/ 2147483646 h 3015"/>
              <a:gd name="T84" fmla="*/ 1774190000 w 5376"/>
              <a:gd name="T85" fmla="*/ 2147483646 h 3015"/>
              <a:gd name="T86" fmla="*/ 1713706250 w 5376"/>
              <a:gd name="T87" fmla="*/ 2147483646 h 3015"/>
              <a:gd name="T88" fmla="*/ 1653222500 w 5376"/>
              <a:gd name="T89" fmla="*/ 2147483646 h 3015"/>
              <a:gd name="T90" fmla="*/ 1189513750 w 5376"/>
              <a:gd name="T91" fmla="*/ 2147483646 h 3015"/>
              <a:gd name="T92" fmla="*/ 1108868750 w 5376"/>
              <a:gd name="T93" fmla="*/ 2147483646 h 3015"/>
              <a:gd name="T94" fmla="*/ 846772500 w 5376"/>
              <a:gd name="T95" fmla="*/ 2147483646 h 3015"/>
              <a:gd name="T96" fmla="*/ 685482500 w 5376"/>
              <a:gd name="T97" fmla="*/ 2147483646 h 3015"/>
              <a:gd name="T98" fmla="*/ 483870000 w 5376"/>
              <a:gd name="T99" fmla="*/ 2147483646 h 3015"/>
              <a:gd name="T100" fmla="*/ 241935000 w 5376"/>
              <a:gd name="T101" fmla="*/ 2147483646 h 3015"/>
              <a:gd name="T102" fmla="*/ 60483750 w 5376"/>
              <a:gd name="T103" fmla="*/ 2147483646 h 3015"/>
              <a:gd name="T104" fmla="*/ 40322500 w 5376"/>
              <a:gd name="T105" fmla="*/ 2147483646 h 3015"/>
              <a:gd name="T106" fmla="*/ 0 w 5376"/>
              <a:gd name="T107" fmla="*/ 2147483646 h 3015"/>
              <a:gd name="T108" fmla="*/ 0 w 5376"/>
              <a:gd name="T109" fmla="*/ 2147483646 h 301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5376" h="3015">
                <a:moveTo>
                  <a:pt x="0" y="903"/>
                </a:moveTo>
                <a:cubicBezTo>
                  <a:pt x="45" y="812"/>
                  <a:pt x="44" y="703"/>
                  <a:pt x="112" y="623"/>
                </a:cubicBezTo>
                <a:cubicBezTo>
                  <a:pt x="158" y="569"/>
                  <a:pt x="244" y="552"/>
                  <a:pt x="304" y="519"/>
                </a:cubicBezTo>
                <a:cubicBezTo>
                  <a:pt x="354" y="491"/>
                  <a:pt x="386" y="465"/>
                  <a:pt x="440" y="447"/>
                </a:cubicBezTo>
                <a:cubicBezTo>
                  <a:pt x="500" y="427"/>
                  <a:pt x="562" y="425"/>
                  <a:pt x="624" y="415"/>
                </a:cubicBezTo>
                <a:cubicBezTo>
                  <a:pt x="693" y="403"/>
                  <a:pt x="764" y="392"/>
                  <a:pt x="832" y="375"/>
                </a:cubicBezTo>
                <a:cubicBezTo>
                  <a:pt x="869" y="350"/>
                  <a:pt x="911" y="349"/>
                  <a:pt x="952" y="335"/>
                </a:cubicBezTo>
                <a:cubicBezTo>
                  <a:pt x="1113" y="281"/>
                  <a:pt x="1260" y="277"/>
                  <a:pt x="1432" y="271"/>
                </a:cubicBezTo>
                <a:cubicBezTo>
                  <a:pt x="1618" y="278"/>
                  <a:pt x="1740" y="304"/>
                  <a:pt x="1928" y="311"/>
                </a:cubicBezTo>
                <a:cubicBezTo>
                  <a:pt x="2165" y="335"/>
                  <a:pt x="2402" y="338"/>
                  <a:pt x="2640" y="343"/>
                </a:cubicBezTo>
                <a:cubicBezTo>
                  <a:pt x="3273" y="376"/>
                  <a:pt x="3889" y="136"/>
                  <a:pt x="4528" y="130"/>
                </a:cubicBezTo>
                <a:cubicBezTo>
                  <a:pt x="4668" y="112"/>
                  <a:pt x="4828" y="88"/>
                  <a:pt x="4955" y="34"/>
                </a:cubicBezTo>
                <a:cubicBezTo>
                  <a:pt x="5034" y="0"/>
                  <a:pt x="5162" y="37"/>
                  <a:pt x="5232" y="34"/>
                </a:cubicBezTo>
                <a:cubicBezTo>
                  <a:pt x="5288" y="40"/>
                  <a:pt x="5332" y="123"/>
                  <a:pt x="5371" y="162"/>
                </a:cubicBezTo>
                <a:cubicBezTo>
                  <a:pt x="5376" y="181"/>
                  <a:pt x="5376" y="276"/>
                  <a:pt x="5376" y="295"/>
                </a:cubicBezTo>
                <a:cubicBezTo>
                  <a:pt x="5376" y="412"/>
                  <a:pt x="5373" y="530"/>
                  <a:pt x="5368" y="647"/>
                </a:cubicBezTo>
                <a:cubicBezTo>
                  <a:pt x="5365" y="726"/>
                  <a:pt x="5312" y="806"/>
                  <a:pt x="5288" y="879"/>
                </a:cubicBezTo>
                <a:cubicBezTo>
                  <a:pt x="5275" y="919"/>
                  <a:pt x="5274" y="988"/>
                  <a:pt x="5240" y="1015"/>
                </a:cubicBezTo>
                <a:cubicBezTo>
                  <a:pt x="5195" y="1051"/>
                  <a:pt x="5271" y="1105"/>
                  <a:pt x="5216" y="1111"/>
                </a:cubicBezTo>
                <a:cubicBezTo>
                  <a:pt x="5165" y="1181"/>
                  <a:pt x="5057" y="1323"/>
                  <a:pt x="4936" y="1439"/>
                </a:cubicBezTo>
                <a:cubicBezTo>
                  <a:pt x="4772" y="1472"/>
                  <a:pt x="4650" y="1767"/>
                  <a:pt x="4488" y="1807"/>
                </a:cubicBezTo>
                <a:cubicBezTo>
                  <a:pt x="4461" y="1814"/>
                  <a:pt x="4082" y="1902"/>
                  <a:pt x="4056" y="1911"/>
                </a:cubicBezTo>
                <a:cubicBezTo>
                  <a:pt x="4001" y="1966"/>
                  <a:pt x="3777" y="1927"/>
                  <a:pt x="3704" y="1951"/>
                </a:cubicBezTo>
                <a:cubicBezTo>
                  <a:pt x="3673" y="2043"/>
                  <a:pt x="3525" y="1972"/>
                  <a:pt x="3448" y="1991"/>
                </a:cubicBezTo>
                <a:cubicBezTo>
                  <a:pt x="3385" y="2007"/>
                  <a:pt x="3150" y="2050"/>
                  <a:pt x="3088" y="2071"/>
                </a:cubicBezTo>
                <a:cubicBezTo>
                  <a:pt x="3056" y="2082"/>
                  <a:pt x="2945" y="2092"/>
                  <a:pt x="2912" y="2095"/>
                </a:cubicBezTo>
                <a:cubicBezTo>
                  <a:pt x="2864" y="2094"/>
                  <a:pt x="2835" y="2060"/>
                  <a:pt x="2800" y="2063"/>
                </a:cubicBezTo>
                <a:cubicBezTo>
                  <a:pt x="2768" y="2074"/>
                  <a:pt x="2738" y="2100"/>
                  <a:pt x="2704" y="2111"/>
                </a:cubicBezTo>
                <a:cubicBezTo>
                  <a:pt x="2655" y="2127"/>
                  <a:pt x="2602" y="2125"/>
                  <a:pt x="2552" y="2135"/>
                </a:cubicBezTo>
                <a:cubicBezTo>
                  <a:pt x="2477" y="2132"/>
                  <a:pt x="2482" y="2246"/>
                  <a:pt x="2408" y="2239"/>
                </a:cubicBezTo>
                <a:cubicBezTo>
                  <a:pt x="2336" y="2233"/>
                  <a:pt x="2372" y="2326"/>
                  <a:pt x="2304" y="2303"/>
                </a:cubicBezTo>
                <a:cubicBezTo>
                  <a:pt x="2244" y="2348"/>
                  <a:pt x="2104" y="2467"/>
                  <a:pt x="2048" y="2511"/>
                </a:cubicBezTo>
                <a:cubicBezTo>
                  <a:pt x="2032" y="2506"/>
                  <a:pt x="1968" y="2567"/>
                  <a:pt x="1968" y="2567"/>
                </a:cubicBezTo>
                <a:cubicBezTo>
                  <a:pt x="1908" y="2590"/>
                  <a:pt x="1945" y="2659"/>
                  <a:pt x="1904" y="2687"/>
                </a:cubicBezTo>
                <a:cubicBezTo>
                  <a:pt x="1871" y="2720"/>
                  <a:pt x="1893" y="2744"/>
                  <a:pt x="1856" y="2799"/>
                </a:cubicBezTo>
                <a:cubicBezTo>
                  <a:pt x="1916" y="2889"/>
                  <a:pt x="1776" y="2983"/>
                  <a:pt x="1680" y="3015"/>
                </a:cubicBezTo>
                <a:cubicBezTo>
                  <a:pt x="1552" y="2929"/>
                  <a:pt x="1310" y="2977"/>
                  <a:pt x="1208" y="2975"/>
                </a:cubicBezTo>
                <a:cubicBezTo>
                  <a:pt x="1140" y="2958"/>
                  <a:pt x="1074" y="2941"/>
                  <a:pt x="1008" y="2919"/>
                </a:cubicBezTo>
                <a:cubicBezTo>
                  <a:pt x="984" y="2911"/>
                  <a:pt x="955" y="2906"/>
                  <a:pt x="936" y="2887"/>
                </a:cubicBezTo>
                <a:cubicBezTo>
                  <a:pt x="901" y="2852"/>
                  <a:pt x="906" y="2816"/>
                  <a:pt x="888" y="2775"/>
                </a:cubicBezTo>
                <a:cubicBezTo>
                  <a:pt x="871" y="2736"/>
                  <a:pt x="819" y="2710"/>
                  <a:pt x="792" y="2679"/>
                </a:cubicBezTo>
                <a:cubicBezTo>
                  <a:pt x="776" y="2661"/>
                  <a:pt x="747" y="2615"/>
                  <a:pt x="736" y="2599"/>
                </a:cubicBezTo>
                <a:cubicBezTo>
                  <a:pt x="673" y="2505"/>
                  <a:pt x="762" y="2608"/>
                  <a:pt x="704" y="2527"/>
                </a:cubicBezTo>
                <a:cubicBezTo>
                  <a:pt x="697" y="2518"/>
                  <a:pt x="687" y="2512"/>
                  <a:pt x="680" y="2503"/>
                </a:cubicBezTo>
                <a:cubicBezTo>
                  <a:pt x="640" y="2447"/>
                  <a:pt x="682" y="2494"/>
                  <a:pt x="656" y="2447"/>
                </a:cubicBezTo>
                <a:cubicBezTo>
                  <a:pt x="606" y="2357"/>
                  <a:pt x="506" y="2317"/>
                  <a:pt x="472" y="2215"/>
                </a:cubicBezTo>
                <a:cubicBezTo>
                  <a:pt x="469" y="2192"/>
                  <a:pt x="458" y="2105"/>
                  <a:pt x="440" y="2087"/>
                </a:cubicBezTo>
                <a:cubicBezTo>
                  <a:pt x="395" y="2042"/>
                  <a:pt x="364" y="1983"/>
                  <a:pt x="336" y="1927"/>
                </a:cubicBezTo>
                <a:cubicBezTo>
                  <a:pt x="315" y="1885"/>
                  <a:pt x="302" y="1843"/>
                  <a:pt x="272" y="1807"/>
                </a:cubicBezTo>
                <a:cubicBezTo>
                  <a:pt x="154" y="1665"/>
                  <a:pt x="240" y="1791"/>
                  <a:pt x="192" y="1719"/>
                </a:cubicBezTo>
                <a:cubicBezTo>
                  <a:pt x="167" y="1568"/>
                  <a:pt x="133" y="1420"/>
                  <a:pt x="96" y="1271"/>
                </a:cubicBezTo>
                <a:cubicBezTo>
                  <a:pt x="91" y="1251"/>
                  <a:pt x="34" y="1171"/>
                  <a:pt x="24" y="1143"/>
                </a:cubicBezTo>
                <a:cubicBezTo>
                  <a:pt x="20" y="1133"/>
                  <a:pt x="19" y="1122"/>
                  <a:pt x="16" y="1111"/>
                </a:cubicBezTo>
                <a:cubicBezTo>
                  <a:pt x="11" y="1095"/>
                  <a:pt x="0" y="1063"/>
                  <a:pt x="0" y="1063"/>
                </a:cubicBezTo>
                <a:cubicBezTo>
                  <a:pt x="9" y="929"/>
                  <a:pt x="16" y="982"/>
                  <a:pt x="0" y="903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9957" name="Text Box 69">
            <a:extLst>
              <a:ext uri="{FF2B5EF4-FFF2-40B4-BE49-F238E27FC236}">
                <a16:creationId xmlns:a16="http://schemas.microsoft.com/office/drawing/2014/main" id="{BF7DD316-8B40-3746-8706-48D19B5F5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0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9958" name="Text Box 70">
            <a:extLst>
              <a:ext uri="{FF2B5EF4-FFF2-40B4-BE49-F238E27FC236}">
                <a16:creationId xmlns:a16="http://schemas.microsoft.com/office/drawing/2014/main" id="{0E0ADAD4-4670-ED48-9AE4-F0A3DCFCA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5051" y="62722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50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9959" name="Text Box 71">
            <a:extLst>
              <a:ext uri="{FF2B5EF4-FFF2-40B4-BE49-F238E27FC236}">
                <a16:creationId xmlns:a16="http://schemas.microsoft.com/office/drawing/2014/main" id="{5D86E596-4F6E-634F-AC0B-88BA086A7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4076" y="41910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9960" name="Text Box 72">
            <a:extLst>
              <a:ext uri="{FF2B5EF4-FFF2-40B4-BE49-F238E27FC236}">
                <a16:creationId xmlns:a16="http://schemas.microsoft.com/office/drawing/2014/main" id="{467AD72F-16FF-364F-B85A-C3626BAA3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1" y="41386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45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9963" name="Text Box 75">
            <a:extLst>
              <a:ext uri="{FF2B5EF4-FFF2-40B4-BE49-F238E27FC236}">
                <a16:creationId xmlns:a16="http://schemas.microsoft.com/office/drawing/2014/main" id="{E2ABBD67-E17B-B947-8BB1-D167CCAB5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263" y="23669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9964" name="Text Box 76">
            <a:extLst>
              <a:ext uri="{FF2B5EF4-FFF2-40B4-BE49-F238E27FC236}">
                <a16:creationId xmlns:a16="http://schemas.microsoft.com/office/drawing/2014/main" id="{CA39CC97-F084-4C4B-822F-0A03B039D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6114" y="2428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9965" name="Text Box 77">
            <a:extLst>
              <a:ext uri="{FF2B5EF4-FFF2-40B4-BE49-F238E27FC236}">
                <a16:creationId xmlns:a16="http://schemas.microsoft.com/office/drawing/2014/main" id="{7311B1A3-BDD1-3A48-B053-CCBBA36B0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951" y="23860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9966" name="Text Box 78">
            <a:extLst>
              <a:ext uri="{FF2B5EF4-FFF2-40B4-BE49-F238E27FC236}">
                <a16:creationId xmlns:a16="http://schemas.microsoft.com/office/drawing/2014/main" id="{EED4C6EF-7F16-F846-BDF9-0A9439AF0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1" y="24384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9967" name="Text Box 79">
            <a:extLst>
              <a:ext uri="{FF2B5EF4-FFF2-40B4-BE49-F238E27FC236}">
                <a16:creationId xmlns:a16="http://schemas.microsoft.com/office/drawing/2014/main" id="{A5E05592-D26F-5B4B-A803-F77161642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1" y="205740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DFC9DC7-35BA-F848-8E50-C525EE01B844}"/>
              </a:ext>
            </a:extLst>
          </p:cNvPr>
          <p:cNvSpPr txBox="1"/>
          <p:nvPr/>
        </p:nvSpPr>
        <p:spPr>
          <a:xfrm>
            <a:off x="7670007" y="788998"/>
            <a:ext cx="4505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     Find </a:t>
            </a:r>
            <a:r>
              <a:rPr lang="en-US" sz="1600" i="1" dirty="0"/>
              <a:t>w</a:t>
            </a:r>
            <a:r>
              <a:rPr lang="en-US" sz="1600" dirty="0"/>
              <a:t> not in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'</a:t>
            </a:r>
            <a:r>
              <a:rPr lang="en-US" sz="1600" i="1" dirty="0"/>
              <a:t> </a:t>
            </a:r>
            <a:r>
              <a:rPr lang="en-US" sz="1600" dirty="0"/>
              <a:t>such that </a:t>
            </a:r>
            <a:r>
              <a:rPr lang="en-US" sz="1600" i="1" dirty="0"/>
              <a:t>D(w) </a:t>
            </a:r>
            <a:r>
              <a:rPr lang="en-US" sz="1600" dirty="0"/>
              <a:t>is a minimum </a:t>
            </a:r>
          </a:p>
          <a:p>
            <a:r>
              <a:rPr lang="en-US" sz="1600" dirty="0"/>
              <a:t>10   add </a:t>
            </a:r>
            <a:r>
              <a:rPr lang="en-US" sz="1600" i="1" dirty="0"/>
              <a:t>w</a:t>
            </a:r>
            <a:r>
              <a:rPr lang="en-US" sz="1600" dirty="0"/>
              <a:t> to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’</a:t>
            </a:r>
            <a:r>
              <a:rPr lang="en-US" sz="1600" i="1" dirty="0"/>
              <a:t> </a:t>
            </a:r>
          </a:p>
          <a:p>
            <a:r>
              <a:rPr lang="en-US" sz="1600" dirty="0"/>
              <a:t>11   update </a:t>
            </a:r>
            <a:r>
              <a:rPr lang="en-US" sz="1600" i="1" dirty="0"/>
              <a:t>D(v) </a:t>
            </a:r>
            <a:r>
              <a:rPr lang="en-US" sz="1600" dirty="0"/>
              <a:t>for all</a:t>
            </a:r>
            <a:r>
              <a:rPr lang="en-US" sz="1600" i="1" dirty="0"/>
              <a:t> v </a:t>
            </a:r>
            <a:r>
              <a:rPr lang="en-US" sz="1600" dirty="0"/>
              <a:t>adjacent to </a:t>
            </a:r>
            <a:r>
              <a:rPr lang="en-US" sz="1600" i="1" dirty="0"/>
              <a:t>w</a:t>
            </a:r>
            <a:r>
              <a:rPr lang="en-US" sz="1600" dirty="0"/>
              <a:t> and not in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'</a:t>
            </a:r>
            <a:r>
              <a:rPr lang="en-US" sz="1600" i="1" dirty="0"/>
              <a:t> </a:t>
            </a:r>
            <a:endParaRPr lang="en-US" sz="1600" dirty="0"/>
          </a:p>
          <a:p>
            <a:r>
              <a:rPr lang="en-US" sz="1600" b="1" i="1" dirty="0">
                <a:solidFill>
                  <a:srgbClr val="CC0000"/>
                </a:solidFill>
              </a:rPr>
              <a:t>12    D(v) = </a:t>
            </a:r>
            <a:r>
              <a:rPr lang="en-US" sz="1600" b="1" dirty="0">
                <a:solidFill>
                  <a:srgbClr val="CC0000"/>
                </a:solidFill>
              </a:rPr>
              <a:t>min</a:t>
            </a:r>
            <a:r>
              <a:rPr lang="en-US" sz="1600" b="1" i="1" dirty="0">
                <a:solidFill>
                  <a:srgbClr val="CC0000"/>
                </a:solidFill>
              </a:rPr>
              <a:t> </a:t>
            </a:r>
            <a:r>
              <a:rPr lang="en-US" sz="1600" b="1" dirty="0">
                <a:solidFill>
                  <a:srgbClr val="CC0000"/>
                </a:solidFill>
              </a:rPr>
              <a:t>( </a:t>
            </a:r>
            <a:r>
              <a:rPr lang="en-US" sz="1600" b="1" i="1" dirty="0">
                <a:solidFill>
                  <a:srgbClr val="CC0000"/>
                </a:solidFill>
              </a:rPr>
              <a:t>D(v),  D(w) + </a:t>
            </a:r>
            <a:r>
              <a:rPr lang="en-US" sz="1600" b="1" i="1" dirty="0" err="1">
                <a:solidFill>
                  <a:srgbClr val="CC0000"/>
                </a:solidFill>
              </a:rPr>
              <a:t>c</a:t>
            </a:r>
            <a:r>
              <a:rPr lang="en-US" sz="1600" b="1" i="1" baseline="-25000" dirty="0" err="1">
                <a:solidFill>
                  <a:srgbClr val="CC0000"/>
                </a:solidFill>
              </a:rPr>
              <a:t>w,v</a:t>
            </a:r>
            <a:r>
              <a:rPr lang="en-US" sz="1600" b="1" i="1" baseline="-25000" dirty="0">
                <a:solidFill>
                  <a:srgbClr val="CC0000"/>
                </a:solidFill>
              </a:rPr>
              <a:t>  </a:t>
            </a:r>
            <a:r>
              <a:rPr lang="en-US" sz="1600" b="1" dirty="0">
                <a:solidFill>
                  <a:srgbClr val="CC0000"/>
                </a:solidFill>
              </a:rPr>
              <a:t>)</a:t>
            </a:r>
            <a:r>
              <a:rPr lang="en-US" sz="1600" b="1" i="1" dirty="0">
                <a:solidFill>
                  <a:srgbClr val="CC0000"/>
                </a:solidFill>
              </a:rPr>
              <a:t>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815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>
            <a:extLst>
              <a:ext uri="{FF2B5EF4-FFF2-40B4-BE49-F238E27FC236}">
                <a16:creationId xmlns:a16="http://schemas.microsoft.com/office/drawing/2014/main" id="{5559384B-9AA1-C84D-90DA-360044B65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 smtClean="0">
                <a:solidFill>
                  <a:srgbClr val="000000"/>
                </a:solidFill>
                <a:latin typeface="Comic Sans M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A445E5C-186B-C74E-BCC2-ABDADC1E7F5E}" type="slidenum">
              <a:rPr lang="en-US" altLang="en-US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31</a:t>
            </a:fld>
            <a:endParaRPr kumimoji="0" lang="en-US" altLang="en-US" sz="1400">
              <a:solidFill>
                <a:srgbClr val="000000"/>
              </a:solidFill>
            </a:endParaRPr>
          </a:p>
        </p:txBody>
      </p:sp>
      <p:sp>
        <p:nvSpPr>
          <p:cNvPr id="550915" name="Oval 3">
            <a:extLst>
              <a:ext uri="{FF2B5EF4-FFF2-40B4-BE49-F238E27FC236}">
                <a16:creationId xmlns:a16="http://schemas.microsoft.com/office/drawing/2014/main" id="{0ECAB0D4-F143-104D-B3C0-3060E6AFF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50916" name="Oval 4">
            <a:extLst>
              <a:ext uri="{FF2B5EF4-FFF2-40B4-BE49-F238E27FC236}">
                <a16:creationId xmlns:a16="http://schemas.microsoft.com/office/drawing/2014/main" id="{8A082220-72AC-6D40-A17A-E866E8D14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50917" name="Oval 5">
            <a:extLst>
              <a:ext uri="{FF2B5EF4-FFF2-40B4-BE49-F238E27FC236}">
                <a16:creationId xmlns:a16="http://schemas.microsoft.com/office/drawing/2014/main" id="{85AFBE67-74F1-3D49-83F3-86FC268BE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50918" name="Oval 6">
            <a:extLst>
              <a:ext uri="{FF2B5EF4-FFF2-40B4-BE49-F238E27FC236}">
                <a16:creationId xmlns:a16="http://schemas.microsoft.com/office/drawing/2014/main" id="{0A886C73-8124-8C48-8331-66C59259B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50919" name="Oval 7">
            <a:extLst>
              <a:ext uri="{FF2B5EF4-FFF2-40B4-BE49-F238E27FC236}">
                <a16:creationId xmlns:a16="http://schemas.microsoft.com/office/drawing/2014/main" id="{2DCA4545-2066-674B-AAA3-EC91E4580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50920" name="Oval 8">
            <a:extLst>
              <a:ext uri="{FF2B5EF4-FFF2-40B4-BE49-F238E27FC236}">
                <a16:creationId xmlns:a16="http://schemas.microsoft.com/office/drawing/2014/main" id="{6CB98FDE-E85B-A946-8AE2-7DB4013FD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50921" name="Oval 9">
            <a:extLst>
              <a:ext uri="{FF2B5EF4-FFF2-40B4-BE49-F238E27FC236}">
                <a16:creationId xmlns:a16="http://schemas.microsoft.com/office/drawing/2014/main" id="{6C8C82F9-69EE-5E41-9908-8F00F5F1C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50922" name="Oval 10">
            <a:extLst>
              <a:ext uri="{FF2B5EF4-FFF2-40B4-BE49-F238E27FC236}">
                <a16:creationId xmlns:a16="http://schemas.microsoft.com/office/drawing/2014/main" id="{7CEC621A-095A-0E48-A27E-8A345E6E6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75788" name="AutoShape 11">
            <a:extLst>
              <a:ext uri="{FF2B5EF4-FFF2-40B4-BE49-F238E27FC236}">
                <a16:creationId xmlns:a16="http://schemas.microsoft.com/office/drawing/2014/main" id="{2EF0E1A1-C41A-3A43-B072-E0FCB80BEFA0}"/>
              </a:ext>
            </a:extLst>
          </p:cNvPr>
          <p:cNvCxnSpPr>
            <a:cxnSpLocks noChangeShapeType="1"/>
            <a:stCxn id="550915" idx="7"/>
            <a:endCxn id="550918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5789" name="AutoShape 12">
            <a:extLst>
              <a:ext uri="{FF2B5EF4-FFF2-40B4-BE49-F238E27FC236}">
                <a16:creationId xmlns:a16="http://schemas.microsoft.com/office/drawing/2014/main" id="{2C3A012E-9125-2D4A-9E4A-F4FF73008A5F}"/>
              </a:ext>
            </a:extLst>
          </p:cNvPr>
          <p:cNvCxnSpPr>
            <a:cxnSpLocks noChangeShapeType="1"/>
            <a:stCxn id="550915" idx="6"/>
            <a:endCxn id="550919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5790" name="AutoShape 13">
            <a:extLst>
              <a:ext uri="{FF2B5EF4-FFF2-40B4-BE49-F238E27FC236}">
                <a16:creationId xmlns:a16="http://schemas.microsoft.com/office/drawing/2014/main" id="{59ABFB50-6695-6742-919E-F91211907627}"/>
              </a:ext>
            </a:extLst>
          </p:cNvPr>
          <p:cNvCxnSpPr>
            <a:cxnSpLocks noChangeShapeType="1"/>
            <a:stCxn id="550915" idx="5"/>
            <a:endCxn id="550920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5791" name="AutoShape 14">
            <a:extLst>
              <a:ext uri="{FF2B5EF4-FFF2-40B4-BE49-F238E27FC236}">
                <a16:creationId xmlns:a16="http://schemas.microsoft.com/office/drawing/2014/main" id="{E4306B43-12B6-DA41-BFB0-7E1C449D1232}"/>
              </a:ext>
            </a:extLst>
          </p:cNvPr>
          <p:cNvCxnSpPr>
            <a:cxnSpLocks noChangeShapeType="1"/>
            <a:stCxn id="550919" idx="7"/>
            <a:endCxn id="550916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5792" name="AutoShape 15">
            <a:extLst>
              <a:ext uri="{FF2B5EF4-FFF2-40B4-BE49-F238E27FC236}">
                <a16:creationId xmlns:a16="http://schemas.microsoft.com/office/drawing/2014/main" id="{71338AB0-1AAB-6348-BEE0-C660B7B05B8F}"/>
              </a:ext>
            </a:extLst>
          </p:cNvPr>
          <p:cNvCxnSpPr>
            <a:cxnSpLocks noChangeShapeType="1"/>
            <a:stCxn id="550921" idx="7"/>
            <a:endCxn id="550916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5793" name="AutoShape 16">
            <a:extLst>
              <a:ext uri="{FF2B5EF4-FFF2-40B4-BE49-F238E27FC236}">
                <a16:creationId xmlns:a16="http://schemas.microsoft.com/office/drawing/2014/main" id="{48A77AB2-4CC1-AB4A-B7A2-5E2300E63FB2}"/>
              </a:ext>
            </a:extLst>
          </p:cNvPr>
          <p:cNvCxnSpPr>
            <a:cxnSpLocks noChangeShapeType="1"/>
            <a:stCxn id="550919" idx="5"/>
            <a:endCxn id="550922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5794" name="AutoShape 17">
            <a:extLst>
              <a:ext uri="{FF2B5EF4-FFF2-40B4-BE49-F238E27FC236}">
                <a16:creationId xmlns:a16="http://schemas.microsoft.com/office/drawing/2014/main" id="{98CFAADE-9170-B348-9064-F9AD06EE0EAA}"/>
              </a:ext>
            </a:extLst>
          </p:cNvPr>
          <p:cNvCxnSpPr>
            <a:cxnSpLocks noChangeShapeType="1"/>
            <a:stCxn id="550922" idx="5"/>
            <a:endCxn id="550917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5795" name="AutoShape 18">
            <a:extLst>
              <a:ext uri="{FF2B5EF4-FFF2-40B4-BE49-F238E27FC236}">
                <a16:creationId xmlns:a16="http://schemas.microsoft.com/office/drawing/2014/main" id="{C6ADD92F-0C0C-9844-BAF7-A2FF15C96705}"/>
              </a:ext>
            </a:extLst>
          </p:cNvPr>
          <p:cNvCxnSpPr>
            <a:cxnSpLocks noChangeShapeType="1"/>
            <a:stCxn id="550922" idx="6"/>
            <a:endCxn id="550921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5796" name="AutoShape 19">
            <a:extLst>
              <a:ext uri="{FF2B5EF4-FFF2-40B4-BE49-F238E27FC236}">
                <a16:creationId xmlns:a16="http://schemas.microsoft.com/office/drawing/2014/main" id="{8527EF38-328F-9442-A7E2-E99D6D980A6D}"/>
              </a:ext>
            </a:extLst>
          </p:cNvPr>
          <p:cNvCxnSpPr>
            <a:cxnSpLocks noChangeShapeType="1"/>
            <a:stCxn id="550921" idx="4"/>
            <a:endCxn id="550917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5797" name="AutoShape 20">
            <a:extLst>
              <a:ext uri="{FF2B5EF4-FFF2-40B4-BE49-F238E27FC236}">
                <a16:creationId xmlns:a16="http://schemas.microsoft.com/office/drawing/2014/main" id="{EAFBCCFB-15B3-7F48-80B2-CC21E87FE3B6}"/>
              </a:ext>
            </a:extLst>
          </p:cNvPr>
          <p:cNvCxnSpPr>
            <a:cxnSpLocks noChangeShapeType="1"/>
            <a:stCxn id="550916" idx="3"/>
            <a:endCxn id="550922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5798" name="AutoShape 21">
            <a:extLst>
              <a:ext uri="{FF2B5EF4-FFF2-40B4-BE49-F238E27FC236}">
                <a16:creationId xmlns:a16="http://schemas.microsoft.com/office/drawing/2014/main" id="{4112690C-13A5-CD44-8269-55F57F4FE111}"/>
              </a:ext>
            </a:extLst>
          </p:cNvPr>
          <p:cNvCxnSpPr>
            <a:cxnSpLocks noChangeShapeType="1"/>
            <a:stCxn id="550919" idx="4"/>
            <a:endCxn id="550920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5799" name="AutoShape 22">
            <a:extLst>
              <a:ext uri="{FF2B5EF4-FFF2-40B4-BE49-F238E27FC236}">
                <a16:creationId xmlns:a16="http://schemas.microsoft.com/office/drawing/2014/main" id="{B4F71F29-57FF-8C44-87DC-A95BBC470B1A}"/>
              </a:ext>
            </a:extLst>
          </p:cNvPr>
          <p:cNvCxnSpPr>
            <a:cxnSpLocks noChangeShapeType="1"/>
            <a:stCxn id="550920" idx="6"/>
            <a:endCxn id="550922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5800" name="AutoShape 23">
            <a:extLst>
              <a:ext uri="{FF2B5EF4-FFF2-40B4-BE49-F238E27FC236}">
                <a16:creationId xmlns:a16="http://schemas.microsoft.com/office/drawing/2014/main" id="{8CF34BEF-F359-CC43-A1AB-8CD1F2652B4E}"/>
              </a:ext>
            </a:extLst>
          </p:cNvPr>
          <p:cNvCxnSpPr>
            <a:cxnSpLocks noChangeShapeType="1"/>
            <a:stCxn id="550918" idx="6"/>
            <a:endCxn id="550916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5801" name="AutoShape 24">
            <a:extLst>
              <a:ext uri="{FF2B5EF4-FFF2-40B4-BE49-F238E27FC236}">
                <a16:creationId xmlns:a16="http://schemas.microsoft.com/office/drawing/2014/main" id="{29138B8E-7374-F548-A7F3-94FC97A613DA}"/>
              </a:ext>
            </a:extLst>
          </p:cNvPr>
          <p:cNvCxnSpPr>
            <a:cxnSpLocks noChangeShapeType="1"/>
            <a:stCxn id="550920" idx="6"/>
            <a:endCxn id="550917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5802" name="AutoShape 25">
            <a:extLst>
              <a:ext uri="{FF2B5EF4-FFF2-40B4-BE49-F238E27FC236}">
                <a16:creationId xmlns:a16="http://schemas.microsoft.com/office/drawing/2014/main" id="{57C3A188-43E6-6147-92C0-49CFC31A157B}"/>
              </a:ext>
            </a:extLst>
          </p:cNvPr>
          <p:cNvCxnSpPr>
            <a:cxnSpLocks noChangeShapeType="1"/>
            <a:stCxn id="550916" idx="5"/>
            <a:endCxn id="550917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50939" name="Text Box 27">
            <a:extLst>
              <a:ext uri="{FF2B5EF4-FFF2-40B4-BE49-F238E27FC236}">
                <a16:creationId xmlns:a16="http://schemas.microsoft.com/office/drawing/2014/main" id="{52F7CA50-D687-8C4B-AFD7-0AF247BF9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50940" name="Text Box 28">
            <a:extLst>
              <a:ext uri="{FF2B5EF4-FFF2-40B4-BE49-F238E27FC236}">
                <a16:creationId xmlns:a16="http://schemas.microsoft.com/office/drawing/2014/main" id="{83936F62-63DC-3747-A17B-B854A89AA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50941" name="Text Box 29">
            <a:extLst>
              <a:ext uri="{FF2B5EF4-FFF2-40B4-BE49-F238E27FC236}">
                <a16:creationId xmlns:a16="http://schemas.microsoft.com/office/drawing/2014/main" id="{65E031FC-412A-5E48-9713-C6398762D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50942" name="Text Box 30">
            <a:extLst>
              <a:ext uri="{FF2B5EF4-FFF2-40B4-BE49-F238E27FC236}">
                <a16:creationId xmlns:a16="http://schemas.microsoft.com/office/drawing/2014/main" id="{2FFAE8CB-F3A2-5743-9846-B1386A338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50943" name="Text Box 31">
            <a:extLst>
              <a:ext uri="{FF2B5EF4-FFF2-40B4-BE49-F238E27FC236}">
                <a16:creationId xmlns:a16="http://schemas.microsoft.com/office/drawing/2014/main" id="{BFA3F4DD-5905-3942-BF86-7FBBE562D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4" y="48069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50944" name="Text Box 32">
            <a:extLst>
              <a:ext uri="{FF2B5EF4-FFF2-40B4-BE49-F238E27FC236}">
                <a16:creationId xmlns:a16="http://schemas.microsoft.com/office/drawing/2014/main" id="{E2C47CCB-0F85-5F4E-9810-684D3BFB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9" y="49847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50945" name="Text Box 33">
            <a:extLst>
              <a:ext uri="{FF2B5EF4-FFF2-40B4-BE49-F238E27FC236}">
                <a16:creationId xmlns:a16="http://schemas.microsoft.com/office/drawing/2014/main" id="{DD61F470-C054-5842-89B2-7481D8105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50946" name="Text Box 34">
            <a:extLst>
              <a:ext uri="{FF2B5EF4-FFF2-40B4-BE49-F238E27FC236}">
                <a16:creationId xmlns:a16="http://schemas.microsoft.com/office/drawing/2014/main" id="{8C64F9C1-34D7-6A4F-AF00-307657DD3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50947" name="Text Box 35">
            <a:extLst>
              <a:ext uri="{FF2B5EF4-FFF2-40B4-BE49-F238E27FC236}">
                <a16:creationId xmlns:a16="http://schemas.microsoft.com/office/drawing/2014/main" id="{502C7FA1-D2FC-A249-ADF7-75E244FFE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50948" name="Text Box 36">
            <a:extLst>
              <a:ext uri="{FF2B5EF4-FFF2-40B4-BE49-F238E27FC236}">
                <a16:creationId xmlns:a16="http://schemas.microsoft.com/office/drawing/2014/main" id="{A1DA5505-A113-B049-B21F-18E0271E1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50949" name="Text Box 37">
            <a:extLst>
              <a:ext uri="{FF2B5EF4-FFF2-40B4-BE49-F238E27FC236}">
                <a16:creationId xmlns:a16="http://schemas.microsoft.com/office/drawing/2014/main" id="{56FA32CE-F3C2-B740-88DC-0B9E6675D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50950" name="Text Box 38">
            <a:extLst>
              <a:ext uri="{FF2B5EF4-FFF2-40B4-BE49-F238E27FC236}">
                <a16:creationId xmlns:a16="http://schemas.microsoft.com/office/drawing/2014/main" id="{92F51FFB-F724-3B42-8646-4140394FC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50951" name="Text Box 39">
            <a:extLst>
              <a:ext uri="{FF2B5EF4-FFF2-40B4-BE49-F238E27FC236}">
                <a16:creationId xmlns:a16="http://schemas.microsoft.com/office/drawing/2014/main" id="{5E8B607A-97FB-9648-80A4-12D851F3F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5" y="4478339"/>
            <a:ext cx="32543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50952" name="Text Box 40">
            <a:extLst>
              <a:ext uri="{FF2B5EF4-FFF2-40B4-BE49-F238E27FC236}">
                <a16:creationId xmlns:a16="http://schemas.microsoft.com/office/drawing/2014/main" id="{6F69B2B1-F9FB-3341-8B95-9ABB9921E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50953" name="Text Box 41">
            <a:extLst>
              <a:ext uri="{FF2B5EF4-FFF2-40B4-BE49-F238E27FC236}">
                <a16:creationId xmlns:a16="http://schemas.microsoft.com/office/drawing/2014/main" id="{6388A14D-4BE1-0548-95B9-07FF861FF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1" y="63357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0954" name="Text Box 42">
            <a:extLst>
              <a:ext uri="{FF2B5EF4-FFF2-40B4-BE49-F238E27FC236}">
                <a16:creationId xmlns:a16="http://schemas.microsoft.com/office/drawing/2014/main" id="{5554ED02-4367-4347-B21A-48E8FC12B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251460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0956" name="Text Box 44">
            <a:extLst>
              <a:ext uri="{FF2B5EF4-FFF2-40B4-BE49-F238E27FC236}">
                <a16:creationId xmlns:a16="http://schemas.microsoft.com/office/drawing/2014/main" id="{95BFB6BB-A91B-4B43-9827-3CBBF9210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588" y="62531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50957" name="Text Box 45">
            <a:extLst>
              <a:ext uri="{FF2B5EF4-FFF2-40B4-BE49-F238E27FC236}">
                <a16:creationId xmlns:a16="http://schemas.microsoft.com/office/drawing/2014/main" id="{9C4D6DE3-7555-BF49-93D9-7AE08CF75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440238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50958" name="Text Box 46">
            <a:extLst>
              <a:ext uri="{FF2B5EF4-FFF2-40B4-BE49-F238E27FC236}">
                <a16:creationId xmlns:a16="http://schemas.microsoft.com/office/drawing/2014/main" id="{115B6078-1806-BE45-968D-C4AC7D860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6" y="3741738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0959" name="Text Box 47">
            <a:extLst>
              <a:ext uri="{FF2B5EF4-FFF2-40B4-BE49-F238E27FC236}">
                <a16:creationId xmlns:a16="http://schemas.microsoft.com/office/drawing/2014/main" id="{F70B3771-81F6-2D4B-8BDA-946425AA8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1" y="413226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50960" name="Text Box 48">
            <a:extLst>
              <a:ext uri="{FF2B5EF4-FFF2-40B4-BE49-F238E27FC236}">
                <a16:creationId xmlns:a16="http://schemas.microsoft.com/office/drawing/2014/main" id="{28ADF779-52F7-5848-B730-DACCA6AC4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310515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0961" name="Text Box 49">
            <a:extLst>
              <a:ext uri="{FF2B5EF4-FFF2-40B4-BE49-F238E27FC236}">
                <a16:creationId xmlns:a16="http://schemas.microsoft.com/office/drawing/2014/main" id="{916941E9-63D6-3A4A-882E-0C609A569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1" y="1014413"/>
            <a:ext cx="3368675" cy="696912"/>
          </a:xfrm>
          <a:prstGeom prst="rect">
            <a:avLst/>
          </a:prstGeom>
          <a:solidFill>
            <a:srgbClr val="9CE0FA"/>
          </a:solidFill>
          <a:ln>
            <a:noFill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N’ = { s, 2, 3, 4, 5,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C = { t }</a:t>
            </a:r>
          </a:p>
        </p:txBody>
      </p:sp>
      <p:sp>
        <p:nvSpPr>
          <p:cNvPr id="550962" name="Text Box 50">
            <a:extLst>
              <a:ext uri="{FF2B5EF4-FFF2-40B4-BE49-F238E27FC236}">
                <a16:creationId xmlns:a16="http://schemas.microsoft.com/office/drawing/2014/main" id="{81CBA3B2-7D10-B641-A6A6-F36BE0124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6" y="2501901"/>
            <a:ext cx="53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50963" name="Text Box 51">
            <a:extLst>
              <a:ext uri="{FF2B5EF4-FFF2-40B4-BE49-F238E27FC236}">
                <a16:creationId xmlns:a16="http://schemas.microsoft.com/office/drawing/2014/main" id="{E1473991-A541-2C44-A727-FE64501CA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4" y="2555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0964" name="Text Box 52">
            <a:extLst>
              <a:ext uri="{FF2B5EF4-FFF2-40B4-BE49-F238E27FC236}">
                <a16:creationId xmlns:a16="http://schemas.microsoft.com/office/drawing/2014/main" id="{8BEDA74F-7FAB-6E4E-9459-5DC93BA65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1" y="633571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50965" name="Text Box 53">
            <a:extLst>
              <a:ext uri="{FF2B5EF4-FFF2-40B4-BE49-F238E27FC236}">
                <a16:creationId xmlns:a16="http://schemas.microsoft.com/office/drawing/2014/main" id="{3D272BE2-8DAC-6248-ADF4-1B5A18F4A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6" y="3741738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50966" name="Text Box 54">
            <a:extLst>
              <a:ext uri="{FF2B5EF4-FFF2-40B4-BE49-F238E27FC236}">
                <a16:creationId xmlns:a16="http://schemas.microsoft.com/office/drawing/2014/main" id="{73951C6A-3CB3-CA44-8F8D-1CBEE4268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6" y="3786189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0967" name="Text Box 55">
            <a:extLst>
              <a:ext uri="{FF2B5EF4-FFF2-40B4-BE49-F238E27FC236}">
                <a16:creationId xmlns:a16="http://schemas.microsoft.com/office/drawing/2014/main" id="{78BB7143-BE1D-0B4A-A2D5-1EA2FF3F9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6" y="64055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0970" name="Text Box 58">
            <a:extLst>
              <a:ext uri="{FF2B5EF4-FFF2-40B4-BE49-F238E27FC236}">
                <a16:creationId xmlns:a16="http://schemas.microsoft.com/office/drawing/2014/main" id="{81C0A9A9-4C86-9142-BEC5-D482121EB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1" y="42021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0971" name="Text Box 59">
            <a:extLst>
              <a:ext uri="{FF2B5EF4-FFF2-40B4-BE49-F238E27FC236}">
                <a16:creationId xmlns:a16="http://schemas.microsoft.com/office/drawing/2014/main" id="{41A820A8-29A9-384F-A8DA-3367999A5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576" y="44751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0972" name="Text Box 60">
            <a:extLst>
              <a:ext uri="{FF2B5EF4-FFF2-40B4-BE49-F238E27FC236}">
                <a16:creationId xmlns:a16="http://schemas.microsoft.com/office/drawing/2014/main" id="{E3B8153D-45CB-CE42-96C2-13119A85B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1" y="41894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0973" name="Text Box 61">
            <a:extLst>
              <a:ext uri="{FF2B5EF4-FFF2-40B4-BE49-F238E27FC236}">
                <a16:creationId xmlns:a16="http://schemas.microsoft.com/office/drawing/2014/main" id="{5B7018B1-42C0-E040-9DF2-C40D7DC89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276" y="4246564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0974" name="Text Box 62">
            <a:extLst>
              <a:ext uri="{FF2B5EF4-FFF2-40B4-BE49-F238E27FC236}">
                <a16:creationId xmlns:a16="http://schemas.microsoft.com/office/drawing/2014/main" id="{CF56E0E1-DFC1-FA40-9CF2-440C91E80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551" y="628015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0975" name="Text Box 63">
            <a:extLst>
              <a:ext uri="{FF2B5EF4-FFF2-40B4-BE49-F238E27FC236}">
                <a16:creationId xmlns:a16="http://schemas.microsoft.com/office/drawing/2014/main" id="{93380049-EFFA-C740-965F-B9CB28875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10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0976" name="Text Box 64">
            <a:extLst>
              <a:ext uri="{FF2B5EF4-FFF2-40B4-BE49-F238E27FC236}">
                <a16:creationId xmlns:a16="http://schemas.microsoft.com/office/drawing/2014/main" id="{8D2004EE-6A5B-1C4E-A2A4-CF7CD4FD5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16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0977" name="Text Box 65">
            <a:extLst>
              <a:ext uri="{FF2B5EF4-FFF2-40B4-BE49-F238E27FC236}">
                <a16:creationId xmlns:a16="http://schemas.microsoft.com/office/drawing/2014/main" id="{E8C5AA4C-EAF6-0E44-B397-53B685269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0651" y="62722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51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0978" name="Text Box 66">
            <a:extLst>
              <a:ext uri="{FF2B5EF4-FFF2-40B4-BE49-F238E27FC236}">
                <a16:creationId xmlns:a16="http://schemas.microsoft.com/office/drawing/2014/main" id="{8B2E5EF8-794F-DA4D-9E31-D23FAE023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76" y="4233864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0979" name="Text Box 67">
            <a:extLst>
              <a:ext uri="{FF2B5EF4-FFF2-40B4-BE49-F238E27FC236}">
                <a16:creationId xmlns:a16="http://schemas.microsoft.com/office/drawing/2014/main" id="{104C72B6-48DC-2445-A42B-BD99B6DDF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1" y="41894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0981" name="Text Box 69">
            <a:extLst>
              <a:ext uri="{FF2B5EF4-FFF2-40B4-BE49-F238E27FC236}">
                <a16:creationId xmlns:a16="http://schemas.microsoft.com/office/drawing/2014/main" id="{5B410FB9-FBB7-8849-84E4-F7438C251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0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0982" name="Text Box 70">
            <a:extLst>
              <a:ext uri="{FF2B5EF4-FFF2-40B4-BE49-F238E27FC236}">
                <a16:creationId xmlns:a16="http://schemas.microsoft.com/office/drawing/2014/main" id="{4AC29BAB-5221-274E-B8F4-A854E9250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5051" y="62722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50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0983" name="Text Box 71">
            <a:extLst>
              <a:ext uri="{FF2B5EF4-FFF2-40B4-BE49-F238E27FC236}">
                <a16:creationId xmlns:a16="http://schemas.microsoft.com/office/drawing/2014/main" id="{F70838E1-3F08-2F4C-B917-ABDD5DB54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4076" y="41910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0984" name="Text Box 72">
            <a:extLst>
              <a:ext uri="{FF2B5EF4-FFF2-40B4-BE49-F238E27FC236}">
                <a16:creationId xmlns:a16="http://schemas.microsoft.com/office/drawing/2014/main" id="{3E50236F-9A57-2C4A-BFEA-21F87DBCA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1" y="41386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45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0985" name="AutoShape 73">
            <a:extLst>
              <a:ext uri="{FF2B5EF4-FFF2-40B4-BE49-F238E27FC236}">
                <a16:creationId xmlns:a16="http://schemas.microsoft.com/office/drawing/2014/main" id="{11B513CC-728E-5046-966F-28D8527501E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386764" y="6267451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50986" name="Text Box 74">
            <a:extLst>
              <a:ext uri="{FF2B5EF4-FFF2-40B4-BE49-F238E27FC236}">
                <a16:creationId xmlns:a16="http://schemas.microsoft.com/office/drawing/2014/main" id="{993D4BDD-C671-6E41-9BFD-CB9C180FD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256338"/>
            <a:ext cx="946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A50021"/>
                </a:solidFill>
              </a:rPr>
              <a:t>min</a:t>
            </a:r>
          </a:p>
        </p:txBody>
      </p:sp>
      <p:sp>
        <p:nvSpPr>
          <p:cNvPr id="550987" name="Text Box 75">
            <a:extLst>
              <a:ext uri="{FF2B5EF4-FFF2-40B4-BE49-F238E27FC236}">
                <a16:creationId xmlns:a16="http://schemas.microsoft.com/office/drawing/2014/main" id="{03CC8506-7D76-C144-AD6C-A6F3C412C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263" y="23669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50988" name="Text Box 76">
            <a:extLst>
              <a:ext uri="{FF2B5EF4-FFF2-40B4-BE49-F238E27FC236}">
                <a16:creationId xmlns:a16="http://schemas.microsoft.com/office/drawing/2014/main" id="{ABEB6546-EC11-AD41-B9ED-07C71855C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6114" y="2428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0989" name="Text Box 77">
            <a:extLst>
              <a:ext uri="{FF2B5EF4-FFF2-40B4-BE49-F238E27FC236}">
                <a16:creationId xmlns:a16="http://schemas.microsoft.com/office/drawing/2014/main" id="{8C95057C-4C86-BE46-8E93-F0A04A4B8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951" y="23860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0990" name="Text Box 78">
            <a:extLst>
              <a:ext uri="{FF2B5EF4-FFF2-40B4-BE49-F238E27FC236}">
                <a16:creationId xmlns:a16="http://schemas.microsoft.com/office/drawing/2014/main" id="{71211DAF-CAFE-CE4C-8ABD-278FAA592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1" y="24384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0991" name="Text Box 79">
            <a:extLst>
              <a:ext uri="{FF2B5EF4-FFF2-40B4-BE49-F238E27FC236}">
                <a16:creationId xmlns:a16="http://schemas.microsoft.com/office/drawing/2014/main" id="{61EBF1EE-2560-8D43-A42C-1880EBBF4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1" y="205740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0992" name="Text Box 80">
            <a:extLst>
              <a:ext uri="{FF2B5EF4-FFF2-40B4-BE49-F238E27FC236}">
                <a16:creationId xmlns:a16="http://schemas.microsoft.com/office/drawing/2014/main" id="{D4D2C0D0-D24F-084A-81FC-824F1AD9E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109644" name="Freeform 81">
            <a:extLst>
              <a:ext uri="{FF2B5EF4-FFF2-40B4-BE49-F238E27FC236}">
                <a16:creationId xmlns:a16="http://schemas.microsoft.com/office/drawing/2014/main" id="{AC648200-30D8-B64B-AEAE-6FE0C8F70A65}"/>
              </a:ext>
            </a:extLst>
          </p:cNvPr>
          <p:cNvSpPr>
            <a:spLocks/>
          </p:cNvSpPr>
          <p:nvPr/>
        </p:nvSpPr>
        <p:spPr bwMode="auto">
          <a:xfrm>
            <a:off x="1701800" y="1995488"/>
            <a:ext cx="8534400" cy="4786312"/>
          </a:xfrm>
          <a:custGeom>
            <a:avLst/>
            <a:gdLst>
              <a:gd name="T0" fmla="*/ 0 w 5376"/>
              <a:gd name="T1" fmla="*/ 2147483646 h 3015"/>
              <a:gd name="T2" fmla="*/ 282257500 w 5376"/>
              <a:gd name="T3" fmla="*/ 1570056386 h 3015"/>
              <a:gd name="T4" fmla="*/ 766127500 w 5376"/>
              <a:gd name="T5" fmla="*/ 1307960163 h 3015"/>
              <a:gd name="T6" fmla="*/ 1108868750 w 5376"/>
              <a:gd name="T7" fmla="*/ 1126508932 h 3015"/>
              <a:gd name="T8" fmla="*/ 1572577500 w 5376"/>
              <a:gd name="T9" fmla="*/ 1045863941 h 3015"/>
              <a:gd name="T10" fmla="*/ 2096770000 w 5376"/>
              <a:gd name="T11" fmla="*/ 945057701 h 3015"/>
              <a:gd name="T12" fmla="*/ 2147483646 w 5376"/>
              <a:gd name="T13" fmla="*/ 844251462 h 3015"/>
              <a:gd name="T14" fmla="*/ 2147483646 w 5376"/>
              <a:gd name="T15" fmla="*/ 682961479 h 3015"/>
              <a:gd name="T16" fmla="*/ 2147483646 w 5376"/>
              <a:gd name="T17" fmla="*/ 783767718 h 3015"/>
              <a:gd name="T18" fmla="*/ 2147483646 w 5376"/>
              <a:gd name="T19" fmla="*/ 864412710 h 3015"/>
              <a:gd name="T20" fmla="*/ 2147483646 w 5376"/>
              <a:gd name="T21" fmla="*/ 327620278 h 3015"/>
              <a:gd name="T22" fmla="*/ 2147483646 w 5376"/>
              <a:gd name="T23" fmla="*/ 85685304 h 3015"/>
              <a:gd name="T24" fmla="*/ 2147483646 w 5376"/>
              <a:gd name="T25" fmla="*/ 85685304 h 3015"/>
              <a:gd name="T26" fmla="*/ 2147483646 w 5376"/>
              <a:gd name="T27" fmla="*/ 408265270 h 3015"/>
              <a:gd name="T28" fmla="*/ 2147483646 w 5376"/>
              <a:gd name="T29" fmla="*/ 743445222 h 3015"/>
              <a:gd name="T30" fmla="*/ 2147483646 w 5376"/>
              <a:gd name="T31" fmla="*/ 1630540130 h 3015"/>
              <a:gd name="T32" fmla="*/ 2147483646 w 5376"/>
              <a:gd name="T33" fmla="*/ 2147483646 h 3015"/>
              <a:gd name="T34" fmla="*/ 2147483646 w 5376"/>
              <a:gd name="T35" fmla="*/ 2147483646 h 3015"/>
              <a:gd name="T36" fmla="*/ 2147483646 w 5376"/>
              <a:gd name="T37" fmla="*/ 2147483646 h 3015"/>
              <a:gd name="T38" fmla="*/ 2147483646 w 5376"/>
              <a:gd name="T39" fmla="*/ 2147483646 h 3015"/>
              <a:gd name="T40" fmla="*/ 2147483646 w 5376"/>
              <a:gd name="T41" fmla="*/ 2147483646 h 3015"/>
              <a:gd name="T42" fmla="*/ 2147483646 w 5376"/>
              <a:gd name="T43" fmla="*/ 2147483646 h 3015"/>
              <a:gd name="T44" fmla="*/ 2147483646 w 5376"/>
              <a:gd name="T45" fmla="*/ 2147483646 h 3015"/>
              <a:gd name="T46" fmla="*/ 2147483646 w 5376"/>
              <a:gd name="T47" fmla="*/ 2147483646 h 3015"/>
              <a:gd name="T48" fmla="*/ 2147483646 w 5376"/>
              <a:gd name="T49" fmla="*/ 2147483646 h 3015"/>
              <a:gd name="T50" fmla="*/ 2147483646 w 5376"/>
              <a:gd name="T51" fmla="*/ 2147483646 h 3015"/>
              <a:gd name="T52" fmla="*/ 2147483646 w 5376"/>
              <a:gd name="T53" fmla="*/ 2147483646 h 3015"/>
              <a:gd name="T54" fmla="*/ 2147483646 w 5376"/>
              <a:gd name="T55" fmla="*/ 2147483646 h 3015"/>
              <a:gd name="T56" fmla="*/ 2147483646 w 5376"/>
              <a:gd name="T57" fmla="*/ 2147483646 h 3015"/>
              <a:gd name="T58" fmla="*/ 2147483646 w 5376"/>
              <a:gd name="T59" fmla="*/ 2147483646 h 3015"/>
              <a:gd name="T60" fmla="*/ 2147483646 w 5376"/>
              <a:gd name="T61" fmla="*/ 2147483646 h 3015"/>
              <a:gd name="T62" fmla="*/ 2147483646 w 5376"/>
              <a:gd name="T63" fmla="*/ 2147483646 h 3015"/>
              <a:gd name="T64" fmla="*/ 2147483646 w 5376"/>
              <a:gd name="T65" fmla="*/ 2147483646 h 3015"/>
              <a:gd name="T66" fmla="*/ 2147483646 w 5376"/>
              <a:gd name="T67" fmla="*/ 2147483646 h 3015"/>
              <a:gd name="T68" fmla="*/ 2147483646 w 5376"/>
              <a:gd name="T69" fmla="*/ 2147483646 h 3015"/>
              <a:gd name="T70" fmla="*/ 2147483646 w 5376"/>
              <a:gd name="T71" fmla="*/ 2147483646 h 3015"/>
              <a:gd name="T72" fmla="*/ 2147483646 w 5376"/>
              <a:gd name="T73" fmla="*/ 2147483646 h 3015"/>
              <a:gd name="T74" fmla="*/ 2147483646 w 5376"/>
              <a:gd name="T75" fmla="*/ 2147483646 h 3015"/>
              <a:gd name="T76" fmla="*/ 2147483646 w 5376"/>
              <a:gd name="T77" fmla="*/ 2147483646 h 3015"/>
              <a:gd name="T78" fmla="*/ 2147483646 w 5376"/>
              <a:gd name="T79" fmla="*/ 2147483646 h 3015"/>
              <a:gd name="T80" fmla="*/ 1995963750 w 5376"/>
              <a:gd name="T81" fmla="*/ 2147483646 h 3015"/>
              <a:gd name="T82" fmla="*/ 1854835000 w 5376"/>
              <a:gd name="T83" fmla="*/ 2147483646 h 3015"/>
              <a:gd name="T84" fmla="*/ 1774190000 w 5376"/>
              <a:gd name="T85" fmla="*/ 2147483646 h 3015"/>
              <a:gd name="T86" fmla="*/ 1713706250 w 5376"/>
              <a:gd name="T87" fmla="*/ 2147483646 h 3015"/>
              <a:gd name="T88" fmla="*/ 1653222500 w 5376"/>
              <a:gd name="T89" fmla="*/ 2147483646 h 3015"/>
              <a:gd name="T90" fmla="*/ 1189513750 w 5376"/>
              <a:gd name="T91" fmla="*/ 2147483646 h 3015"/>
              <a:gd name="T92" fmla="*/ 1108868750 w 5376"/>
              <a:gd name="T93" fmla="*/ 2147483646 h 3015"/>
              <a:gd name="T94" fmla="*/ 846772500 w 5376"/>
              <a:gd name="T95" fmla="*/ 2147483646 h 3015"/>
              <a:gd name="T96" fmla="*/ 685482500 w 5376"/>
              <a:gd name="T97" fmla="*/ 2147483646 h 3015"/>
              <a:gd name="T98" fmla="*/ 483870000 w 5376"/>
              <a:gd name="T99" fmla="*/ 2147483646 h 3015"/>
              <a:gd name="T100" fmla="*/ 241935000 w 5376"/>
              <a:gd name="T101" fmla="*/ 2147483646 h 3015"/>
              <a:gd name="T102" fmla="*/ 60483750 w 5376"/>
              <a:gd name="T103" fmla="*/ 2147483646 h 3015"/>
              <a:gd name="T104" fmla="*/ 40322500 w 5376"/>
              <a:gd name="T105" fmla="*/ 2147483646 h 3015"/>
              <a:gd name="T106" fmla="*/ 0 w 5376"/>
              <a:gd name="T107" fmla="*/ 2147483646 h 3015"/>
              <a:gd name="T108" fmla="*/ 0 w 5376"/>
              <a:gd name="T109" fmla="*/ 2147483646 h 301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5376" h="3015">
                <a:moveTo>
                  <a:pt x="0" y="903"/>
                </a:moveTo>
                <a:cubicBezTo>
                  <a:pt x="45" y="812"/>
                  <a:pt x="44" y="703"/>
                  <a:pt x="112" y="623"/>
                </a:cubicBezTo>
                <a:cubicBezTo>
                  <a:pt x="158" y="569"/>
                  <a:pt x="244" y="552"/>
                  <a:pt x="304" y="519"/>
                </a:cubicBezTo>
                <a:cubicBezTo>
                  <a:pt x="354" y="491"/>
                  <a:pt x="386" y="465"/>
                  <a:pt x="440" y="447"/>
                </a:cubicBezTo>
                <a:cubicBezTo>
                  <a:pt x="500" y="427"/>
                  <a:pt x="562" y="425"/>
                  <a:pt x="624" y="415"/>
                </a:cubicBezTo>
                <a:cubicBezTo>
                  <a:pt x="693" y="403"/>
                  <a:pt x="764" y="392"/>
                  <a:pt x="832" y="375"/>
                </a:cubicBezTo>
                <a:cubicBezTo>
                  <a:pt x="869" y="350"/>
                  <a:pt x="911" y="349"/>
                  <a:pt x="952" y="335"/>
                </a:cubicBezTo>
                <a:cubicBezTo>
                  <a:pt x="1113" y="281"/>
                  <a:pt x="1260" y="277"/>
                  <a:pt x="1432" y="271"/>
                </a:cubicBezTo>
                <a:cubicBezTo>
                  <a:pt x="1618" y="278"/>
                  <a:pt x="1740" y="304"/>
                  <a:pt x="1928" y="311"/>
                </a:cubicBezTo>
                <a:cubicBezTo>
                  <a:pt x="2165" y="335"/>
                  <a:pt x="2402" y="338"/>
                  <a:pt x="2640" y="343"/>
                </a:cubicBezTo>
                <a:cubicBezTo>
                  <a:pt x="3273" y="376"/>
                  <a:pt x="3889" y="136"/>
                  <a:pt x="4528" y="130"/>
                </a:cubicBezTo>
                <a:cubicBezTo>
                  <a:pt x="4668" y="112"/>
                  <a:pt x="4828" y="88"/>
                  <a:pt x="4955" y="34"/>
                </a:cubicBezTo>
                <a:cubicBezTo>
                  <a:pt x="5034" y="0"/>
                  <a:pt x="5162" y="37"/>
                  <a:pt x="5232" y="34"/>
                </a:cubicBezTo>
                <a:cubicBezTo>
                  <a:pt x="5288" y="40"/>
                  <a:pt x="5332" y="123"/>
                  <a:pt x="5371" y="162"/>
                </a:cubicBezTo>
                <a:cubicBezTo>
                  <a:pt x="5376" y="181"/>
                  <a:pt x="5376" y="276"/>
                  <a:pt x="5376" y="295"/>
                </a:cubicBezTo>
                <a:cubicBezTo>
                  <a:pt x="5376" y="412"/>
                  <a:pt x="5373" y="530"/>
                  <a:pt x="5368" y="647"/>
                </a:cubicBezTo>
                <a:cubicBezTo>
                  <a:pt x="5365" y="726"/>
                  <a:pt x="5312" y="806"/>
                  <a:pt x="5288" y="879"/>
                </a:cubicBezTo>
                <a:cubicBezTo>
                  <a:pt x="5275" y="919"/>
                  <a:pt x="5274" y="988"/>
                  <a:pt x="5240" y="1015"/>
                </a:cubicBezTo>
                <a:cubicBezTo>
                  <a:pt x="5195" y="1051"/>
                  <a:pt x="5271" y="1105"/>
                  <a:pt x="5216" y="1111"/>
                </a:cubicBezTo>
                <a:cubicBezTo>
                  <a:pt x="5165" y="1181"/>
                  <a:pt x="5057" y="1323"/>
                  <a:pt x="4936" y="1439"/>
                </a:cubicBezTo>
                <a:cubicBezTo>
                  <a:pt x="4772" y="1472"/>
                  <a:pt x="4650" y="1767"/>
                  <a:pt x="4488" y="1807"/>
                </a:cubicBezTo>
                <a:cubicBezTo>
                  <a:pt x="4461" y="1814"/>
                  <a:pt x="4082" y="1902"/>
                  <a:pt x="4056" y="1911"/>
                </a:cubicBezTo>
                <a:cubicBezTo>
                  <a:pt x="4001" y="1966"/>
                  <a:pt x="3777" y="1927"/>
                  <a:pt x="3704" y="1951"/>
                </a:cubicBezTo>
                <a:cubicBezTo>
                  <a:pt x="3673" y="2043"/>
                  <a:pt x="3525" y="1972"/>
                  <a:pt x="3448" y="1991"/>
                </a:cubicBezTo>
                <a:cubicBezTo>
                  <a:pt x="3385" y="2007"/>
                  <a:pt x="3150" y="2050"/>
                  <a:pt x="3088" y="2071"/>
                </a:cubicBezTo>
                <a:cubicBezTo>
                  <a:pt x="3056" y="2082"/>
                  <a:pt x="2945" y="2092"/>
                  <a:pt x="2912" y="2095"/>
                </a:cubicBezTo>
                <a:cubicBezTo>
                  <a:pt x="2864" y="2094"/>
                  <a:pt x="2835" y="2060"/>
                  <a:pt x="2800" y="2063"/>
                </a:cubicBezTo>
                <a:cubicBezTo>
                  <a:pt x="2768" y="2074"/>
                  <a:pt x="2738" y="2100"/>
                  <a:pt x="2704" y="2111"/>
                </a:cubicBezTo>
                <a:cubicBezTo>
                  <a:pt x="2655" y="2127"/>
                  <a:pt x="2602" y="2125"/>
                  <a:pt x="2552" y="2135"/>
                </a:cubicBezTo>
                <a:cubicBezTo>
                  <a:pt x="2477" y="2132"/>
                  <a:pt x="2482" y="2246"/>
                  <a:pt x="2408" y="2239"/>
                </a:cubicBezTo>
                <a:cubicBezTo>
                  <a:pt x="2336" y="2233"/>
                  <a:pt x="2372" y="2326"/>
                  <a:pt x="2304" y="2303"/>
                </a:cubicBezTo>
                <a:cubicBezTo>
                  <a:pt x="2244" y="2348"/>
                  <a:pt x="2104" y="2467"/>
                  <a:pt x="2048" y="2511"/>
                </a:cubicBezTo>
                <a:cubicBezTo>
                  <a:pt x="2032" y="2506"/>
                  <a:pt x="1968" y="2567"/>
                  <a:pt x="1968" y="2567"/>
                </a:cubicBezTo>
                <a:cubicBezTo>
                  <a:pt x="1908" y="2590"/>
                  <a:pt x="1945" y="2659"/>
                  <a:pt x="1904" y="2687"/>
                </a:cubicBezTo>
                <a:cubicBezTo>
                  <a:pt x="1871" y="2720"/>
                  <a:pt x="1893" y="2744"/>
                  <a:pt x="1856" y="2799"/>
                </a:cubicBezTo>
                <a:cubicBezTo>
                  <a:pt x="1916" y="2889"/>
                  <a:pt x="1776" y="2983"/>
                  <a:pt x="1680" y="3015"/>
                </a:cubicBezTo>
                <a:cubicBezTo>
                  <a:pt x="1552" y="2929"/>
                  <a:pt x="1310" y="2977"/>
                  <a:pt x="1208" y="2975"/>
                </a:cubicBezTo>
                <a:cubicBezTo>
                  <a:pt x="1140" y="2958"/>
                  <a:pt x="1074" y="2941"/>
                  <a:pt x="1008" y="2919"/>
                </a:cubicBezTo>
                <a:cubicBezTo>
                  <a:pt x="984" y="2911"/>
                  <a:pt x="955" y="2906"/>
                  <a:pt x="936" y="2887"/>
                </a:cubicBezTo>
                <a:cubicBezTo>
                  <a:pt x="901" y="2852"/>
                  <a:pt x="906" y="2816"/>
                  <a:pt x="888" y="2775"/>
                </a:cubicBezTo>
                <a:cubicBezTo>
                  <a:pt x="871" y="2736"/>
                  <a:pt x="819" y="2710"/>
                  <a:pt x="792" y="2679"/>
                </a:cubicBezTo>
                <a:cubicBezTo>
                  <a:pt x="776" y="2661"/>
                  <a:pt x="747" y="2615"/>
                  <a:pt x="736" y="2599"/>
                </a:cubicBezTo>
                <a:cubicBezTo>
                  <a:pt x="673" y="2505"/>
                  <a:pt x="762" y="2608"/>
                  <a:pt x="704" y="2527"/>
                </a:cubicBezTo>
                <a:cubicBezTo>
                  <a:pt x="697" y="2518"/>
                  <a:pt x="687" y="2512"/>
                  <a:pt x="680" y="2503"/>
                </a:cubicBezTo>
                <a:cubicBezTo>
                  <a:pt x="640" y="2447"/>
                  <a:pt x="682" y="2494"/>
                  <a:pt x="656" y="2447"/>
                </a:cubicBezTo>
                <a:cubicBezTo>
                  <a:pt x="606" y="2357"/>
                  <a:pt x="506" y="2317"/>
                  <a:pt x="472" y="2215"/>
                </a:cubicBezTo>
                <a:cubicBezTo>
                  <a:pt x="469" y="2192"/>
                  <a:pt x="458" y="2105"/>
                  <a:pt x="440" y="2087"/>
                </a:cubicBezTo>
                <a:cubicBezTo>
                  <a:pt x="395" y="2042"/>
                  <a:pt x="364" y="1983"/>
                  <a:pt x="336" y="1927"/>
                </a:cubicBezTo>
                <a:cubicBezTo>
                  <a:pt x="315" y="1885"/>
                  <a:pt x="302" y="1843"/>
                  <a:pt x="272" y="1807"/>
                </a:cubicBezTo>
                <a:cubicBezTo>
                  <a:pt x="154" y="1665"/>
                  <a:pt x="240" y="1791"/>
                  <a:pt x="192" y="1719"/>
                </a:cubicBezTo>
                <a:cubicBezTo>
                  <a:pt x="167" y="1568"/>
                  <a:pt x="133" y="1420"/>
                  <a:pt x="96" y="1271"/>
                </a:cubicBezTo>
                <a:cubicBezTo>
                  <a:pt x="91" y="1251"/>
                  <a:pt x="34" y="1171"/>
                  <a:pt x="24" y="1143"/>
                </a:cubicBezTo>
                <a:cubicBezTo>
                  <a:pt x="20" y="1133"/>
                  <a:pt x="19" y="1122"/>
                  <a:pt x="16" y="1111"/>
                </a:cubicBezTo>
                <a:cubicBezTo>
                  <a:pt x="11" y="1095"/>
                  <a:pt x="0" y="1063"/>
                  <a:pt x="0" y="1063"/>
                </a:cubicBezTo>
                <a:cubicBezTo>
                  <a:pt x="9" y="929"/>
                  <a:pt x="16" y="982"/>
                  <a:pt x="0" y="903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6EC1E8-059F-8142-8E49-513C581625C1}"/>
              </a:ext>
            </a:extLst>
          </p:cNvPr>
          <p:cNvSpPr txBox="1"/>
          <p:nvPr/>
        </p:nvSpPr>
        <p:spPr>
          <a:xfrm>
            <a:off x="7670007" y="788998"/>
            <a:ext cx="4505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     Find </a:t>
            </a:r>
            <a:r>
              <a:rPr lang="en-US" sz="1600" i="1" dirty="0"/>
              <a:t>w</a:t>
            </a:r>
            <a:r>
              <a:rPr lang="en-US" sz="1600" dirty="0"/>
              <a:t> not in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'</a:t>
            </a:r>
            <a:r>
              <a:rPr lang="en-US" sz="1600" i="1" dirty="0"/>
              <a:t> </a:t>
            </a:r>
            <a:r>
              <a:rPr lang="en-US" sz="1600" dirty="0"/>
              <a:t>such that </a:t>
            </a:r>
            <a:r>
              <a:rPr lang="en-US" sz="1600" i="1" dirty="0"/>
              <a:t>D(w) </a:t>
            </a:r>
            <a:r>
              <a:rPr lang="en-US" sz="1600" dirty="0"/>
              <a:t>is a minimum </a:t>
            </a:r>
          </a:p>
          <a:p>
            <a:r>
              <a:rPr lang="en-US" sz="1600" dirty="0"/>
              <a:t>10   add </a:t>
            </a:r>
            <a:r>
              <a:rPr lang="en-US" sz="1600" i="1" dirty="0"/>
              <a:t>w</a:t>
            </a:r>
            <a:r>
              <a:rPr lang="en-US" sz="1600" dirty="0"/>
              <a:t> to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’</a:t>
            </a:r>
            <a:r>
              <a:rPr lang="en-US" sz="1600" i="1" dirty="0"/>
              <a:t> </a:t>
            </a:r>
          </a:p>
          <a:p>
            <a:r>
              <a:rPr lang="en-US" sz="1600" dirty="0"/>
              <a:t>11   update </a:t>
            </a:r>
            <a:r>
              <a:rPr lang="en-US" sz="1600" i="1" dirty="0"/>
              <a:t>D(v) </a:t>
            </a:r>
            <a:r>
              <a:rPr lang="en-US" sz="1600" dirty="0"/>
              <a:t>for all</a:t>
            </a:r>
            <a:r>
              <a:rPr lang="en-US" sz="1600" i="1" dirty="0"/>
              <a:t> v </a:t>
            </a:r>
            <a:r>
              <a:rPr lang="en-US" sz="1600" dirty="0"/>
              <a:t>adjacent to </a:t>
            </a:r>
            <a:r>
              <a:rPr lang="en-US" sz="1600" i="1" dirty="0"/>
              <a:t>w</a:t>
            </a:r>
            <a:r>
              <a:rPr lang="en-US" sz="1600" dirty="0"/>
              <a:t> and not in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'</a:t>
            </a:r>
            <a:r>
              <a:rPr lang="en-US" sz="1600" i="1" dirty="0"/>
              <a:t> </a:t>
            </a:r>
            <a:endParaRPr lang="en-US" sz="1600" dirty="0"/>
          </a:p>
          <a:p>
            <a:r>
              <a:rPr lang="en-US" sz="1600" b="1" i="1" dirty="0">
                <a:solidFill>
                  <a:srgbClr val="CC0000"/>
                </a:solidFill>
              </a:rPr>
              <a:t>12    D(v) = </a:t>
            </a:r>
            <a:r>
              <a:rPr lang="en-US" sz="1600" b="1" dirty="0">
                <a:solidFill>
                  <a:srgbClr val="CC0000"/>
                </a:solidFill>
              </a:rPr>
              <a:t>min</a:t>
            </a:r>
            <a:r>
              <a:rPr lang="en-US" sz="1600" b="1" i="1" dirty="0">
                <a:solidFill>
                  <a:srgbClr val="CC0000"/>
                </a:solidFill>
              </a:rPr>
              <a:t> </a:t>
            </a:r>
            <a:r>
              <a:rPr lang="en-US" sz="1600" b="1" dirty="0">
                <a:solidFill>
                  <a:srgbClr val="CC0000"/>
                </a:solidFill>
              </a:rPr>
              <a:t>( </a:t>
            </a:r>
            <a:r>
              <a:rPr lang="en-US" sz="1600" b="1" i="1" dirty="0">
                <a:solidFill>
                  <a:srgbClr val="CC0000"/>
                </a:solidFill>
              </a:rPr>
              <a:t>D(v),  D(w) + </a:t>
            </a:r>
            <a:r>
              <a:rPr lang="en-US" sz="1600" b="1" i="1" dirty="0" err="1">
                <a:solidFill>
                  <a:srgbClr val="CC0000"/>
                </a:solidFill>
              </a:rPr>
              <a:t>c</a:t>
            </a:r>
            <a:r>
              <a:rPr lang="en-US" sz="1600" b="1" i="1" baseline="-25000" dirty="0" err="1">
                <a:solidFill>
                  <a:srgbClr val="CC0000"/>
                </a:solidFill>
              </a:rPr>
              <a:t>w,v</a:t>
            </a:r>
            <a:r>
              <a:rPr lang="en-US" sz="1600" b="1" i="1" baseline="-25000" dirty="0">
                <a:solidFill>
                  <a:srgbClr val="CC0000"/>
                </a:solidFill>
              </a:rPr>
              <a:t>  </a:t>
            </a:r>
            <a:r>
              <a:rPr lang="en-US" sz="1600" b="1" dirty="0">
                <a:solidFill>
                  <a:srgbClr val="CC0000"/>
                </a:solidFill>
              </a:rPr>
              <a:t>)</a:t>
            </a:r>
            <a:r>
              <a:rPr lang="en-US" sz="1600" b="1" i="1" dirty="0">
                <a:solidFill>
                  <a:srgbClr val="CC0000"/>
                </a:solidFill>
              </a:rPr>
              <a:t>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6079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>
            <a:extLst>
              <a:ext uri="{FF2B5EF4-FFF2-40B4-BE49-F238E27FC236}">
                <a16:creationId xmlns:a16="http://schemas.microsoft.com/office/drawing/2014/main" id="{A8753A56-9E6F-9144-BA2D-A889181DD2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 smtClean="0">
                <a:solidFill>
                  <a:srgbClr val="000000"/>
                </a:solidFill>
                <a:latin typeface="Comic Sans M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A445E5C-186B-C74E-BCC2-ABDADC1E7F5E}" type="slidenum">
              <a:rPr lang="en-US" altLang="en-US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32</a:t>
            </a:fld>
            <a:endParaRPr kumimoji="0" lang="en-US" altLang="en-US" sz="1400">
              <a:solidFill>
                <a:srgbClr val="000000"/>
              </a:solidFill>
            </a:endParaRPr>
          </a:p>
        </p:txBody>
      </p:sp>
      <p:sp>
        <p:nvSpPr>
          <p:cNvPr id="551939" name="Oval 3">
            <a:extLst>
              <a:ext uri="{FF2B5EF4-FFF2-40B4-BE49-F238E27FC236}">
                <a16:creationId xmlns:a16="http://schemas.microsoft.com/office/drawing/2014/main" id="{03FE1A6C-053E-3840-A3F7-97003B612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51940" name="Oval 4">
            <a:extLst>
              <a:ext uri="{FF2B5EF4-FFF2-40B4-BE49-F238E27FC236}">
                <a16:creationId xmlns:a16="http://schemas.microsoft.com/office/drawing/2014/main" id="{D1EF6CFA-1AF7-984D-B24A-0D55D3C86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51941" name="Oval 5">
            <a:extLst>
              <a:ext uri="{FF2B5EF4-FFF2-40B4-BE49-F238E27FC236}">
                <a16:creationId xmlns:a16="http://schemas.microsoft.com/office/drawing/2014/main" id="{0ABC9E14-93E9-0A41-BB41-35AC55C2F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51942" name="Oval 6">
            <a:extLst>
              <a:ext uri="{FF2B5EF4-FFF2-40B4-BE49-F238E27FC236}">
                <a16:creationId xmlns:a16="http://schemas.microsoft.com/office/drawing/2014/main" id="{152FDE4D-4646-C448-8792-783C087F0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51943" name="Oval 7">
            <a:extLst>
              <a:ext uri="{FF2B5EF4-FFF2-40B4-BE49-F238E27FC236}">
                <a16:creationId xmlns:a16="http://schemas.microsoft.com/office/drawing/2014/main" id="{42F828C2-414E-044B-AB08-ABFFD324B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51944" name="Oval 8">
            <a:extLst>
              <a:ext uri="{FF2B5EF4-FFF2-40B4-BE49-F238E27FC236}">
                <a16:creationId xmlns:a16="http://schemas.microsoft.com/office/drawing/2014/main" id="{14D64D62-4132-8A4E-A22B-57A099DD7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51945" name="Oval 9">
            <a:extLst>
              <a:ext uri="{FF2B5EF4-FFF2-40B4-BE49-F238E27FC236}">
                <a16:creationId xmlns:a16="http://schemas.microsoft.com/office/drawing/2014/main" id="{0D911151-0262-9245-B2E0-FA2A4B41A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51946" name="Oval 10">
            <a:extLst>
              <a:ext uri="{FF2B5EF4-FFF2-40B4-BE49-F238E27FC236}">
                <a16:creationId xmlns:a16="http://schemas.microsoft.com/office/drawing/2014/main" id="{136FBA34-4382-3C47-A162-9C1F00852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76812" name="AutoShape 11">
            <a:extLst>
              <a:ext uri="{FF2B5EF4-FFF2-40B4-BE49-F238E27FC236}">
                <a16:creationId xmlns:a16="http://schemas.microsoft.com/office/drawing/2014/main" id="{FB7DAA62-BEF7-5E4D-90C2-C22B43CACAB2}"/>
              </a:ext>
            </a:extLst>
          </p:cNvPr>
          <p:cNvCxnSpPr>
            <a:cxnSpLocks noChangeShapeType="1"/>
            <a:stCxn id="551939" idx="7"/>
            <a:endCxn id="551942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6813" name="AutoShape 12">
            <a:extLst>
              <a:ext uri="{FF2B5EF4-FFF2-40B4-BE49-F238E27FC236}">
                <a16:creationId xmlns:a16="http://schemas.microsoft.com/office/drawing/2014/main" id="{6EA5A8ED-D003-2947-B7F2-3BE0E17C5994}"/>
              </a:ext>
            </a:extLst>
          </p:cNvPr>
          <p:cNvCxnSpPr>
            <a:cxnSpLocks noChangeShapeType="1"/>
            <a:stCxn id="551939" idx="6"/>
            <a:endCxn id="551943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6814" name="AutoShape 13">
            <a:extLst>
              <a:ext uri="{FF2B5EF4-FFF2-40B4-BE49-F238E27FC236}">
                <a16:creationId xmlns:a16="http://schemas.microsoft.com/office/drawing/2014/main" id="{B00E4CF2-274A-8849-89C6-0403B04F6FF5}"/>
              </a:ext>
            </a:extLst>
          </p:cNvPr>
          <p:cNvCxnSpPr>
            <a:cxnSpLocks noChangeShapeType="1"/>
            <a:stCxn id="551939" idx="5"/>
            <a:endCxn id="551944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6815" name="AutoShape 14">
            <a:extLst>
              <a:ext uri="{FF2B5EF4-FFF2-40B4-BE49-F238E27FC236}">
                <a16:creationId xmlns:a16="http://schemas.microsoft.com/office/drawing/2014/main" id="{7762922A-6003-214B-8BC5-0D5D490543B6}"/>
              </a:ext>
            </a:extLst>
          </p:cNvPr>
          <p:cNvCxnSpPr>
            <a:cxnSpLocks noChangeShapeType="1"/>
            <a:stCxn id="551943" idx="7"/>
            <a:endCxn id="551940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6816" name="AutoShape 15">
            <a:extLst>
              <a:ext uri="{FF2B5EF4-FFF2-40B4-BE49-F238E27FC236}">
                <a16:creationId xmlns:a16="http://schemas.microsoft.com/office/drawing/2014/main" id="{2A35FB4E-BD6C-B245-AFA6-6C1120BE8FB7}"/>
              </a:ext>
            </a:extLst>
          </p:cNvPr>
          <p:cNvCxnSpPr>
            <a:cxnSpLocks noChangeShapeType="1"/>
            <a:stCxn id="551945" idx="7"/>
            <a:endCxn id="551940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6817" name="AutoShape 16">
            <a:extLst>
              <a:ext uri="{FF2B5EF4-FFF2-40B4-BE49-F238E27FC236}">
                <a16:creationId xmlns:a16="http://schemas.microsoft.com/office/drawing/2014/main" id="{3592A5B5-B642-E448-B74B-DF1D6AC5444F}"/>
              </a:ext>
            </a:extLst>
          </p:cNvPr>
          <p:cNvCxnSpPr>
            <a:cxnSpLocks noChangeShapeType="1"/>
            <a:stCxn id="551943" idx="5"/>
            <a:endCxn id="551946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6818" name="AutoShape 17">
            <a:extLst>
              <a:ext uri="{FF2B5EF4-FFF2-40B4-BE49-F238E27FC236}">
                <a16:creationId xmlns:a16="http://schemas.microsoft.com/office/drawing/2014/main" id="{9E9A9FC6-A564-984C-8F5C-2343F39D914D}"/>
              </a:ext>
            </a:extLst>
          </p:cNvPr>
          <p:cNvCxnSpPr>
            <a:cxnSpLocks noChangeShapeType="1"/>
            <a:stCxn id="551946" idx="5"/>
            <a:endCxn id="551941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6819" name="AutoShape 18">
            <a:extLst>
              <a:ext uri="{FF2B5EF4-FFF2-40B4-BE49-F238E27FC236}">
                <a16:creationId xmlns:a16="http://schemas.microsoft.com/office/drawing/2014/main" id="{38314FF4-8FFD-3F4F-8165-A2837CB35ABE}"/>
              </a:ext>
            </a:extLst>
          </p:cNvPr>
          <p:cNvCxnSpPr>
            <a:cxnSpLocks noChangeShapeType="1"/>
            <a:stCxn id="551946" idx="6"/>
            <a:endCxn id="551945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6820" name="AutoShape 19">
            <a:extLst>
              <a:ext uri="{FF2B5EF4-FFF2-40B4-BE49-F238E27FC236}">
                <a16:creationId xmlns:a16="http://schemas.microsoft.com/office/drawing/2014/main" id="{9BDD604A-F38F-6045-B1D1-26D2E86E7292}"/>
              </a:ext>
            </a:extLst>
          </p:cNvPr>
          <p:cNvCxnSpPr>
            <a:cxnSpLocks noChangeShapeType="1"/>
            <a:stCxn id="551945" idx="4"/>
            <a:endCxn id="551941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6821" name="AutoShape 20">
            <a:extLst>
              <a:ext uri="{FF2B5EF4-FFF2-40B4-BE49-F238E27FC236}">
                <a16:creationId xmlns:a16="http://schemas.microsoft.com/office/drawing/2014/main" id="{5730B4DB-0FD6-624F-A256-547249CAFC69}"/>
              </a:ext>
            </a:extLst>
          </p:cNvPr>
          <p:cNvCxnSpPr>
            <a:cxnSpLocks noChangeShapeType="1"/>
            <a:stCxn id="551940" idx="3"/>
            <a:endCxn id="551946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6822" name="AutoShape 21">
            <a:extLst>
              <a:ext uri="{FF2B5EF4-FFF2-40B4-BE49-F238E27FC236}">
                <a16:creationId xmlns:a16="http://schemas.microsoft.com/office/drawing/2014/main" id="{34ADE906-7178-BE41-AA1F-29B3A533CADB}"/>
              </a:ext>
            </a:extLst>
          </p:cNvPr>
          <p:cNvCxnSpPr>
            <a:cxnSpLocks noChangeShapeType="1"/>
            <a:stCxn id="551943" idx="4"/>
            <a:endCxn id="551944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6823" name="AutoShape 22">
            <a:extLst>
              <a:ext uri="{FF2B5EF4-FFF2-40B4-BE49-F238E27FC236}">
                <a16:creationId xmlns:a16="http://schemas.microsoft.com/office/drawing/2014/main" id="{5D4C11D7-4B3D-834D-A72B-26255FB0DA20}"/>
              </a:ext>
            </a:extLst>
          </p:cNvPr>
          <p:cNvCxnSpPr>
            <a:cxnSpLocks noChangeShapeType="1"/>
            <a:stCxn id="551944" idx="6"/>
            <a:endCxn id="551946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6824" name="AutoShape 23">
            <a:extLst>
              <a:ext uri="{FF2B5EF4-FFF2-40B4-BE49-F238E27FC236}">
                <a16:creationId xmlns:a16="http://schemas.microsoft.com/office/drawing/2014/main" id="{E3252079-A90C-EC48-8C20-82A8051EB836}"/>
              </a:ext>
            </a:extLst>
          </p:cNvPr>
          <p:cNvCxnSpPr>
            <a:cxnSpLocks noChangeShapeType="1"/>
            <a:stCxn id="551942" idx="6"/>
            <a:endCxn id="551940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6825" name="AutoShape 24">
            <a:extLst>
              <a:ext uri="{FF2B5EF4-FFF2-40B4-BE49-F238E27FC236}">
                <a16:creationId xmlns:a16="http://schemas.microsoft.com/office/drawing/2014/main" id="{8E311E3C-0D5A-734B-BFC5-00D8BCB9E3CB}"/>
              </a:ext>
            </a:extLst>
          </p:cNvPr>
          <p:cNvCxnSpPr>
            <a:cxnSpLocks noChangeShapeType="1"/>
            <a:stCxn id="551944" idx="6"/>
            <a:endCxn id="551941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6826" name="AutoShape 25">
            <a:extLst>
              <a:ext uri="{FF2B5EF4-FFF2-40B4-BE49-F238E27FC236}">
                <a16:creationId xmlns:a16="http://schemas.microsoft.com/office/drawing/2014/main" id="{581EC71F-7EB3-B347-9418-DFEFCE433C68}"/>
              </a:ext>
            </a:extLst>
          </p:cNvPr>
          <p:cNvCxnSpPr>
            <a:cxnSpLocks noChangeShapeType="1"/>
            <a:stCxn id="551940" idx="5"/>
            <a:endCxn id="551941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51962" name="Text Box 26">
            <a:extLst>
              <a:ext uri="{FF2B5EF4-FFF2-40B4-BE49-F238E27FC236}">
                <a16:creationId xmlns:a16="http://schemas.microsoft.com/office/drawing/2014/main" id="{8F21F987-DBC3-9745-9155-204734149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51963" name="Text Box 27">
            <a:extLst>
              <a:ext uri="{FF2B5EF4-FFF2-40B4-BE49-F238E27FC236}">
                <a16:creationId xmlns:a16="http://schemas.microsoft.com/office/drawing/2014/main" id="{4CF509A8-E629-8547-BBBF-6C4AA8D6E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51964" name="Text Box 28">
            <a:extLst>
              <a:ext uri="{FF2B5EF4-FFF2-40B4-BE49-F238E27FC236}">
                <a16:creationId xmlns:a16="http://schemas.microsoft.com/office/drawing/2014/main" id="{6DD702F8-60EC-0048-A076-0BACF62CC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51965" name="Text Box 29">
            <a:extLst>
              <a:ext uri="{FF2B5EF4-FFF2-40B4-BE49-F238E27FC236}">
                <a16:creationId xmlns:a16="http://schemas.microsoft.com/office/drawing/2014/main" id="{D212BDF7-9D4D-CD4C-AF3C-1C676F2EB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51966" name="Text Box 30">
            <a:extLst>
              <a:ext uri="{FF2B5EF4-FFF2-40B4-BE49-F238E27FC236}">
                <a16:creationId xmlns:a16="http://schemas.microsoft.com/office/drawing/2014/main" id="{9B3E9E55-1B56-DB4A-A3DD-A03D7E117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51967" name="Text Box 31">
            <a:extLst>
              <a:ext uri="{FF2B5EF4-FFF2-40B4-BE49-F238E27FC236}">
                <a16:creationId xmlns:a16="http://schemas.microsoft.com/office/drawing/2014/main" id="{5245272B-2E0F-0344-9DF9-A89158CDD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4" y="48069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51968" name="Text Box 32">
            <a:extLst>
              <a:ext uri="{FF2B5EF4-FFF2-40B4-BE49-F238E27FC236}">
                <a16:creationId xmlns:a16="http://schemas.microsoft.com/office/drawing/2014/main" id="{3F1256E5-8C04-0046-9F72-09D700DD3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9" y="49847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51969" name="Text Box 33">
            <a:extLst>
              <a:ext uri="{FF2B5EF4-FFF2-40B4-BE49-F238E27FC236}">
                <a16:creationId xmlns:a16="http://schemas.microsoft.com/office/drawing/2014/main" id="{8A8FC654-D337-494D-9BF0-73BD7C310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51970" name="Text Box 34">
            <a:extLst>
              <a:ext uri="{FF2B5EF4-FFF2-40B4-BE49-F238E27FC236}">
                <a16:creationId xmlns:a16="http://schemas.microsoft.com/office/drawing/2014/main" id="{AB64BE9A-CB4B-2549-AB66-638B919EF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51971" name="Text Box 35">
            <a:extLst>
              <a:ext uri="{FF2B5EF4-FFF2-40B4-BE49-F238E27FC236}">
                <a16:creationId xmlns:a16="http://schemas.microsoft.com/office/drawing/2014/main" id="{824B2076-F7FC-3E4A-A1E4-ADF6E59B9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51972" name="Text Box 36">
            <a:extLst>
              <a:ext uri="{FF2B5EF4-FFF2-40B4-BE49-F238E27FC236}">
                <a16:creationId xmlns:a16="http://schemas.microsoft.com/office/drawing/2014/main" id="{26ED5302-315C-D145-8ACB-2F83A25D2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51973" name="Text Box 37">
            <a:extLst>
              <a:ext uri="{FF2B5EF4-FFF2-40B4-BE49-F238E27FC236}">
                <a16:creationId xmlns:a16="http://schemas.microsoft.com/office/drawing/2014/main" id="{12F468D4-C6F3-C44F-B85E-D38EC3E84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51974" name="Text Box 38">
            <a:extLst>
              <a:ext uri="{FF2B5EF4-FFF2-40B4-BE49-F238E27FC236}">
                <a16:creationId xmlns:a16="http://schemas.microsoft.com/office/drawing/2014/main" id="{6ECF9175-851D-E74A-8BFB-796BD56B7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51975" name="Text Box 39">
            <a:extLst>
              <a:ext uri="{FF2B5EF4-FFF2-40B4-BE49-F238E27FC236}">
                <a16:creationId xmlns:a16="http://schemas.microsoft.com/office/drawing/2014/main" id="{DE5A6343-510B-E547-8BDC-56289D4EA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5" y="4478339"/>
            <a:ext cx="32543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51976" name="Text Box 40">
            <a:extLst>
              <a:ext uri="{FF2B5EF4-FFF2-40B4-BE49-F238E27FC236}">
                <a16:creationId xmlns:a16="http://schemas.microsoft.com/office/drawing/2014/main" id="{C7D4DBAE-5D5A-7644-AFF9-5F3CB2386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51977" name="Text Box 41">
            <a:extLst>
              <a:ext uri="{FF2B5EF4-FFF2-40B4-BE49-F238E27FC236}">
                <a16:creationId xmlns:a16="http://schemas.microsoft.com/office/drawing/2014/main" id="{56CEC563-5C02-964F-BF80-74DCC09D7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1" y="63357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1978" name="Text Box 42">
            <a:extLst>
              <a:ext uri="{FF2B5EF4-FFF2-40B4-BE49-F238E27FC236}">
                <a16:creationId xmlns:a16="http://schemas.microsoft.com/office/drawing/2014/main" id="{BD7C42D5-E023-3340-89AE-72DA0720A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251460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1980" name="Text Box 44">
            <a:extLst>
              <a:ext uri="{FF2B5EF4-FFF2-40B4-BE49-F238E27FC236}">
                <a16:creationId xmlns:a16="http://schemas.microsoft.com/office/drawing/2014/main" id="{4BAF1038-D322-2143-9E58-F44F916CD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588" y="62531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51981" name="Text Box 45">
            <a:extLst>
              <a:ext uri="{FF2B5EF4-FFF2-40B4-BE49-F238E27FC236}">
                <a16:creationId xmlns:a16="http://schemas.microsoft.com/office/drawing/2014/main" id="{7DC8A5CE-1E40-A847-9565-2E52E07D2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440238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51982" name="Text Box 46">
            <a:extLst>
              <a:ext uri="{FF2B5EF4-FFF2-40B4-BE49-F238E27FC236}">
                <a16:creationId xmlns:a16="http://schemas.microsoft.com/office/drawing/2014/main" id="{F1FED6CC-962C-CD49-A26B-DE9CD644B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6" y="3741738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1983" name="Text Box 47">
            <a:extLst>
              <a:ext uri="{FF2B5EF4-FFF2-40B4-BE49-F238E27FC236}">
                <a16:creationId xmlns:a16="http://schemas.microsoft.com/office/drawing/2014/main" id="{CAE5BB61-9CD0-6341-B8AE-88FCDF09F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1" y="413226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51984" name="Text Box 48">
            <a:extLst>
              <a:ext uri="{FF2B5EF4-FFF2-40B4-BE49-F238E27FC236}">
                <a16:creationId xmlns:a16="http://schemas.microsoft.com/office/drawing/2014/main" id="{3A5B0E5B-DB96-444D-901C-57AEC1FF3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310515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1985" name="Text Box 49">
            <a:extLst>
              <a:ext uri="{FF2B5EF4-FFF2-40B4-BE49-F238E27FC236}">
                <a16:creationId xmlns:a16="http://schemas.microsoft.com/office/drawing/2014/main" id="{5B1A5C0C-2CF9-C143-A93B-B55FE36C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1" y="1014413"/>
            <a:ext cx="3368675" cy="696912"/>
          </a:xfrm>
          <a:prstGeom prst="rect">
            <a:avLst/>
          </a:prstGeom>
          <a:solidFill>
            <a:srgbClr val="9CE0FA"/>
          </a:solidFill>
          <a:ln>
            <a:noFill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N’ = { s, 2, 3, 4, 5, 6, 7, t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C = { }</a:t>
            </a:r>
          </a:p>
        </p:txBody>
      </p:sp>
      <p:sp>
        <p:nvSpPr>
          <p:cNvPr id="551986" name="Text Box 50">
            <a:extLst>
              <a:ext uri="{FF2B5EF4-FFF2-40B4-BE49-F238E27FC236}">
                <a16:creationId xmlns:a16="http://schemas.microsoft.com/office/drawing/2014/main" id="{AFB1F3F9-58C6-F848-BE96-B945AB7D0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6" y="2501901"/>
            <a:ext cx="53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51987" name="Text Box 51">
            <a:extLst>
              <a:ext uri="{FF2B5EF4-FFF2-40B4-BE49-F238E27FC236}">
                <a16:creationId xmlns:a16="http://schemas.microsoft.com/office/drawing/2014/main" id="{2F70177B-84E0-D84B-A80A-DD68FC92F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4" y="2555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1988" name="Text Box 52">
            <a:extLst>
              <a:ext uri="{FF2B5EF4-FFF2-40B4-BE49-F238E27FC236}">
                <a16:creationId xmlns:a16="http://schemas.microsoft.com/office/drawing/2014/main" id="{E2ACBC05-2299-B54D-848B-292A4F865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1" y="633571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51989" name="Text Box 53">
            <a:extLst>
              <a:ext uri="{FF2B5EF4-FFF2-40B4-BE49-F238E27FC236}">
                <a16:creationId xmlns:a16="http://schemas.microsoft.com/office/drawing/2014/main" id="{575DC5BE-34CC-9741-859B-F04A56EB4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6" y="3741738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51990" name="Text Box 54">
            <a:extLst>
              <a:ext uri="{FF2B5EF4-FFF2-40B4-BE49-F238E27FC236}">
                <a16:creationId xmlns:a16="http://schemas.microsoft.com/office/drawing/2014/main" id="{EA46AB5D-B319-5F48-8472-829621BEA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6" y="3786189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1991" name="Text Box 55">
            <a:extLst>
              <a:ext uri="{FF2B5EF4-FFF2-40B4-BE49-F238E27FC236}">
                <a16:creationId xmlns:a16="http://schemas.microsoft.com/office/drawing/2014/main" id="{0686A481-B71E-DA40-B48D-7AE3C1A90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6" y="64055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1994" name="Text Box 58">
            <a:extLst>
              <a:ext uri="{FF2B5EF4-FFF2-40B4-BE49-F238E27FC236}">
                <a16:creationId xmlns:a16="http://schemas.microsoft.com/office/drawing/2014/main" id="{ECF0A0E4-2F4C-1B4C-A1AD-CA7D7CDF2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1" y="42021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1995" name="Text Box 59">
            <a:extLst>
              <a:ext uri="{FF2B5EF4-FFF2-40B4-BE49-F238E27FC236}">
                <a16:creationId xmlns:a16="http://schemas.microsoft.com/office/drawing/2014/main" id="{4D62383D-0B38-3F44-9637-ADA74FE1C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576" y="44751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1996" name="Text Box 60">
            <a:extLst>
              <a:ext uri="{FF2B5EF4-FFF2-40B4-BE49-F238E27FC236}">
                <a16:creationId xmlns:a16="http://schemas.microsoft.com/office/drawing/2014/main" id="{1B60689F-6736-5842-811F-A64255324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1" y="41894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1997" name="Text Box 61">
            <a:extLst>
              <a:ext uri="{FF2B5EF4-FFF2-40B4-BE49-F238E27FC236}">
                <a16:creationId xmlns:a16="http://schemas.microsoft.com/office/drawing/2014/main" id="{6FC2E147-7499-C648-8B3B-0656902DD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276" y="4246564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1998" name="Text Box 62">
            <a:extLst>
              <a:ext uri="{FF2B5EF4-FFF2-40B4-BE49-F238E27FC236}">
                <a16:creationId xmlns:a16="http://schemas.microsoft.com/office/drawing/2014/main" id="{D8BC207F-EAE6-EC4B-9129-B47DEB544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551" y="628015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1999" name="Text Box 63">
            <a:extLst>
              <a:ext uri="{FF2B5EF4-FFF2-40B4-BE49-F238E27FC236}">
                <a16:creationId xmlns:a16="http://schemas.microsoft.com/office/drawing/2014/main" id="{C4D940F7-32BA-7346-95E0-C4EB35AAD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10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2000" name="Text Box 64">
            <a:extLst>
              <a:ext uri="{FF2B5EF4-FFF2-40B4-BE49-F238E27FC236}">
                <a16:creationId xmlns:a16="http://schemas.microsoft.com/office/drawing/2014/main" id="{C8C56CA7-61F7-934B-B5FB-000B389C2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16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2001" name="Text Box 65">
            <a:extLst>
              <a:ext uri="{FF2B5EF4-FFF2-40B4-BE49-F238E27FC236}">
                <a16:creationId xmlns:a16="http://schemas.microsoft.com/office/drawing/2014/main" id="{89A57772-1FC3-C44C-BCFC-029571CFC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0651" y="62722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51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2002" name="Text Box 66">
            <a:extLst>
              <a:ext uri="{FF2B5EF4-FFF2-40B4-BE49-F238E27FC236}">
                <a16:creationId xmlns:a16="http://schemas.microsoft.com/office/drawing/2014/main" id="{34AA0068-7008-6442-B520-90AA3E3DA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76" y="4233864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2003" name="Text Box 67">
            <a:extLst>
              <a:ext uri="{FF2B5EF4-FFF2-40B4-BE49-F238E27FC236}">
                <a16:creationId xmlns:a16="http://schemas.microsoft.com/office/drawing/2014/main" id="{612ADE36-883D-8D46-9A44-9E1FB6BBB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1" y="41894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2005" name="Text Box 69">
            <a:extLst>
              <a:ext uri="{FF2B5EF4-FFF2-40B4-BE49-F238E27FC236}">
                <a16:creationId xmlns:a16="http://schemas.microsoft.com/office/drawing/2014/main" id="{11727717-15CB-6542-8C0E-75F67C24E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0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2006" name="Text Box 70">
            <a:extLst>
              <a:ext uri="{FF2B5EF4-FFF2-40B4-BE49-F238E27FC236}">
                <a16:creationId xmlns:a16="http://schemas.microsoft.com/office/drawing/2014/main" id="{1DECD74A-E416-0542-B10F-CB3B7BDD6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5051" y="62722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50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2007" name="Text Box 71">
            <a:extLst>
              <a:ext uri="{FF2B5EF4-FFF2-40B4-BE49-F238E27FC236}">
                <a16:creationId xmlns:a16="http://schemas.microsoft.com/office/drawing/2014/main" id="{E32B056C-4111-E542-8493-D13FB0BD1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4076" y="41910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2008" name="Text Box 72">
            <a:extLst>
              <a:ext uri="{FF2B5EF4-FFF2-40B4-BE49-F238E27FC236}">
                <a16:creationId xmlns:a16="http://schemas.microsoft.com/office/drawing/2014/main" id="{D6A39C5B-A114-174F-BFE6-FCE2863E1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1" y="41386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45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2011" name="Text Box 75">
            <a:extLst>
              <a:ext uri="{FF2B5EF4-FFF2-40B4-BE49-F238E27FC236}">
                <a16:creationId xmlns:a16="http://schemas.microsoft.com/office/drawing/2014/main" id="{EA90137E-D625-B24B-B6E2-5D673FA5B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263" y="23669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52012" name="Text Box 76">
            <a:extLst>
              <a:ext uri="{FF2B5EF4-FFF2-40B4-BE49-F238E27FC236}">
                <a16:creationId xmlns:a16="http://schemas.microsoft.com/office/drawing/2014/main" id="{CFAF1FE4-A712-9F4F-9579-BEA00BB9F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6114" y="2428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2013" name="Text Box 77">
            <a:extLst>
              <a:ext uri="{FF2B5EF4-FFF2-40B4-BE49-F238E27FC236}">
                <a16:creationId xmlns:a16="http://schemas.microsoft.com/office/drawing/2014/main" id="{AA02F70F-C6A0-3044-8E6F-48C962AFF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951" y="23860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2014" name="Text Box 78">
            <a:extLst>
              <a:ext uri="{FF2B5EF4-FFF2-40B4-BE49-F238E27FC236}">
                <a16:creationId xmlns:a16="http://schemas.microsoft.com/office/drawing/2014/main" id="{03609914-06FD-274D-91C8-19B75AD1C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1" y="24384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2015" name="Text Box 79">
            <a:extLst>
              <a:ext uri="{FF2B5EF4-FFF2-40B4-BE49-F238E27FC236}">
                <a16:creationId xmlns:a16="http://schemas.microsoft.com/office/drawing/2014/main" id="{DAE01614-E620-0A48-A0D5-AA53EC935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1" y="205740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111690" name="Freeform 80">
            <a:extLst>
              <a:ext uri="{FF2B5EF4-FFF2-40B4-BE49-F238E27FC236}">
                <a16:creationId xmlns:a16="http://schemas.microsoft.com/office/drawing/2014/main" id="{DA5B022E-57EB-8A47-A750-08E90F946EE9}"/>
              </a:ext>
            </a:extLst>
          </p:cNvPr>
          <p:cNvSpPr>
            <a:spLocks/>
          </p:cNvSpPr>
          <p:nvPr/>
        </p:nvSpPr>
        <p:spPr bwMode="auto">
          <a:xfrm>
            <a:off x="1701800" y="1995488"/>
            <a:ext cx="8788400" cy="4730750"/>
          </a:xfrm>
          <a:custGeom>
            <a:avLst/>
            <a:gdLst>
              <a:gd name="T0" fmla="*/ 0 w 5536"/>
              <a:gd name="T1" fmla="*/ 2147483646 h 2980"/>
              <a:gd name="T2" fmla="*/ 282257500 w 5536"/>
              <a:gd name="T3" fmla="*/ 1570058138 h 2980"/>
              <a:gd name="T4" fmla="*/ 766127500 w 5536"/>
              <a:gd name="T5" fmla="*/ 1307961888 h 2980"/>
              <a:gd name="T6" fmla="*/ 1108868750 w 5536"/>
              <a:gd name="T7" fmla="*/ 1126510638 h 2980"/>
              <a:gd name="T8" fmla="*/ 1572577500 w 5536"/>
              <a:gd name="T9" fmla="*/ 1045865638 h 2980"/>
              <a:gd name="T10" fmla="*/ 2096770000 w 5536"/>
              <a:gd name="T11" fmla="*/ 945059388 h 2980"/>
              <a:gd name="T12" fmla="*/ 2147483646 w 5536"/>
              <a:gd name="T13" fmla="*/ 844253138 h 2980"/>
              <a:gd name="T14" fmla="*/ 2147483646 w 5536"/>
              <a:gd name="T15" fmla="*/ 682963138 h 2980"/>
              <a:gd name="T16" fmla="*/ 2147483646 w 5536"/>
              <a:gd name="T17" fmla="*/ 783769388 h 2980"/>
              <a:gd name="T18" fmla="*/ 2147483646 w 5536"/>
              <a:gd name="T19" fmla="*/ 864414388 h 2980"/>
              <a:gd name="T20" fmla="*/ 2147483646 w 5536"/>
              <a:gd name="T21" fmla="*/ 327620313 h 2980"/>
              <a:gd name="T22" fmla="*/ 2147483646 w 5536"/>
              <a:gd name="T23" fmla="*/ 85685313 h 2980"/>
              <a:gd name="T24" fmla="*/ 2147483646 w 5536"/>
              <a:gd name="T25" fmla="*/ 85685313 h 2980"/>
              <a:gd name="T26" fmla="*/ 2147483646 w 5536"/>
              <a:gd name="T27" fmla="*/ 408265313 h 2980"/>
              <a:gd name="T28" fmla="*/ 2147483646 w 5536"/>
              <a:gd name="T29" fmla="*/ 743446888 h 2980"/>
              <a:gd name="T30" fmla="*/ 2147483646 w 5536"/>
              <a:gd name="T31" fmla="*/ 1630541888 h 2980"/>
              <a:gd name="T32" fmla="*/ 2147483646 w 5536"/>
              <a:gd name="T33" fmla="*/ 2147483646 h 2980"/>
              <a:gd name="T34" fmla="*/ 2147483646 w 5536"/>
              <a:gd name="T35" fmla="*/ 2147483646 h 2980"/>
              <a:gd name="T36" fmla="*/ 2147483646 w 5536"/>
              <a:gd name="T37" fmla="*/ 2147483646 h 2980"/>
              <a:gd name="T38" fmla="*/ 2147483646 w 5536"/>
              <a:gd name="T39" fmla="*/ 2147483646 h 2980"/>
              <a:gd name="T40" fmla="*/ 2147483646 w 5536"/>
              <a:gd name="T41" fmla="*/ 2147483646 h 2980"/>
              <a:gd name="T42" fmla="*/ 2147483646 w 5536"/>
              <a:gd name="T43" fmla="*/ 2147483646 h 2980"/>
              <a:gd name="T44" fmla="*/ 2147483646 w 5536"/>
              <a:gd name="T45" fmla="*/ 2147483646 h 2980"/>
              <a:gd name="T46" fmla="*/ 2147483646 w 5536"/>
              <a:gd name="T47" fmla="*/ 2147483646 h 2980"/>
              <a:gd name="T48" fmla="*/ 2147483646 w 5536"/>
              <a:gd name="T49" fmla="*/ 2147483646 h 2980"/>
              <a:gd name="T50" fmla="*/ 2147483646 w 5536"/>
              <a:gd name="T51" fmla="*/ 2147483646 h 2980"/>
              <a:gd name="T52" fmla="*/ 2147483646 w 5536"/>
              <a:gd name="T53" fmla="*/ 2147483646 h 2980"/>
              <a:gd name="T54" fmla="*/ 2147483646 w 5536"/>
              <a:gd name="T55" fmla="*/ 2147483646 h 2980"/>
              <a:gd name="T56" fmla="*/ 1995963750 w 5536"/>
              <a:gd name="T57" fmla="*/ 2147483646 h 2980"/>
              <a:gd name="T58" fmla="*/ 1854835000 w 5536"/>
              <a:gd name="T59" fmla="*/ 2147483646 h 2980"/>
              <a:gd name="T60" fmla="*/ 1774190000 w 5536"/>
              <a:gd name="T61" fmla="*/ 2147483646 h 2980"/>
              <a:gd name="T62" fmla="*/ 1713706250 w 5536"/>
              <a:gd name="T63" fmla="*/ 2147483646 h 2980"/>
              <a:gd name="T64" fmla="*/ 1653222500 w 5536"/>
              <a:gd name="T65" fmla="*/ 2147483646 h 2980"/>
              <a:gd name="T66" fmla="*/ 1189513750 w 5536"/>
              <a:gd name="T67" fmla="*/ 2147483646 h 2980"/>
              <a:gd name="T68" fmla="*/ 1108868750 w 5536"/>
              <a:gd name="T69" fmla="*/ 2147483646 h 2980"/>
              <a:gd name="T70" fmla="*/ 846772500 w 5536"/>
              <a:gd name="T71" fmla="*/ 2147483646 h 2980"/>
              <a:gd name="T72" fmla="*/ 685482500 w 5536"/>
              <a:gd name="T73" fmla="*/ 2147483646 h 2980"/>
              <a:gd name="T74" fmla="*/ 483870000 w 5536"/>
              <a:gd name="T75" fmla="*/ 2147483646 h 2980"/>
              <a:gd name="T76" fmla="*/ 241935000 w 5536"/>
              <a:gd name="T77" fmla="*/ 2147483646 h 2980"/>
              <a:gd name="T78" fmla="*/ 60483750 w 5536"/>
              <a:gd name="T79" fmla="*/ 2147483646 h 2980"/>
              <a:gd name="T80" fmla="*/ 40322500 w 5536"/>
              <a:gd name="T81" fmla="*/ 2147483646 h 2980"/>
              <a:gd name="T82" fmla="*/ 0 w 5536"/>
              <a:gd name="T83" fmla="*/ 2147483646 h 2980"/>
              <a:gd name="T84" fmla="*/ 0 w 5536"/>
              <a:gd name="T85" fmla="*/ 2147483646 h 298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5536" h="2980">
                <a:moveTo>
                  <a:pt x="0" y="903"/>
                </a:moveTo>
                <a:cubicBezTo>
                  <a:pt x="45" y="812"/>
                  <a:pt x="44" y="703"/>
                  <a:pt x="112" y="623"/>
                </a:cubicBezTo>
                <a:cubicBezTo>
                  <a:pt x="158" y="569"/>
                  <a:pt x="244" y="552"/>
                  <a:pt x="304" y="519"/>
                </a:cubicBezTo>
                <a:cubicBezTo>
                  <a:pt x="354" y="491"/>
                  <a:pt x="386" y="465"/>
                  <a:pt x="440" y="447"/>
                </a:cubicBezTo>
                <a:cubicBezTo>
                  <a:pt x="500" y="427"/>
                  <a:pt x="562" y="425"/>
                  <a:pt x="624" y="415"/>
                </a:cubicBezTo>
                <a:cubicBezTo>
                  <a:pt x="693" y="403"/>
                  <a:pt x="764" y="392"/>
                  <a:pt x="832" y="375"/>
                </a:cubicBezTo>
                <a:cubicBezTo>
                  <a:pt x="869" y="350"/>
                  <a:pt x="911" y="349"/>
                  <a:pt x="952" y="335"/>
                </a:cubicBezTo>
                <a:cubicBezTo>
                  <a:pt x="1113" y="281"/>
                  <a:pt x="1260" y="277"/>
                  <a:pt x="1432" y="271"/>
                </a:cubicBezTo>
                <a:cubicBezTo>
                  <a:pt x="1618" y="278"/>
                  <a:pt x="1740" y="304"/>
                  <a:pt x="1928" y="311"/>
                </a:cubicBezTo>
                <a:cubicBezTo>
                  <a:pt x="2165" y="335"/>
                  <a:pt x="2402" y="338"/>
                  <a:pt x="2640" y="343"/>
                </a:cubicBezTo>
                <a:cubicBezTo>
                  <a:pt x="3273" y="376"/>
                  <a:pt x="3889" y="136"/>
                  <a:pt x="4528" y="130"/>
                </a:cubicBezTo>
                <a:cubicBezTo>
                  <a:pt x="4668" y="112"/>
                  <a:pt x="4828" y="88"/>
                  <a:pt x="4955" y="34"/>
                </a:cubicBezTo>
                <a:cubicBezTo>
                  <a:pt x="5034" y="0"/>
                  <a:pt x="5162" y="37"/>
                  <a:pt x="5232" y="34"/>
                </a:cubicBezTo>
                <a:cubicBezTo>
                  <a:pt x="5288" y="40"/>
                  <a:pt x="5332" y="123"/>
                  <a:pt x="5371" y="162"/>
                </a:cubicBezTo>
                <a:cubicBezTo>
                  <a:pt x="5376" y="181"/>
                  <a:pt x="5376" y="276"/>
                  <a:pt x="5376" y="295"/>
                </a:cubicBezTo>
                <a:cubicBezTo>
                  <a:pt x="5376" y="412"/>
                  <a:pt x="5373" y="530"/>
                  <a:pt x="5368" y="647"/>
                </a:cubicBezTo>
                <a:cubicBezTo>
                  <a:pt x="5365" y="726"/>
                  <a:pt x="5378" y="816"/>
                  <a:pt x="5354" y="889"/>
                </a:cubicBezTo>
                <a:cubicBezTo>
                  <a:pt x="5354" y="967"/>
                  <a:pt x="5358" y="1024"/>
                  <a:pt x="5366" y="1143"/>
                </a:cubicBezTo>
                <a:cubicBezTo>
                  <a:pt x="5374" y="1262"/>
                  <a:pt x="5393" y="1414"/>
                  <a:pt x="5403" y="1604"/>
                </a:cubicBezTo>
                <a:cubicBezTo>
                  <a:pt x="5413" y="1794"/>
                  <a:pt x="5419" y="2107"/>
                  <a:pt x="5427" y="2283"/>
                </a:cubicBezTo>
                <a:cubicBezTo>
                  <a:pt x="5434" y="2455"/>
                  <a:pt x="5465" y="2555"/>
                  <a:pt x="5451" y="2658"/>
                </a:cubicBezTo>
                <a:cubicBezTo>
                  <a:pt x="5437" y="2761"/>
                  <a:pt x="5536" y="2861"/>
                  <a:pt x="5342" y="2901"/>
                </a:cubicBezTo>
                <a:cubicBezTo>
                  <a:pt x="5148" y="2941"/>
                  <a:pt x="4575" y="2897"/>
                  <a:pt x="4288" y="2901"/>
                </a:cubicBezTo>
                <a:cubicBezTo>
                  <a:pt x="3745" y="2909"/>
                  <a:pt x="2595" y="2937"/>
                  <a:pt x="2082" y="2949"/>
                </a:cubicBezTo>
                <a:cubicBezTo>
                  <a:pt x="1678" y="2961"/>
                  <a:pt x="1387" y="2980"/>
                  <a:pt x="1208" y="2975"/>
                </a:cubicBezTo>
                <a:cubicBezTo>
                  <a:pt x="1140" y="2958"/>
                  <a:pt x="1074" y="2941"/>
                  <a:pt x="1008" y="2919"/>
                </a:cubicBezTo>
                <a:cubicBezTo>
                  <a:pt x="984" y="2911"/>
                  <a:pt x="955" y="2906"/>
                  <a:pt x="936" y="2887"/>
                </a:cubicBezTo>
                <a:cubicBezTo>
                  <a:pt x="901" y="2852"/>
                  <a:pt x="906" y="2816"/>
                  <a:pt x="888" y="2775"/>
                </a:cubicBezTo>
                <a:cubicBezTo>
                  <a:pt x="871" y="2736"/>
                  <a:pt x="819" y="2710"/>
                  <a:pt x="792" y="2679"/>
                </a:cubicBezTo>
                <a:cubicBezTo>
                  <a:pt x="776" y="2661"/>
                  <a:pt x="747" y="2615"/>
                  <a:pt x="736" y="2599"/>
                </a:cubicBezTo>
                <a:cubicBezTo>
                  <a:pt x="673" y="2505"/>
                  <a:pt x="762" y="2608"/>
                  <a:pt x="704" y="2527"/>
                </a:cubicBezTo>
                <a:cubicBezTo>
                  <a:pt x="697" y="2518"/>
                  <a:pt x="687" y="2512"/>
                  <a:pt x="680" y="2503"/>
                </a:cubicBezTo>
                <a:cubicBezTo>
                  <a:pt x="640" y="2447"/>
                  <a:pt x="682" y="2494"/>
                  <a:pt x="656" y="2447"/>
                </a:cubicBezTo>
                <a:cubicBezTo>
                  <a:pt x="606" y="2357"/>
                  <a:pt x="506" y="2317"/>
                  <a:pt x="472" y="2215"/>
                </a:cubicBezTo>
                <a:cubicBezTo>
                  <a:pt x="469" y="2192"/>
                  <a:pt x="458" y="2105"/>
                  <a:pt x="440" y="2087"/>
                </a:cubicBezTo>
                <a:cubicBezTo>
                  <a:pt x="395" y="2042"/>
                  <a:pt x="364" y="1983"/>
                  <a:pt x="336" y="1927"/>
                </a:cubicBezTo>
                <a:cubicBezTo>
                  <a:pt x="315" y="1885"/>
                  <a:pt x="302" y="1843"/>
                  <a:pt x="272" y="1807"/>
                </a:cubicBezTo>
                <a:cubicBezTo>
                  <a:pt x="154" y="1665"/>
                  <a:pt x="240" y="1791"/>
                  <a:pt x="192" y="1719"/>
                </a:cubicBezTo>
                <a:cubicBezTo>
                  <a:pt x="167" y="1568"/>
                  <a:pt x="133" y="1420"/>
                  <a:pt x="96" y="1271"/>
                </a:cubicBezTo>
                <a:cubicBezTo>
                  <a:pt x="91" y="1251"/>
                  <a:pt x="34" y="1171"/>
                  <a:pt x="24" y="1143"/>
                </a:cubicBezTo>
                <a:cubicBezTo>
                  <a:pt x="20" y="1133"/>
                  <a:pt x="19" y="1122"/>
                  <a:pt x="16" y="1111"/>
                </a:cubicBezTo>
                <a:cubicBezTo>
                  <a:pt x="11" y="1095"/>
                  <a:pt x="0" y="1063"/>
                  <a:pt x="0" y="1063"/>
                </a:cubicBezTo>
                <a:cubicBezTo>
                  <a:pt x="9" y="929"/>
                  <a:pt x="16" y="982"/>
                  <a:pt x="0" y="903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38BB4E8-CC1A-E84C-A577-A921C07383A4}"/>
              </a:ext>
            </a:extLst>
          </p:cNvPr>
          <p:cNvSpPr txBox="1"/>
          <p:nvPr/>
        </p:nvSpPr>
        <p:spPr>
          <a:xfrm>
            <a:off x="7670007" y="788998"/>
            <a:ext cx="4505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     Find </a:t>
            </a:r>
            <a:r>
              <a:rPr lang="en-US" sz="1600" i="1" dirty="0"/>
              <a:t>w</a:t>
            </a:r>
            <a:r>
              <a:rPr lang="en-US" sz="1600" dirty="0"/>
              <a:t> not in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'</a:t>
            </a:r>
            <a:r>
              <a:rPr lang="en-US" sz="1600" i="1" dirty="0"/>
              <a:t> </a:t>
            </a:r>
            <a:r>
              <a:rPr lang="en-US" sz="1600" dirty="0"/>
              <a:t>such that </a:t>
            </a:r>
            <a:r>
              <a:rPr lang="en-US" sz="1600" i="1" dirty="0"/>
              <a:t>D(w) </a:t>
            </a:r>
            <a:r>
              <a:rPr lang="en-US" sz="1600" dirty="0"/>
              <a:t>is a minimum </a:t>
            </a:r>
          </a:p>
          <a:p>
            <a:r>
              <a:rPr lang="en-US" sz="1600" dirty="0"/>
              <a:t>10   add </a:t>
            </a:r>
            <a:r>
              <a:rPr lang="en-US" sz="1600" i="1" dirty="0"/>
              <a:t>w</a:t>
            </a:r>
            <a:r>
              <a:rPr lang="en-US" sz="1600" dirty="0"/>
              <a:t> to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’</a:t>
            </a:r>
            <a:r>
              <a:rPr lang="en-US" sz="1600" i="1" dirty="0"/>
              <a:t> </a:t>
            </a:r>
          </a:p>
          <a:p>
            <a:r>
              <a:rPr lang="en-US" sz="1600" dirty="0"/>
              <a:t>11   update </a:t>
            </a:r>
            <a:r>
              <a:rPr lang="en-US" sz="1600" i="1" dirty="0"/>
              <a:t>D(v) </a:t>
            </a:r>
            <a:r>
              <a:rPr lang="en-US" sz="1600" dirty="0"/>
              <a:t>for all</a:t>
            </a:r>
            <a:r>
              <a:rPr lang="en-US" sz="1600" i="1" dirty="0"/>
              <a:t> v </a:t>
            </a:r>
            <a:r>
              <a:rPr lang="en-US" sz="1600" dirty="0"/>
              <a:t>adjacent to </a:t>
            </a:r>
            <a:r>
              <a:rPr lang="en-US" sz="1600" i="1" dirty="0"/>
              <a:t>w</a:t>
            </a:r>
            <a:r>
              <a:rPr lang="en-US" sz="1600" dirty="0"/>
              <a:t> and not in </a:t>
            </a:r>
            <a:r>
              <a:rPr lang="en-US" sz="1600" i="1" dirty="0"/>
              <a:t>N</a:t>
            </a:r>
            <a:r>
              <a:rPr lang="en-US" sz="1600" i="1" dirty="0">
                <a:cs typeface="Arial" charset="0"/>
              </a:rPr>
              <a:t>'</a:t>
            </a:r>
            <a:r>
              <a:rPr lang="en-US" sz="1600" i="1" dirty="0"/>
              <a:t> </a:t>
            </a:r>
            <a:endParaRPr lang="en-US" sz="1600" dirty="0"/>
          </a:p>
          <a:p>
            <a:r>
              <a:rPr lang="en-US" sz="1600" b="1" i="1" dirty="0">
                <a:solidFill>
                  <a:srgbClr val="CC0000"/>
                </a:solidFill>
              </a:rPr>
              <a:t>12    D(v) = </a:t>
            </a:r>
            <a:r>
              <a:rPr lang="en-US" sz="1600" b="1" dirty="0">
                <a:solidFill>
                  <a:srgbClr val="CC0000"/>
                </a:solidFill>
              </a:rPr>
              <a:t>min</a:t>
            </a:r>
            <a:r>
              <a:rPr lang="en-US" sz="1600" b="1" i="1" dirty="0">
                <a:solidFill>
                  <a:srgbClr val="CC0000"/>
                </a:solidFill>
              </a:rPr>
              <a:t> </a:t>
            </a:r>
            <a:r>
              <a:rPr lang="en-US" sz="1600" b="1" dirty="0">
                <a:solidFill>
                  <a:srgbClr val="CC0000"/>
                </a:solidFill>
              </a:rPr>
              <a:t>( </a:t>
            </a:r>
            <a:r>
              <a:rPr lang="en-US" sz="1600" b="1" i="1" dirty="0">
                <a:solidFill>
                  <a:srgbClr val="CC0000"/>
                </a:solidFill>
              </a:rPr>
              <a:t>D(v),  D(w) + </a:t>
            </a:r>
            <a:r>
              <a:rPr lang="en-US" sz="1600" b="1" i="1" dirty="0" err="1">
                <a:solidFill>
                  <a:srgbClr val="CC0000"/>
                </a:solidFill>
              </a:rPr>
              <a:t>c</a:t>
            </a:r>
            <a:r>
              <a:rPr lang="en-US" sz="1600" b="1" i="1" baseline="-25000" dirty="0" err="1">
                <a:solidFill>
                  <a:srgbClr val="CC0000"/>
                </a:solidFill>
              </a:rPr>
              <a:t>w,v</a:t>
            </a:r>
            <a:r>
              <a:rPr lang="en-US" sz="1600" b="1" i="1" baseline="-25000" dirty="0">
                <a:solidFill>
                  <a:srgbClr val="CC0000"/>
                </a:solidFill>
              </a:rPr>
              <a:t>  </a:t>
            </a:r>
            <a:r>
              <a:rPr lang="en-US" sz="1600" b="1" dirty="0">
                <a:solidFill>
                  <a:srgbClr val="CC0000"/>
                </a:solidFill>
              </a:rPr>
              <a:t>)</a:t>
            </a:r>
            <a:r>
              <a:rPr lang="en-US" sz="1600" b="1" i="1" dirty="0">
                <a:solidFill>
                  <a:srgbClr val="CC0000"/>
                </a:solidFill>
              </a:rPr>
              <a:t>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62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>
            <a:extLst>
              <a:ext uri="{FF2B5EF4-FFF2-40B4-BE49-F238E27FC236}">
                <a16:creationId xmlns:a16="http://schemas.microsoft.com/office/drawing/2014/main" id="{3C5A71FD-896C-694E-B540-31BE7AF7CA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 smtClean="0">
                <a:solidFill>
                  <a:srgbClr val="000000"/>
                </a:solidFill>
                <a:latin typeface="Comic Sans M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A445E5C-186B-C74E-BCC2-ABDADC1E7F5E}" type="slidenum">
              <a:rPr lang="en-US" altLang="en-US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33</a:t>
            </a:fld>
            <a:endParaRPr kumimoji="0" lang="en-US" altLang="en-US" sz="1400">
              <a:solidFill>
                <a:srgbClr val="000000"/>
              </a:solidFill>
            </a:endParaRPr>
          </a:p>
        </p:txBody>
      </p:sp>
      <p:sp>
        <p:nvSpPr>
          <p:cNvPr id="555011" name="Oval 3">
            <a:extLst>
              <a:ext uri="{FF2B5EF4-FFF2-40B4-BE49-F238E27FC236}">
                <a16:creationId xmlns:a16="http://schemas.microsoft.com/office/drawing/2014/main" id="{E4270E9D-66E3-674F-8EDF-F6F6D46C3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55012" name="Oval 4">
            <a:extLst>
              <a:ext uri="{FF2B5EF4-FFF2-40B4-BE49-F238E27FC236}">
                <a16:creationId xmlns:a16="http://schemas.microsoft.com/office/drawing/2014/main" id="{001075BC-AC93-F24A-ADB7-34A4B9A22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55013" name="Oval 5">
            <a:extLst>
              <a:ext uri="{FF2B5EF4-FFF2-40B4-BE49-F238E27FC236}">
                <a16:creationId xmlns:a16="http://schemas.microsoft.com/office/drawing/2014/main" id="{ECCED360-6969-4D47-9502-38DF90233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55014" name="Oval 6">
            <a:extLst>
              <a:ext uri="{FF2B5EF4-FFF2-40B4-BE49-F238E27FC236}">
                <a16:creationId xmlns:a16="http://schemas.microsoft.com/office/drawing/2014/main" id="{C67D4C05-551E-E647-89B6-5724FEA2F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55015" name="Oval 7">
            <a:extLst>
              <a:ext uri="{FF2B5EF4-FFF2-40B4-BE49-F238E27FC236}">
                <a16:creationId xmlns:a16="http://schemas.microsoft.com/office/drawing/2014/main" id="{786D9399-5C1B-F949-8B49-204678D78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55016" name="Oval 8">
            <a:extLst>
              <a:ext uri="{FF2B5EF4-FFF2-40B4-BE49-F238E27FC236}">
                <a16:creationId xmlns:a16="http://schemas.microsoft.com/office/drawing/2014/main" id="{A1B47034-18AE-5B49-85E9-346EC13F8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55017" name="Oval 9">
            <a:extLst>
              <a:ext uri="{FF2B5EF4-FFF2-40B4-BE49-F238E27FC236}">
                <a16:creationId xmlns:a16="http://schemas.microsoft.com/office/drawing/2014/main" id="{07BB98E0-FCD0-7545-A5BB-98CF86E46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55018" name="Oval 10">
            <a:extLst>
              <a:ext uri="{FF2B5EF4-FFF2-40B4-BE49-F238E27FC236}">
                <a16:creationId xmlns:a16="http://schemas.microsoft.com/office/drawing/2014/main" id="{49F1F62D-0887-724C-A924-FF7AC225C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77836" name="AutoShape 11">
            <a:extLst>
              <a:ext uri="{FF2B5EF4-FFF2-40B4-BE49-F238E27FC236}">
                <a16:creationId xmlns:a16="http://schemas.microsoft.com/office/drawing/2014/main" id="{32325B9A-5496-5F47-972F-E9DBF7F40C36}"/>
              </a:ext>
            </a:extLst>
          </p:cNvPr>
          <p:cNvCxnSpPr>
            <a:cxnSpLocks noChangeShapeType="1"/>
            <a:stCxn id="555011" idx="7"/>
            <a:endCxn id="555014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7837" name="AutoShape 12">
            <a:extLst>
              <a:ext uri="{FF2B5EF4-FFF2-40B4-BE49-F238E27FC236}">
                <a16:creationId xmlns:a16="http://schemas.microsoft.com/office/drawing/2014/main" id="{1C15D6A3-DC38-9D41-BDCC-B58DC1AF7005}"/>
              </a:ext>
            </a:extLst>
          </p:cNvPr>
          <p:cNvCxnSpPr>
            <a:cxnSpLocks noChangeShapeType="1"/>
            <a:stCxn id="555011" idx="6"/>
            <a:endCxn id="555015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7838" name="AutoShape 13">
            <a:extLst>
              <a:ext uri="{FF2B5EF4-FFF2-40B4-BE49-F238E27FC236}">
                <a16:creationId xmlns:a16="http://schemas.microsoft.com/office/drawing/2014/main" id="{E12B103B-A192-924A-A426-821C142E66F9}"/>
              </a:ext>
            </a:extLst>
          </p:cNvPr>
          <p:cNvCxnSpPr>
            <a:cxnSpLocks noChangeShapeType="1"/>
            <a:stCxn id="555011" idx="5"/>
            <a:endCxn id="555016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7839" name="AutoShape 14">
            <a:extLst>
              <a:ext uri="{FF2B5EF4-FFF2-40B4-BE49-F238E27FC236}">
                <a16:creationId xmlns:a16="http://schemas.microsoft.com/office/drawing/2014/main" id="{C2727A2B-B40E-E942-A4E9-A3D14990FACF}"/>
              </a:ext>
            </a:extLst>
          </p:cNvPr>
          <p:cNvCxnSpPr>
            <a:cxnSpLocks noChangeShapeType="1"/>
            <a:stCxn id="555015" idx="7"/>
            <a:endCxn id="555012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7840" name="AutoShape 15">
            <a:extLst>
              <a:ext uri="{FF2B5EF4-FFF2-40B4-BE49-F238E27FC236}">
                <a16:creationId xmlns:a16="http://schemas.microsoft.com/office/drawing/2014/main" id="{F0DDB2FF-24E7-FC4D-88A0-7C8AF799AC85}"/>
              </a:ext>
            </a:extLst>
          </p:cNvPr>
          <p:cNvCxnSpPr>
            <a:cxnSpLocks noChangeShapeType="1"/>
            <a:stCxn id="555017" idx="7"/>
            <a:endCxn id="555012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7841" name="AutoShape 16">
            <a:extLst>
              <a:ext uri="{FF2B5EF4-FFF2-40B4-BE49-F238E27FC236}">
                <a16:creationId xmlns:a16="http://schemas.microsoft.com/office/drawing/2014/main" id="{2B38D2B2-7BA9-1847-9E9F-E1C8C60DE0E7}"/>
              </a:ext>
            </a:extLst>
          </p:cNvPr>
          <p:cNvCxnSpPr>
            <a:cxnSpLocks noChangeShapeType="1"/>
            <a:stCxn id="555015" idx="5"/>
            <a:endCxn id="555018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7842" name="AutoShape 17">
            <a:extLst>
              <a:ext uri="{FF2B5EF4-FFF2-40B4-BE49-F238E27FC236}">
                <a16:creationId xmlns:a16="http://schemas.microsoft.com/office/drawing/2014/main" id="{055D6D05-AED8-8344-841C-2819AF5CFE5C}"/>
              </a:ext>
            </a:extLst>
          </p:cNvPr>
          <p:cNvCxnSpPr>
            <a:cxnSpLocks noChangeShapeType="1"/>
            <a:stCxn id="555018" idx="5"/>
            <a:endCxn id="555013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7843" name="AutoShape 18">
            <a:extLst>
              <a:ext uri="{FF2B5EF4-FFF2-40B4-BE49-F238E27FC236}">
                <a16:creationId xmlns:a16="http://schemas.microsoft.com/office/drawing/2014/main" id="{311E941E-7123-8641-A1F0-6778F47EDFB5}"/>
              </a:ext>
            </a:extLst>
          </p:cNvPr>
          <p:cNvCxnSpPr>
            <a:cxnSpLocks noChangeShapeType="1"/>
            <a:stCxn id="555018" idx="6"/>
            <a:endCxn id="555017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7844" name="AutoShape 19">
            <a:extLst>
              <a:ext uri="{FF2B5EF4-FFF2-40B4-BE49-F238E27FC236}">
                <a16:creationId xmlns:a16="http://schemas.microsoft.com/office/drawing/2014/main" id="{EC67773F-2F23-E143-9428-D7DAA3DFAD63}"/>
              </a:ext>
            </a:extLst>
          </p:cNvPr>
          <p:cNvCxnSpPr>
            <a:cxnSpLocks noChangeShapeType="1"/>
            <a:stCxn id="555017" idx="4"/>
            <a:endCxn id="555013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7845" name="AutoShape 20">
            <a:extLst>
              <a:ext uri="{FF2B5EF4-FFF2-40B4-BE49-F238E27FC236}">
                <a16:creationId xmlns:a16="http://schemas.microsoft.com/office/drawing/2014/main" id="{C5702AE8-76EE-694F-A29D-8A13D5F8A443}"/>
              </a:ext>
            </a:extLst>
          </p:cNvPr>
          <p:cNvCxnSpPr>
            <a:cxnSpLocks noChangeShapeType="1"/>
            <a:stCxn id="555012" idx="3"/>
            <a:endCxn id="555018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7846" name="AutoShape 21">
            <a:extLst>
              <a:ext uri="{FF2B5EF4-FFF2-40B4-BE49-F238E27FC236}">
                <a16:creationId xmlns:a16="http://schemas.microsoft.com/office/drawing/2014/main" id="{D8548BFE-FA7D-6E40-9C7C-07952D84B330}"/>
              </a:ext>
            </a:extLst>
          </p:cNvPr>
          <p:cNvCxnSpPr>
            <a:cxnSpLocks noChangeShapeType="1"/>
            <a:stCxn id="555015" idx="4"/>
            <a:endCxn id="555016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7847" name="AutoShape 22">
            <a:extLst>
              <a:ext uri="{FF2B5EF4-FFF2-40B4-BE49-F238E27FC236}">
                <a16:creationId xmlns:a16="http://schemas.microsoft.com/office/drawing/2014/main" id="{C675D70D-D30C-B542-8FD8-98E2CC2EEC42}"/>
              </a:ext>
            </a:extLst>
          </p:cNvPr>
          <p:cNvCxnSpPr>
            <a:cxnSpLocks noChangeShapeType="1"/>
            <a:stCxn id="555016" idx="6"/>
            <a:endCxn id="555018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7848" name="AutoShape 23">
            <a:extLst>
              <a:ext uri="{FF2B5EF4-FFF2-40B4-BE49-F238E27FC236}">
                <a16:creationId xmlns:a16="http://schemas.microsoft.com/office/drawing/2014/main" id="{619C43EF-6DAD-C740-9E2A-31E5FF6D52F9}"/>
              </a:ext>
            </a:extLst>
          </p:cNvPr>
          <p:cNvCxnSpPr>
            <a:cxnSpLocks noChangeShapeType="1"/>
            <a:stCxn id="555014" idx="6"/>
            <a:endCxn id="555012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7849" name="AutoShape 24">
            <a:extLst>
              <a:ext uri="{FF2B5EF4-FFF2-40B4-BE49-F238E27FC236}">
                <a16:creationId xmlns:a16="http://schemas.microsoft.com/office/drawing/2014/main" id="{96C5FE81-280F-BE46-9A30-484394075AE9}"/>
              </a:ext>
            </a:extLst>
          </p:cNvPr>
          <p:cNvCxnSpPr>
            <a:cxnSpLocks noChangeShapeType="1"/>
            <a:stCxn id="555016" idx="6"/>
            <a:endCxn id="555013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7850" name="AutoShape 25">
            <a:extLst>
              <a:ext uri="{FF2B5EF4-FFF2-40B4-BE49-F238E27FC236}">
                <a16:creationId xmlns:a16="http://schemas.microsoft.com/office/drawing/2014/main" id="{C85B9A33-0722-C641-AEAB-8B40FAC6D3A9}"/>
              </a:ext>
            </a:extLst>
          </p:cNvPr>
          <p:cNvCxnSpPr>
            <a:cxnSpLocks noChangeShapeType="1"/>
            <a:stCxn id="555012" idx="5"/>
            <a:endCxn id="555013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55034" name="Text Box 26">
            <a:extLst>
              <a:ext uri="{FF2B5EF4-FFF2-40B4-BE49-F238E27FC236}">
                <a16:creationId xmlns:a16="http://schemas.microsoft.com/office/drawing/2014/main" id="{CEF9D8B7-8129-A846-BABF-1D4AA486B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55035" name="Text Box 27">
            <a:extLst>
              <a:ext uri="{FF2B5EF4-FFF2-40B4-BE49-F238E27FC236}">
                <a16:creationId xmlns:a16="http://schemas.microsoft.com/office/drawing/2014/main" id="{3472D5E5-4295-B942-B13A-FBDC00B13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55036" name="Text Box 28">
            <a:extLst>
              <a:ext uri="{FF2B5EF4-FFF2-40B4-BE49-F238E27FC236}">
                <a16:creationId xmlns:a16="http://schemas.microsoft.com/office/drawing/2014/main" id="{640A44F4-5F1D-A84C-9597-3B1707E62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55037" name="Text Box 29">
            <a:extLst>
              <a:ext uri="{FF2B5EF4-FFF2-40B4-BE49-F238E27FC236}">
                <a16:creationId xmlns:a16="http://schemas.microsoft.com/office/drawing/2014/main" id="{D037B24A-6F51-854D-A9D7-A3E7193F5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55038" name="Text Box 30">
            <a:extLst>
              <a:ext uri="{FF2B5EF4-FFF2-40B4-BE49-F238E27FC236}">
                <a16:creationId xmlns:a16="http://schemas.microsoft.com/office/drawing/2014/main" id="{819BD3FC-158F-924F-A790-5ED8E6917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55039" name="Text Box 31">
            <a:extLst>
              <a:ext uri="{FF2B5EF4-FFF2-40B4-BE49-F238E27FC236}">
                <a16:creationId xmlns:a16="http://schemas.microsoft.com/office/drawing/2014/main" id="{CB693B2A-7F39-E542-90AF-594288372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4" y="48069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55040" name="Text Box 32">
            <a:extLst>
              <a:ext uri="{FF2B5EF4-FFF2-40B4-BE49-F238E27FC236}">
                <a16:creationId xmlns:a16="http://schemas.microsoft.com/office/drawing/2014/main" id="{ACE0D2AE-4A27-F54A-8BDE-D2C73E35F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9" y="49847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55041" name="Text Box 33">
            <a:extLst>
              <a:ext uri="{FF2B5EF4-FFF2-40B4-BE49-F238E27FC236}">
                <a16:creationId xmlns:a16="http://schemas.microsoft.com/office/drawing/2014/main" id="{02B79A8F-B3A8-9349-B95A-0766589E1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55042" name="Text Box 34">
            <a:extLst>
              <a:ext uri="{FF2B5EF4-FFF2-40B4-BE49-F238E27FC236}">
                <a16:creationId xmlns:a16="http://schemas.microsoft.com/office/drawing/2014/main" id="{968DB4C0-DA76-5B40-AA5A-C2689102A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55043" name="Text Box 35">
            <a:extLst>
              <a:ext uri="{FF2B5EF4-FFF2-40B4-BE49-F238E27FC236}">
                <a16:creationId xmlns:a16="http://schemas.microsoft.com/office/drawing/2014/main" id="{49E12036-96EA-3F48-A035-8C3953D15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55044" name="Text Box 36">
            <a:extLst>
              <a:ext uri="{FF2B5EF4-FFF2-40B4-BE49-F238E27FC236}">
                <a16:creationId xmlns:a16="http://schemas.microsoft.com/office/drawing/2014/main" id="{5F989110-B62F-C841-A07C-9BE135A87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55045" name="Text Box 37">
            <a:extLst>
              <a:ext uri="{FF2B5EF4-FFF2-40B4-BE49-F238E27FC236}">
                <a16:creationId xmlns:a16="http://schemas.microsoft.com/office/drawing/2014/main" id="{16C7EC3D-C7EF-B149-9EF9-F7ECBE9E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55046" name="Text Box 38">
            <a:extLst>
              <a:ext uri="{FF2B5EF4-FFF2-40B4-BE49-F238E27FC236}">
                <a16:creationId xmlns:a16="http://schemas.microsoft.com/office/drawing/2014/main" id="{9A96D181-FC6D-4842-BDD7-849D9CC4E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55047" name="Text Box 39">
            <a:extLst>
              <a:ext uri="{FF2B5EF4-FFF2-40B4-BE49-F238E27FC236}">
                <a16:creationId xmlns:a16="http://schemas.microsoft.com/office/drawing/2014/main" id="{E1C2BFF0-F401-B744-87BF-C42E4DC34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5" y="4478339"/>
            <a:ext cx="32543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55048" name="Text Box 40">
            <a:extLst>
              <a:ext uri="{FF2B5EF4-FFF2-40B4-BE49-F238E27FC236}">
                <a16:creationId xmlns:a16="http://schemas.microsoft.com/office/drawing/2014/main" id="{126D3661-164C-DD43-AC8B-E2839A54B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55049" name="Text Box 41">
            <a:extLst>
              <a:ext uri="{FF2B5EF4-FFF2-40B4-BE49-F238E27FC236}">
                <a16:creationId xmlns:a16="http://schemas.microsoft.com/office/drawing/2014/main" id="{278D426E-110D-5D4A-A059-8E816B1D5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1" y="63357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5050" name="Text Box 42">
            <a:extLst>
              <a:ext uri="{FF2B5EF4-FFF2-40B4-BE49-F238E27FC236}">
                <a16:creationId xmlns:a16="http://schemas.microsoft.com/office/drawing/2014/main" id="{86E4FC58-31AB-9748-A48F-287C33B74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251460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5051" name="Text Box 43">
            <a:extLst>
              <a:ext uri="{FF2B5EF4-FFF2-40B4-BE49-F238E27FC236}">
                <a16:creationId xmlns:a16="http://schemas.microsoft.com/office/drawing/2014/main" id="{72B4311F-5056-A947-9FBC-14A6E5C57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588" y="62531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55052" name="Text Box 44">
            <a:extLst>
              <a:ext uri="{FF2B5EF4-FFF2-40B4-BE49-F238E27FC236}">
                <a16:creationId xmlns:a16="http://schemas.microsoft.com/office/drawing/2014/main" id="{89EA442A-BD61-0641-B46A-E2F0B13C7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440238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55053" name="Text Box 45">
            <a:extLst>
              <a:ext uri="{FF2B5EF4-FFF2-40B4-BE49-F238E27FC236}">
                <a16:creationId xmlns:a16="http://schemas.microsoft.com/office/drawing/2014/main" id="{167852B3-63A3-AE4E-A55E-29BFDB79B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6" y="3741738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5054" name="Text Box 46">
            <a:extLst>
              <a:ext uri="{FF2B5EF4-FFF2-40B4-BE49-F238E27FC236}">
                <a16:creationId xmlns:a16="http://schemas.microsoft.com/office/drawing/2014/main" id="{2691E8A3-9654-354B-9F1B-555A8D58D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1" y="413226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55055" name="Text Box 47">
            <a:extLst>
              <a:ext uri="{FF2B5EF4-FFF2-40B4-BE49-F238E27FC236}">
                <a16:creationId xmlns:a16="http://schemas.microsoft.com/office/drawing/2014/main" id="{0EFAD838-8149-6448-A01E-F6BB27E92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310515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5056" name="Text Box 48">
            <a:extLst>
              <a:ext uri="{FF2B5EF4-FFF2-40B4-BE49-F238E27FC236}">
                <a16:creationId xmlns:a16="http://schemas.microsoft.com/office/drawing/2014/main" id="{4B0ECC1B-C764-754D-8C05-FE00DCBF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1" y="1014413"/>
            <a:ext cx="3368675" cy="696912"/>
          </a:xfrm>
          <a:prstGeom prst="rect">
            <a:avLst/>
          </a:prstGeom>
          <a:solidFill>
            <a:srgbClr val="9CE0FA"/>
          </a:solidFill>
          <a:ln>
            <a:noFill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N’ = { s, 2, 3, 4, 5, 6, 7, t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C = { }</a:t>
            </a:r>
          </a:p>
        </p:txBody>
      </p:sp>
      <p:sp>
        <p:nvSpPr>
          <p:cNvPr id="555057" name="Text Box 49">
            <a:extLst>
              <a:ext uri="{FF2B5EF4-FFF2-40B4-BE49-F238E27FC236}">
                <a16:creationId xmlns:a16="http://schemas.microsoft.com/office/drawing/2014/main" id="{4308D0F9-9F64-DF47-91E8-72EB44438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6" y="2501901"/>
            <a:ext cx="53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55058" name="Text Box 50">
            <a:extLst>
              <a:ext uri="{FF2B5EF4-FFF2-40B4-BE49-F238E27FC236}">
                <a16:creationId xmlns:a16="http://schemas.microsoft.com/office/drawing/2014/main" id="{F2BABEE8-6EFA-1846-8FC9-FDDEB5ECD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4" y="2555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5059" name="Text Box 51">
            <a:extLst>
              <a:ext uri="{FF2B5EF4-FFF2-40B4-BE49-F238E27FC236}">
                <a16:creationId xmlns:a16="http://schemas.microsoft.com/office/drawing/2014/main" id="{E463B29F-FEA8-8D4B-B2F0-EA3FF662B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1" y="633571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55060" name="Text Box 52">
            <a:extLst>
              <a:ext uri="{FF2B5EF4-FFF2-40B4-BE49-F238E27FC236}">
                <a16:creationId xmlns:a16="http://schemas.microsoft.com/office/drawing/2014/main" id="{CD111638-9124-DF4E-900C-108572C62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6" y="3741738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55061" name="Text Box 53">
            <a:extLst>
              <a:ext uri="{FF2B5EF4-FFF2-40B4-BE49-F238E27FC236}">
                <a16:creationId xmlns:a16="http://schemas.microsoft.com/office/drawing/2014/main" id="{9C93C148-A71E-D948-BB9F-9B66A4AB2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6" y="3786189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5062" name="Text Box 54">
            <a:extLst>
              <a:ext uri="{FF2B5EF4-FFF2-40B4-BE49-F238E27FC236}">
                <a16:creationId xmlns:a16="http://schemas.microsoft.com/office/drawing/2014/main" id="{A362B646-02BE-9740-8384-FE1B46513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6" y="64055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5063" name="Text Box 55">
            <a:extLst>
              <a:ext uri="{FF2B5EF4-FFF2-40B4-BE49-F238E27FC236}">
                <a16:creationId xmlns:a16="http://schemas.microsoft.com/office/drawing/2014/main" id="{88EF7AF2-5B5E-624A-8317-484892E19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1" y="42021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5064" name="Text Box 56">
            <a:extLst>
              <a:ext uri="{FF2B5EF4-FFF2-40B4-BE49-F238E27FC236}">
                <a16:creationId xmlns:a16="http://schemas.microsoft.com/office/drawing/2014/main" id="{20AAA42E-199A-4A46-9684-40CCED993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576" y="44751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5065" name="Text Box 57">
            <a:extLst>
              <a:ext uri="{FF2B5EF4-FFF2-40B4-BE49-F238E27FC236}">
                <a16:creationId xmlns:a16="http://schemas.microsoft.com/office/drawing/2014/main" id="{161C251C-879D-8947-B133-8131BBCD5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1" y="41894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5066" name="Text Box 58">
            <a:extLst>
              <a:ext uri="{FF2B5EF4-FFF2-40B4-BE49-F238E27FC236}">
                <a16:creationId xmlns:a16="http://schemas.microsoft.com/office/drawing/2014/main" id="{7A8A67D9-6A6B-3448-A148-FE74EA2E4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276" y="4246564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5067" name="Text Box 59">
            <a:extLst>
              <a:ext uri="{FF2B5EF4-FFF2-40B4-BE49-F238E27FC236}">
                <a16:creationId xmlns:a16="http://schemas.microsoft.com/office/drawing/2014/main" id="{989C0C75-0740-A745-A69D-BD360FAA0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551" y="628015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5068" name="Text Box 60">
            <a:extLst>
              <a:ext uri="{FF2B5EF4-FFF2-40B4-BE49-F238E27FC236}">
                <a16:creationId xmlns:a16="http://schemas.microsoft.com/office/drawing/2014/main" id="{5A80D644-7A64-BA44-B59E-B654B0286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10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5069" name="Text Box 61">
            <a:extLst>
              <a:ext uri="{FF2B5EF4-FFF2-40B4-BE49-F238E27FC236}">
                <a16:creationId xmlns:a16="http://schemas.microsoft.com/office/drawing/2014/main" id="{19B51F72-226E-324D-8EE7-64FABF41D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16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5070" name="Text Box 62">
            <a:extLst>
              <a:ext uri="{FF2B5EF4-FFF2-40B4-BE49-F238E27FC236}">
                <a16:creationId xmlns:a16="http://schemas.microsoft.com/office/drawing/2014/main" id="{58EB4663-9C9B-3742-8B80-63287BFDB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0651" y="62722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51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5071" name="Text Box 63">
            <a:extLst>
              <a:ext uri="{FF2B5EF4-FFF2-40B4-BE49-F238E27FC236}">
                <a16:creationId xmlns:a16="http://schemas.microsoft.com/office/drawing/2014/main" id="{A5594E5A-1355-D540-AB6D-8865C8678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76" y="4233864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5072" name="Text Box 64">
            <a:extLst>
              <a:ext uri="{FF2B5EF4-FFF2-40B4-BE49-F238E27FC236}">
                <a16:creationId xmlns:a16="http://schemas.microsoft.com/office/drawing/2014/main" id="{5CA4513C-0B64-FA48-81FD-469EC47E0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1" y="41894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5073" name="Text Box 65">
            <a:extLst>
              <a:ext uri="{FF2B5EF4-FFF2-40B4-BE49-F238E27FC236}">
                <a16:creationId xmlns:a16="http://schemas.microsoft.com/office/drawing/2014/main" id="{4914607F-0A16-B448-BBA4-245E1C080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0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5074" name="Text Box 66">
            <a:extLst>
              <a:ext uri="{FF2B5EF4-FFF2-40B4-BE49-F238E27FC236}">
                <a16:creationId xmlns:a16="http://schemas.microsoft.com/office/drawing/2014/main" id="{6B013191-D760-7647-977D-57F2CCA4C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5051" y="62722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50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5075" name="Text Box 67">
            <a:extLst>
              <a:ext uri="{FF2B5EF4-FFF2-40B4-BE49-F238E27FC236}">
                <a16:creationId xmlns:a16="http://schemas.microsoft.com/office/drawing/2014/main" id="{74DEB91B-D091-F04B-BF4A-17FB67780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4076" y="41910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5076" name="Text Box 68">
            <a:extLst>
              <a:ext uri="{FF2B5EF4-FFF2-40B4-BE49-F238E27FC236}">
                <a16:creationId xmlns:a16="http://schemas.microsoft.com/office/drawing/2014/main" id="{DA711B6E-C839-DB4C-A46B-574999517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1" y="41386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45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5077" name="Text Box 69">
            <a:extLst>
              <a:ext uri="{FF2B5EF4-FFF2-40B4-BE49-F238E27FC236}">
                <a16:creationId xmlns:a16="http://schemas.microsoft.com/office/drawing/2014/main" id="{20AB1013-266A-AF40-A6F9-593C95E9C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263" y="23669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55078" name="Text Box 70">
            <a:extLst>
              <a:ext uri="{FF2B5EF4-FFF2-40B4-BE49-F238E27FC236}">
                <a16:creationId xmlns:a16="http://schemas.microsoft.com/office/drawing/2014/main" id="{48712596-866E-C24F-ACF2-8C263B30B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6114" y="2428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5079" name="Text Box 71">
            <a:extLst>
              <a:ext uri="{FF2B5EF4-FFF2-40B4-BE49-F238E27FC236}">
                <a16:creationId xmlns:a16="http://schemas.microsoft.com/office/drawing/2014/main" id="{1F19E059-F310-924B-B4C7-DED500F69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951" y="23860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5080" name="Text Box 72">
            <a:extLst>
              <a:ext uri="{FF2B5EF4-FFF2-40B4-BE49-F238E27FC236}">
                <a16:creationId xmlns:a16="http://schemas.microsoft.com/office/drawing/2014/main" id="{02361D5C-CAA6-D746-B0D9-E38D84030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1" y="24384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5081" name="Text Box 73">
            <a:extLst>
              <a:ext uri="{FF2B5EF4-FFF2-40B4-BE49-F238E27FC236}">
                <a16:creationId xmlns:a16="http://schemas.microsoft.com/office/drawing/2014/main" id="{B316CFA9-5E9C-1845-A1EF-BC44DD494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1" y="205740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98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3DC340D0-8A95-8143-AD57-B872A9C6CD43}"/>
              </a:ext>
            </a:extLst>
          </p:cNvPr>
          <p:cNvGrpSpPr/>
          <p:nvPr/>
        </p:nvGrpSpPr>
        <p:grpSpPr>
          <a:xfrm>
            <a:off x="5701792" y="4279392"/>
            <a:ext cx="918006" cy="1764574"/>
            <a:chOff x="4618299" y="5972536"/>
            <a:chExt cx="2734563" cy="194454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27F7A7B-99F0-6C4B-B48D-B877DEAB2FD6}"/>
                </a:ext>
              </a:extLst>
            </p:cNvPr>
            <p:cNvSpPr/>
            <p:nvPr/>
          </p:nvSpPr>
          <p:spPr>
            <a:xfrm>
              <a:off x="4618299" y="5972536"/>
              <a:ext cx="2511706" cy="1944547"/>
            </a:xfrm>
            <a:prstGeom prst="rect">
              <a:avLst/>
            </a:prstGeom>
            <a:noFill/>
            <a:ln w="2540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01376935-088F-E14B-99BC-C62CE0D1A8D3}"/>
                </a:ext>
              </a:extLst>
            </p:cNvPr>
            <p:cNvSpPr/>
            <p:nvPr/>
          </p:nvSpPr>
          <p:spPr>
            <a:xfrm>
              <a:off x="6852056" y="6129160"/>
              <a:ext cx="500806" cy="1674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67" name="Straight Arrow Connector 566">
              <a:extLst>
                <a:ext uri="{FF2B5EF4-FFF2-40B4-BE49-F238E27FC236}">
                  <a16:creationId xmlns:a16="http://schemas.microsoft.com/office/drawing/2014/main" id="{EE536074-780C-B94B-BB7B-5519ED0B8ED5}"/>
                </a:ext>
              </a:extLst>
            </p:cNvPr>
            <p:cNvCxnSpPr>
              <a:cxnSpLocks/>
            </p:cNvCxnSpPr>
            <p:nvPr/>
          </p:nvCxnSpPr>
          <p:spPr>
            <a:xfrm>
              <a:off x="7131754" y="6015734"/>
              <a:ext cx="0" cy="235302"/>
            </a:xfrm>
            <a:prstGeom prst="straightConnector1">
              <a:avLst/>
            </a:prstGeom>
            <a:ln w="25400"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59" name="Group 16">
            <a:extLst>
              <a:ext uri="{FF2B5EF4-FFF2-40B4-BE49-F238E27FC236}">
                <a16:creationId xmlns:a16="http://schemas.microsoft.com/office/drawing/2014/main" id="{F6D427A6-9405-2D4E-BC72-78E69E64A628}"/>
              </a:ext>
            </a:extLst>
          </p:cNvPr>
          <p:cNvGrpSpPr>
            <a:grpSpLocks/>
          </p:cNvGrpSpPr>
          <p:nvPr/>
        </p:nvGrpSpPr>
        <p:grpSpPr bwMode="auto">
          <a:xfrm>
            <a:off x="1528762" y="4132366"/>
            <a:ext cx="3571875" cy="2236788"/>
            <a:chOff x="3162" y="1071"/>
            <a:chExt cx="2250" cy="1409"/>
          </a:xfrm>
        </p:grpSpPr>
        <p:sp>
          <p:nvSpPr>
            <p:cNvPr id="260" name="Freeform 17">
              <a:extLst>
                <a:ext uri="{FF2B5EF4-FFF2-40B4-BE49-F238E27FC236}">
                  <a16:creationId xmlns:a16="http://schemas.microsoft.com/office/drawing/2014/main" id="{B59803F6-669E-C147-9AA7-07A510F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1" name="Freeform 18">
              <a:extLst>
                <a:ext uri="{FF2B5EF4-FFF2-40B4-BE49-F238E27FC236}">
                  <a16:creationId xmlns:a16="http://schemas.microsoft.com/office/drawing/2014/main" id="{4CE8143F-BB5D-1548-A2D1-0B3C05E2D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2" name="Oval 19">
              <a:extLst>
                <a:ext uri="{FF2B5EF4-FFF2-40B4-BE49-F238E27FC236}">
                  <a16:creationId xmlns:a16="http://schemas.microsoft.com/office/drawing/2014/main" id="{CB2328B2-500E-0643-881F-169F140BD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3" name="Line 20">
              <a:extLst>
                <a:ext uri="{FF2B5EF4-FFF2-40B4-BE49-F238E27FC236}">
                  <a16:creationId xmlns:a16="http://schemas.microsoft.com/office/drawing/2014/main" id="{EC0FDC3E-2336-EF44-B445-144049FF3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4" name="Line 21">
              <a:extLst>
                <a:ext uri="{FF2B5EF4-FFF2-40B4-BE49-F238E27FC236}">
                  <a16:creationId xmlns:a16="http://schemas.microsoft.com/office/drawing/2014/main" id="{07B5F04F-0C18-CE48-93A1-4B267BBE4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5" name="Rectangle 22">
              <a:extLst>
                <a:ext uri="{FF2B5EF4-FFF2-40B4-BE49-F238E27FC236}">
                  <a16:creationId xmlns:a16="http://schemas.microsoft.com/office/drawing/2014/main" id="{0C43506A-1E78-F54A-910F-D37EBC1EF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6" name="Oval 23">
              <a:extLst>
                <a:ext uri="{FF2B5EF4-FFF2-40B4-BE49-F238E27FC236}">
                  <a16:creationId xmlns:a16="http://schemas.microsoft.com/office/drawing/2014/main" id="{27A71FF2-F42F-2844-AC5E-37F186F80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7" name="Oval 24">
              <a:extLst>
                <a:ext uri="{FF2B5EF4-FFF2-40B4-BE49-F238E27FC236}">
                  <a16:creationId xmlns:a16="http://schemas.microsoft.com/office/drawing/2014/main" id="{9C47D8B7-EC1D-C743-87B3-403B84D4A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8" name="Line 25">
              <a:extLst>
                <a:ext uri="{FF2B5EF4-FFF2-40B4-BE49-F238E27FC236}">
                  <a16:creationId xmlns:a16="http://schemas.microsoft.com/office/drawing/2014/main" id="{BEC31F1C-3B0C-3040-AD04-6FCA0D057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9" name="Line 26">
              <a:extLst>
                <a:ext uri="{FF2B5EF4-FFF2-40B4-BE49-F238E27FC236}">
                  <a16:creationId xmlns:a16="http://schemas.microsoft.com/office/drawing/2014/main" id="{56212EB3-C962-DA44-8730-7936B2191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0" name="Rectangle 27">
              <a:extLst>
                <a:ext uri="{FF2B5EF4-FFF2-40B4-BE49-F238E27FC236}">
                  <a16:creationId xmlns:a16="http://schemas.microsoft.com/office/drawing/2014/main" id="{70DA0FF6-1A2B-FA4D-8CF4-CF4512C72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1" name="Oval 28">
              <a:extLst>
                <a:ext uri="{FF2B5EF4-FFF2-40B4-BE49-F238E27FC236}">
                  <a16:creationId xmlns:a16="http://schemas.microsoft.com/office/drawing/2014/main" id="{91BA553D-89DC-1440-84C3-F0FFE0B7E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2" name="Oval 29">
              <a:extLst>
                <a:ext uri="{FF2B5EF4-FFF2-40B4-BE49-F238E27FC236}">
                  <a16:creationId xmlns:a16="http://schemas.microsoft.com/office/drawing/2014/main" id="{5F155988-DD8E-7949-85F9-F8B730D8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3" name="Line 30">
              <a:extLst>
                <a:ext uri="{FF2B5EF4-FFF2-40B4-BE49-F238E27FC236}">
                  <a16:creationId xmlns:a16="http://schemas.microsoft.com/office/drawing/2014/main" id="{007AA526-21E2-1449-A457-DC487F625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4" name="Line 31">
              <a:extLst>
                <a:ext uri="{FF2B5EF4-FFF2-40B4-BE49-F238E27FC236}">
                  <a16:creationId xmlns:a16="http://schemas.microsoft.com/office/drawing/2014/main" id="{A7D6DEE1-2254-2340-92B2-4425F8E41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5" name="Rectangle 32">
              <a:extLst>
                <a:ext uri="{FF2B5EF4-FFF2-40B4-BE49-F238E27FC236}">
                  <a16:creationId xmlns:a16="http://schemas.microsoft.com/office/drawing/2014/main" id="{CD0F76A8-F2F6-A040-A641-8C6DD2B4D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9" name="Oval 33">
              <a:extLst>
                <a:ext uri="{FF2B5EF4-FFF2-40B4-BE49-F238E27FC236}">
                  <a16:creationId xmlns:a16="http://schemas.microsoft.com/office/drawing/2014/main" id="{021DFE64-FE6B-AF4B-A487-798FD40EE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5" name="Oval 34">
              <a:extLst>
                <a:ext uri="{FF2B5EF4-FFF2-40B4-BE49-F238E27FC236}">
                  <a16:creationId xmlns:a16="http://schemas.microsoft.com/office/drawing/2014/main" id="{D7221543-9DA7-9C4F-BF64-841725D58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6" name="Line 35">
              <a:extLst>
                <a:ext uri="{FF2B5EF4-FFF2-40B4-BE49-F238E27FC236}">
                  <a16:creationId xmlns:a16="http://schemas.microsoft.com/office/drawing/2014/main" id="{3AA9DB23-022C-B843-ACB1-9CD5A8D48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7" name="Line 36">
              <a:extLst>
                <a:ext uri="{FF2B5EF4-FFF2-40B4-BE49-F238E27FC236}">
                  <a16:creationId xmlns:a16="http://schemas.microsoft.com/office/drawing/2014/main" id="{AAE6AF87-B018-8A44-81E6-B8267ADC3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Rectangle 37">
              <a:extLst>
                <a:ext uri="{FF2B5EF4-FFF2-40B4-BE49-F238E27FC236}">
                  <a16:creationId xmlns:a16="http://schemas.microsoft.com/office/drawing/2014/main" id="{E486C5EC-F3AE-514D-8BFC-C15DDC7BC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3" name="Oval 38">
              <a:extLst>
                <a:ext uri="{FF2B5EF4-FFF2-40B4-BE49-F238E27FC236}">
                  <a16:creationId xmlns:a16="http://schemas.microsoft.com/office/drawing/2014/main" id="{D570042E-655B-9244-B2DE-DD6B84D1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Oval 39">
              <a:extLst>
                <a:ext uri="{FF2B5EF4-FFF2-40B4-BE49-F238E27FC236}">
                  <a16:creationId xmlns:a16="http://schemas.microsoft.com/office/drawing/2014/main" id="{209FDC48-A133-7C43-A4F4-AEC33B239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5" name="Line 40">
              <a:extLst>
                <a:ext uri="{FF2B5EF4-FFF2-40B4-BE49-F238E27FC236}">
                  <a16:creationId xmlns:a16="http://schemas.microsoft.com/office/drawing/2014/main" id="{6C737D5E-249D-704B-8624-06BC6AF83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6" name="Line 41">
              <a:extLst>
                <a:ext uri="{FF2B5EF4-FFF2-40B4-BE49-F238E27FC236}">
                  <a16:creationId xmlns:a16="http://schemas.microsoft.com/office/drawing/2014/main" id="{2BB65E91-5543-2A4A-83D1-AF4BD2A56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7" name="Rectangle 42">
              <a:extLst>
                <a:ext uri="{FF2B5EF4-FFF2-40B4-BE49-F238E27FC236}">
                  <a16:creationId xmlns:a16="http://schemas.microsoft.com/office/drawing/2014/main" id="{31754303-C1B0-564A-BC8B-D1994E226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8" name="Oval 43">
              <a:extLst>
                <a:ext uri="{FF2B5EF4-FFF2-40B4-BE49-F238E27FC236}">
                  <a16:creationId xmlns:a16="http://schemas.microsoft.com/office/drawing/2014/main" id="{5EBC6ED3-D791-D849-8DF4-6EEC31DF9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9" name="Oval 44">
              <a:extLst>
                <a:ext uri="{FF2B5EF4-FFF2-40B4-BE49-F238E27FC236}">
                  <a16:creationId xmlns:a16="http://schemas.microsoft.com/office/drawing/2014/main" id="{69D4B18F-1B3D-AA47-B609-E5E0116A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Line 45">
              <a:extLst>
                <a:ext uri="{FF2B5EF4-FFF2-40B4-BE49-F238E27FC236}">
                  <a16:creationId xmlns:a16="http://schemas.microsoft.com/office/drawing/2014/main" id="{6B623BCC-754E-AD43-A91B-5BE904619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5" name="Line 46">
              <a:extLst>
                <a:ext uri="{FF2B5EF4-FFF2-40B4-BE49-F238E27FC236}">
                  <a16:creationId xmlns:a16="http://schemas.microsoft.com/office/drawing/2014/main" id="{70C54C4E-9E9A-CB4F-9BAD-759F10AB7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7" name="Rectangle 47">
              <a:extLst>
                <a:ext uri="{FF2B5EF4-FFF2-40B4-BE49-F238E27FC236}">
                  <a16:creationId xmlns:a16="http://schemas.microsoft.com/office/drawing/2014/main" id="{48B02502-224F-614A-AF74-CA45B87B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Oval 48">
              <a:extLst>
                <a:ext uri="{FF2B5EF4-FFF2-40B4-BE49-F238E27FC236}">
                  <a16:creationId xmlns:a16="http://schemas.microsoft.com/office/drawing/2014/main" id="{1CBE76C4-29B1-DF47-8C80-E056EC01F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3" name="Freeform 49">
              <a:extLst>
                <a:ext uri="{FF2B5EF4-FFF2-40B4-BE49-F238E27FC236}">
                  <a16:creationId xmlns:a16="http://schemas.microsoft.com/office/drawing/2014/main" id="{F7C58F3A-0B59-CE40-8968-EFD5B03D5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8" name="Freeform 50">
              <a:extLst>
                <a:ext uri="{FF2B5EF4-FFF2-40B4-BE49-F238E27FC236}">
                  <a16:creationId xmlns:a16="http://schemas.microsoft.com/office/drawing/2014/main" id="{5CA0B20D-583A-724F-8F77-3D2EE0DD0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3" name="Freeform 51">
              <a:extLst>
                <a:ext uri="{FF2B5EF4-FFF2-40B4-BE49-F238E27FC236}">
                  <a16:creationId xmlns:a16="http://schemas.microsoft.com/office/drawing/2014/main" id="{F9705D5A-4067-4E46-97EF-A4A7592F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4" name="Freeform 52">
              <a:extLst>
                <a:ext uri="{FF2B5EF4-FFF2-40B4-BE49-F238E27FC236}">
                  <a16:creationId xmlns:a16="http://schemas.microsoft.com/office/drawing/2014/main" id="{22C3BA86-2C31-C244-BCC8-F79B83E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5" name="Freeform 53">
              <a:extLst>
                <a:ext uri="{FF2B5EF4-FFF2-40B4-BE49-F238E27FC236}">
                  <a16:creationId xmlns:a16="http://schemas.microsoft.com/office/drawing/2014/main" id="{36BA8254-18D7-D841-8B10-CF1677FF4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6" name="Freeform 54">
              <a:extLst>
                <a:ext uri="{FF2B5EF4-FFF2-40B4-BE49-F238E27FC236}">
                  <a16:creationId xmlns:a16="http://schemas.microsoft.com/office/drawing/2014/main" id="{FDD9D6F7-B6B7-8C4F-B4CD-8A42B44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7" name="Freeform 55">
              <a:extLst>
                <a:ext uri="{FF2B5EF4-FFF2-40B4-BE49-F238E27FC236}">
                  <a16:creationId xmlns:a16="http://schemas.microsoft.com/office/drawing/2014/main" id="{0EEE8685-1A2C-124B-AEBC-CE60F9527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8" name="Freeform 56">
              <a:extLst>
                <a:ext uri="{FF2B5EF4-FFF2-40B4-BE49-F238E27FC236}">
                  <a16:creationId xmlns:a16="http://schemas.microsoft.com/office/drawing/2014/main" id="{CDFCCD1A-99F5-3248-A9D4-80A4A3508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9" name="Freeform 57">
              <a:extLst>
                <a:ext uri="{FF2B5EF4-FFF2-40B4-BE49-F238E27FC236}">
                  <a16:creationId xmlns:a16="http://schemas.microsoft.com/office/drawing/2014/main" id="{8158BEB1-D7DD-304F-93D8-B63A3B9F7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50" name="Group 58">
              <a:extLst>
                <a:ext uri="{FF2B5EF4-FFF2-40B4-BE49-F238E27FC236}">
                  <a16:creationId xmlns:a16="http://schemas.microsoft.com/office/drawing/2014/main" id="{5708D0AB-39B8-5F4D-964A-583102F20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476" name="Rectangle 59">
                <a:extLst>
                  <a:ext uri="{FF2B5EF4-FFF2-40B4-BE49-F238E27FC236}">
                    <a16:creationId xmlns:a16="http://schemas.microsoft.com/office/drawing/2014/main" id="{698B8676-76A7-4C47-8D65-7AD44E1F8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7" name="Text Box 60">
                <a:extLst>
                  <a:ext uri="{FF2B5EF4-FFF2-40B4-BE49-F238E27FC236}">
                    <a16:creationId xmlns:a16="http://schemas.microsoft.com/office/drawing/2014/main" id="{5163CA4B-303D-0E4C-B36C-0EB919349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1" name="Group 61">
              <a:extLst>
                <a:ext uri="{FF2B5EF4-FFF2-40B4-BE49-F238E27FC236}">
                  <a16:creationId xmlns:a16="http://schemas.microsoft.com/office/drawing/2014/main" id="{22504589-6EDA-CD46-9F6D-B4E53859C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474" name="Rectangle 62">
                <a:extLst>
                  <a:ext uri="{FF2B5EF4-FFF2-40B4-BE49-F238E27FC236}">
                    <a16:creationId xmlns:a16="http://schemas.microsoft.com/office/drawing/2014/main" id="{B5EB60BB-0E5E-C14B-B24B-878829D35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5" name="Text Box 63">
                <a:extLst>
                  <a:ext uri="{FF2B5EF4-FFF2-40B4-BE49-F238E27FC236}">
                    <a16:creationId xmlns:a16="http://schemas.microsoft.com/office/drawing/2014/main" id="{AC01CA65-68FA-E340-BE13-4C47DBA31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2" name="Group 64">
              <a:extLst>
                <a:ext uri="{FF2B5EF4-FFF2-40B4-BE49-F238E27FC236}">
                  <a16:creationId xmlns:a16="http://schemas.microsoft.com/office/drawing/2014/main" id="{7E66326C-FC5C-CB48-9635-4D30ECB15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472" name="Rectangle 65">
                <a:extLst>
                  <a:ext uri="{FF2B5EF4-FFF2-40B4-BE49-F238E27FC236}">
                    <a16:creationId xmlns:a16="http://schemas.microsoft.com/office/drawing/2014/main" id="{6BF35853-D616-6B43-8985-14AABE1F7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3" name="Text Box 66">
                <a:extLst>
                  <a:ext uri="{FF2B5EF4-FFF2-40B4-BE49-F238E27FC236}">
                    <a16:creationId xmlns:a16="http://schemas.microsoft.com/office/drawing/2014/main" id="{3282D7A0-A2E9-7F4B-A22E-01546569C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453" name="Group 67">
              <a:extLst>
                <a:ext uri="{FF2B5EF4-FFF2-40B4-BE49-F238E27FC236}">
                  <a16:creationId xmlns:a16="http://schemas.microsoft.com/office/drawing/2014/main" id="{3104BBAE-4F76-E649-85DB-F84D22362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470" name="Rectangle 68">
                <a:extLst>
                  <a:ext uri="{FF2B5EF4-FFF2-40B4-BE49-F238E27FC236}">
                    <a16:creationId xmlns:a16="http://schemas.microsoft.com/office/drawing/2014/main" id="{0CEE42FC-526E-AB47-8798-637A64848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1" name="Text Box 69">
                <a:extLst>
                  <a:ext uri="{FF2B5EF4-FFF2-40B4-BE49-F238E27FC236}">
                    <a16:creationId xmlns:a16="http://schemas.microsoft.com/office/drawing/2014/main" id="{BD20AA39-4C83-B348-A22B-DC09D5E67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4" name="Group 70">
              <a:extLst>
                <a:ext uri="{FF2B5EF4-FFF2-40B4-BE49-F238E27FC236}">
                  <a16:creationId xmlns:a16="http://schemas.microsoft.com/office/drawing/2014/main" id="{76A8AB1F-2271-4C40-97FF-558125D0E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468" name="Rectangle 71">
                <a:extLst>
                  <a:ext uri="{FF2B5EF4-FFF2-40B4-BE49-F238E27FC236}">
                    <a16:creationId xmlns:a16="http://schemas.microsoft.com/office/drawing/2014/main" id="{8A1243C8-B070-1144-AFC1-660A0D476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9" name="Text Box 72">
                <a:extLst>
                  <a:ext uri="{FF2B5EF4-FFF2-40B4-BE49-F238E27FC236}">
                    <a16:creationId xmlns:a16="http://schemas.microsoft.com/office/drawing/2014/main" id="{0A633A5D-CB9F-9D4A-9828-FA8DAB76D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5" name="Group 73">
              <a:extLst>
                <a:ext uri="{FF2B5EF4-FFF2-40B4-BE49-F238E27FC236}">
                  <a16:creationId xmlns:a16="http://schemas.microsoft.com/office/drawing/2014/main" id="{1F39B98B-5A5F-9A45-8998-1BA51D536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466" name="Rectangle 74">
                <a:extLst>
                  <a:ext uri="{FF2B5EF4-FFF2-40B4-BE49-F238E27FC236}">
                    <a16:creationId xmlns:a16="http://schemas.microsoft.com/office/drawing/2014/main" id="{6D133BDC-CBD5-E04A-956A-CB070C46E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7" name="Text Box 75">
                <a:extLst>
                  <a:ext uri="{FF2B5EF4-FFF2-40B4-BE49-F238E27FC236}">
                    <a16:creationId xmlns:a16="http://schemas.microsoft.com/office/drawing/2014/main" id="{E22274D1-6BF0-6F4F-AA7F-923617C44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456" name="Text Box 76">
              <a:extLst>
                <a:ext uri="{FF2B5EF4-FFF2-40B4-BE49-F238E27FC236}">
                  <a16:creationId xmlns:a16="http://schemas.microsoft.com/office/drawing/2014/main" id="{E87F994C-88BC-7843-84FF-C20876A28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7" name="Text Box 77">
              <a:extLst>
                <a:ext uri="{FF2B5EF4-FFF2-40B4-BE49-F238E27FC236}">
                  <a16:creationId xmlns:a16="http://schemas.microsoft.com/office/drawing/2014/main" id="{D6E661FA-C756-184B-8F8C-454F6D2F2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8" name="Text Box 78">
              <a:extLst>
                <a:ext uri="{FF2B5EF4-FFF2-40B4-BE49-F238E27FC236}">
                  <a16:creationId xmlns:a16="http://schemas.microsoft.com/office/drawing/2014/main" id="{7AAD1753-0153-BE49-9A5A-86A614467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9" name="Text Box 79">
              <a:extLst>
                <a:ext uri="{FF2B5EF4-FFF2-40B4-BE49-F238E27FC236}">
                  <a16:creationId xmlns:a16="http://schemas.microsoft.com/office/drawing/2014/main" id="{CE9F4FB6-1319-824C-8EE6-E829F9B81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0" name="Text Box 80">
              <a:extLst>
                <a:ext uri="{FF2B5EF4-FFF2-40B4-BE49-F238E27FC236}">
                  <a16:creationId xmlns:a16="http://schemas.microsoft.com/office/drawing/2014/main" id="{C479D34B-E495-6941-B1B8-7C27A07F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1" name="Text Box 81">
              <a:extLst>
                <a:ext uri="{FF2B5EF4-FFF2-40B4-BE49-F238E27FC236}">
                  <a16:creationId xmlns:a16="http://schemas.microsoft.com/office/drawing/2014/main" id="{651E935E-97A1-694E-90ED-DA0D52808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2" name="Text Box 82">
              <a:extLst>
                <a:ext uri="{FF2B5EF4-FFF2-40B4-BE49-F238E27FC236}">
                  <a16:creationId xmlns:a16="http://schemas.microsoft.com/office/drawing/2014/main" id="{BCE34168-89E8-CA4E-B734-D7785C5D4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3" name="Text Box 83">
              <a:extLst>
                <a:ext uri="{FF2B5EF4-FFF2-40B4-BE49-F238E27FC236}">
                  <a16:creationId xmlns:a16="http://schemas.microsoft.com/office/drawing/2014/main" id="{E61D1248-702D-AA4E-A62B-3B6DB8874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4" name="Text Box 84">
              <a:extLst>
                <a:ext uri="{FF2B5EF4-FFF2-40B4-BE49-F238E27FC236}">
                  <a16:creationId xmlns:a16="http://schemas.microsoft.com/office/drawing/2014/main" id="{8E7448E7-B23E-9A4A-947C-66285C7E1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5" name="Text Box 85">
              <a:extLst>
                <a:ext uri="{FF2B5EF4-FFF2-40B4-BE49-F238E27FC236}">
                  <a16:creationId xmlns:a16="http://schemas.microsoft.com/office/drawing/2014/main" id="{EFA31E11-E078-ED44-8DB8-4912DC480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90" name="Text Box 9">
            <a:extLst>
              <a:ext uri="{FF2B5EF4-FFF2-40B4-BE49-F238E27FC236}">
                <a16:creationId xmlns:a16="http://schemas.microsoft.com/office/drawing/2014/main" id="{7264032F-FC16-7043-941E-B120E8ED9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0547" y="3198952"/>
            <a:ext cx="526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4,y</a:t>
            </a: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2" y="1633417"/>
            <a:ext cx="12955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1973CA4-9B72-A545-BA9F-40D90EB8CE03}"/>
              </a:ext>
            </a:extLst>
          </p:cNvPr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489" name="Text Box 9">
              <a:extLst>
                <a:ext uri="{FF2B5EF4-FFF2-40B4-BE49-F238E27FC236}">
                  <a16:creationId xmlns:a16="http://schemas.microsoft.com/office/drawing/2014/main" id="{AF5565C2-0153-3D44-85CB-BBD065682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499" name="Text Box 6">
              <a:extLst>
                <a:ext uri="{FF2B5EF4-FFF2-40B4-BE49-F238E27FC236}">
                  <a16:creationId xmlns:a16="http://schemas.microsoft.com/office/drawing/2014/main" id="{B7834F0D-0E0E-F04D-A076-86B8692EF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5E6F247-A516-EB44-B218-3523C7F1525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487" name="Text Box 9">
              <a:extLst>
                <a:ext uri="{FF2B5EF4-FFF2-40B4-BE49-F238E27FC236}">
                  <a16:creationId xmlns:a16="http://schemas.microsoft.com/office/drawing/2014/main" id="{6DD8D8CE-3DDC-DF48-BBFB-EBDD1F221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2" name="Text Box 8">
              <a:extLst>
                <a:ext uri="{FF2B5EF4-FFF2-40B4-BE49-F238E27FC236}">
                  <a16:creationId xmlns:a16="http://schemas.microsoft.com/office/drawing/2014/main" id="{9DBF3B61-BEF7-8A40-AF7C-22BFA4A5F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496" name="Text Box 6">
              <a:extLst>
                <a:ext uri="{FF2B5EF4-FFF2-40B4-BE49-F238E27FC236}">
                  <a16:creationId xmlns:a16="http://schemas.microsoft.com/office/drawing/2014/main" id="{F4E69EDF-A458-174E-A9A1-51CA8C7BC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501" name="Text Box 5">
              <a:extLst>
                <a:ext uri="{FF2B5EF4-FFF2-40B4-BE49-F238E27FC236}">
                  <a16:creationId xmlns:a16="http://schemas.microsoft.com/office/drawing/2014/main" id="{3ACD38CB-FB5D-F74D-8F1B-D1ED77652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9389ED-B03B-214C-ADF2-72A54A5A4AFE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488" name="Text Box 9">
              <a:extLst>
                <a:ext uri="{FF2B5EF4-FFF2-40B4-BE49-F238E27FC236}">
                  <a16:creationId xmlns:a16="http://schemas.microsoft.com/office/drawing/2014/main" id="{A038CE8D-1564-2D4D-A52D-5FACBB86F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497" name="Text Box 6">
              <a:extLst>
                <a:ext uri="{FF2B5EF4-FFF2-40B4-BE49-F238E27FC236}">
                  <a16:creationId xmlns:a16="http://schemas.microsoft.com/office/drawing/2014/main" id="{A382A71E-E492-4443-89C5-C12D644FE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502" name="Text Box 5">
              <a:extLst>
                <a:ext uri="{FF2B5EF4-FFF2-40B4-BE49-F238E27FC236}">
                  <a16:creationId xmlns:a16="http://schemas.microsoft.com/office/drawing/2014/main" id="{C9B2A270-7336-FE45-A405-3057D86CB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3" name="Text Box 4">
            <a:extLst>
              <a:ext uri="{FF2B5EF4-FFF2-40B4-BE49-F238E27FC236}">
                <a16:creationId xmlns:a16="http://schemas.microsoft.com/office/drawing/2014/main" id="{E994D46E-7D0F-9843-807C-ABB0D4B5F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129" y="3488080"/>
            <a:ext cx="1026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uxyvwz</a:t>
            </a:r>
          </a:p>
        </p:txBody>
      </p:sp>
      <p:sp>
        <p:nvSpPr>
          <p:cNvPr id="504" name="Text Box 4">
            <a:extLst>
              <a:ext uri="{FF2B5EF4-FFF2-40B4-BE49-F238E27FC236}">
                <a16:creationId xmlns:a16="http://schemas.microsoft.com/office/drawing/2014/main" id="{0A3ED467-D430-4A47-866D-6A5E75B0C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</a:t>
            </a:r>
          </a:p>
        </p:txBody>
      </p:sp>
      <p:sp>
        <p:nvSpPr>
          <p:cNvPr id="505" name="Text Box 4">
            <a:extLst>
              <a:ext uri="{FF2B5EF4-FFF2-40B4-BE49-F238E27FC236}">
                <a16:creationId xmlns:a16="http://schemas.microsoft.com/office/drawing/2014/main" id="{DBDC054B-9144-E046-848B-AA4FB410A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sp>
        <p:nvSpPr>
          <p:cNvPr id="506" name="Text Box 4">
            <a:extLst>
              <a:ext uri="{FF2B5EF4-FFF2-40B4-BE49-F238E27FC236}">
                <a16:creationId xmlns:a16="http://schemas.microsoft.com/office/drawing/2014/main" id="{BBFEB9F8-55C5-9340-9F0D-07D6265CD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sp>
        <p:nvSpPr>
          <p:cNvPr id="507" name="Text Box 4">
            <a:extLst>
              <a:ext uri="{FF2B5EF4-FFF2-40B4-BE49-F238E27FC236}">
                <a16:creationId xmlns:a16="http://schemas.microsoft.com/office/drawing/2014/main" id="{2AA27EEE-C105-4546-92C9-79D7A34AE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587C637-11FC-0A49-8C82-7AF7D38C6CD6}"/>
              </a:ext>
            </a:extLst>
          </p:cNvPr>
          <p:cNvSpPr txBox="1"/>
          <p:nvPr/>
        </p:nvSpPr>
        <p:spPr>
          <a:xfrm>
            <a:off x="4409954" y="134266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4C80ECA4-7464-CB40-8CC6-A7EDC7E7964C}"/>
              </a:ext>
            </a:extLst>
          </p:cNvPr>
          <p:cNvSpPr txBox="1"/>
          <p:nvPr/>
        </p:nvSpPr>
        <p:spPr>
          <a:xfrm>
            <a:off x="5685099" y="1337058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1052726D-C214-914F-AE65-3CE2B48F9FD7}"/>
              </a:ext>
            </a:extLst>
          </p:cNvPr>
          <p:cNvSpPr txBox="1"/>
          <p:nvPr/>
        </p:nvSpPr>
        <p:spPr>
          <a:xfrm>
            <a:off x="6994969" y="133145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5B04DCE1-2FE2-A84B-8E64-4C946D2739CC}"/>
              </a:ext>
            </a:extLst>
          </p:cNvPr>
          <p:cNvSpPr txBox="1"/>
          <p:nvPr/>
        </p:nvSpPr>
        <p:spPr>
          <a:xfrm>
            <a:off x="8327989" y="133742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9A4E2888-3BE6-BB46-8B3E-D324D269A9FF}"/>
              </a:ext>
            </a:extLst>
          </p:cNvPr>
          <p:cNvSpPr txBox="1"/>
          <p:nvPr/>
        </p:nvSpPr>
        <p:spPr>
          <a:xfrm>
            <a:off x="9591559" y="1354968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z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C9846B-B76F-EC46-B3DD-08ED42B2D986}"/>
              </a:ext>
            </a:extLst>
          </p:cNvPr>
          <p:cNvGrpSpPr/>
          <p:nvPr/>
        </p:nvGrpSpPr>
        <p:grpSpPr>
          <a:xfrm>
            <a:off x="3119488" y="1398905"/>
            <a:ext cx="4326893" cy="1233760"/>
            <a:chOff x="3104054" y="1398906"/>
            <a:chExt cx="4326893" cy="1233760"/>
          </a:xfrm>
        </p:grpSpPr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E48D8571-6045-3E40-9668-A4DCC2FFD7ED}"/>
                </a:ext>
              </a:extLst>
            </p:cNvPr>
            <p:cNvGrpSpPr/>
            <p:nvPr/>
          </p:nvGrpSpPr>
          <p:grpSpPr>
            <a:xfrm>
              <a:off x="3104054" y="1398906"/>
              <a:ext cx="4196366" cy="1233760"/>
              <a:chOff x="239710" y="526192"/>
              <a:chExt cx="4196366" cy="1233760"/>
            </a:xfrm>
          </p:grpSpPr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68A21CC6-2268-6A4F-86A7-EE2A64DDB546}"/>
                  </a:ext>
                </a:extLst>
              </p:cNvPr>
              <p:cNvSpPr/>
              <p:nvPr/>
            </p:nvSpPr>
            <p:spPr>
              <a:xfrm>
                <a:off x="4120980" y="526192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18" name="Straight Arrow Connector 517">
                <a:extLst>
                  <a:ext uri="{FF2B5EF4-FFF2-40B4-BE49-F238E27FC236}">
                    <a16:creationId xmlns:a16="http://schemas.microsoft.com/office/drawing/2014/main" id="{0C2832E9-BE63-D54F-9A07-797BB768C48C}"/>
                  </a:ext>
                </a:extLst>
              </p:cNvPr>
              <p:cNvCxnSpPr>
                <a:cxnSpLocks/>
                <a:stCxn id="517" idx="4"/>
                <a:endCxn id="520" idx="6"/>
              </p:cNvCxnSpPr>
              <p:nvPr/>
            </p:nvCxnSpPr>
            <p:spPr>
              <a:xfrm flipH="1">
                <a:off x="541927" y="821724"/>
                <a:ext cx="3736601" cy="790462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17653CE0-07E1-464B-8144-C45075F66FA4}"/>
                  </a:ext>
                </a:extLst>
              </p:cNvPr>
              <p:cNvSpPr/>
              <p:nvPr/>
            </p:nvSpPr>
            <p:spPr>
              <a:xfrm>
                <a:off x="239710" y="14644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25" name="Oval 114">
              <a:extLst>
                <a:ext uri="{FF2B5EF4-FFF2-40B4-BE49-F238E27FC236}">
                  <a16:creationId xmlns:a16="http://schemas.microsoft.com/office/drawing/2014/main" id="{C682F2F6-CA7A-944A-9033-FDDB0D769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8095" y="202556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E661659-5D13-8544-B931-6BD6A0036B25}"/>
                </a:ext>
              </a:extLst>
            </p:cNvPr>
            <p:cNvCxnSpPr>
              <a:cxnSpLocks/>
              <a:stCxn id="525" idx="0"/>
            </p:cNvCxnSpPr>
            <p:nvPr/>
          </p:nvCxnSpPr>
          <p:spPr>
            <a:xfrm flipV="1">
              <a:off x="7129521" y="1638301"/>
              <a:ext cx="484" cy="3872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E156D929-7F75-B740-BEE1-71E12F7E0BCF}"/>
              </a:ext>
            </a:extLst>
          </p:cNvPr>
          <p:cNvGrpSpPr/>
          <p:nvPr/>
        </p:nvGrpSpPr>
        <p:grpSpPr>
          <a:xfrm>
            <a:off x="3117557" y="1389255"/>
            <a:ext cx="5681132" cy="1534706"/>
            <a:chOff x="1772965" y="1097960"/>
            <a:chExt cx="5681132" cy="1534706"/>
          </a:xfrm>
        </p:grpSpPr>
        <p:grpSp>
          <p:nvGrpSpPr>
            <p:cNvPr id="531" name="Group 530">
              <a:extLst>
                <a:ext uri="{FF2B5EF4-FFF2-40B4-BE49-F238E27FC236}">
                  <a16:creationId xmlns:a16="http://schemas.microsoft.com/office/drawing/2014/main" id="{405B06F4-42C4-874B-8775-68CE587789F1}"/>
                </a:ext>
              </a:extLst>
            </p:cNvPr>
            <p:cNvGrpSpPr/>
            <p:nvPr/>
          </p:nvGrpSpPr>
          <p:grpSpPr>
            <a:xfrm>
              <a:off x="1772965" y="1097960"/>
              <a:ext cx="5539030" cy="1534706"/>
              <a:chOff x="-1091379" y="225246"/>
              <a:chExt cx="5539030" cy="1534706"/>
            </a:xfrm>
          </p:grpSpPr>
          <p:sp>
            <p:nvSpPr>
              <p:cNvPr id="534" name="Oval 533">
                <a:extLst>
                  <a:ext uri="{FF2B5EF4-FFF2-40B4-BE49-F238E27FC236}">
                    <a16:creationId xmlns:a16="http://schemas.microsoft.com/office/drawing/2014/main" id="{6413A5FF-0871-0C46-8A58-9D04A8AADA7E}"/>
                  </a:ext>
                </a:extLst>
              </p:cNvPr>
              <p:cNvSpPr/>
              <p:nvPr/>
            </p:nvSpPr>
            <p:spPr>
              <a:xfrm>
                <a:off x="4132555" y="225246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5" name="Straight Arrow Connector 534">
                <a:extLst>
                  <a:ext uri="{FF2B5EF4-FFF2-40B4-BE49-F238E27FC236}">
                    <a16:creationId xmlns:a16="http://schemas.microsoft.com/office/drawing/2014/main" id="{4BBE828C-BFCA-9E42-9A8E-855E80AB79F7}"/>
                  </a:ext>
                </a:extLst>
              </p:cNvPr>
              <p:cNvCxnSpPr>
                <a:cxnSpLocks/>
                <a:stCxn id="534" idx="4"/>
                <a:endCxn id="536" idx="6"/>
              </p:cNvCxnSpPr>
              <p:nvPr/>
            </p:nvCxnSpPr>
            <p:spPr>
              <a:xfrm flipH="1">
                <a:off x="-789162" y="520778"/>
                <a:ext cx="5079265" cy="1091408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6" name="Oval 535">
                <a:extLst>
                  <a:ext uri="{FF2B5EF4-FFF2-40B4-BE49-F238E27FC236}">
                    <a16:creationId xmlns:a16="http://schemas.microsoft.com/office/drawing/2014/main" id="{29408050-96BC-544E-9C63-1E100FDDF6A2}"/>
                  </a:ext>
                </a:extLst>
              </p:cNvPr>
              <p:cNvSpPr/>
              <p:nvPr/>
            </p:nvSpPr>
            <p:spPr>
              <a:xfrm>
                <a:off x="-1091379" y="14644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32" name="Oval 114">
              <a:extLst>
                <a:ext uri="{FF2B5EF4-FFF2-40B4-BE49-F238E27FC236}">
                  <a16:creationId xmlns:a16="http://schemas.microsoft.com/office/drawing/2014/main" id="{685FCE3A-E651-194B-82B8-7C5CF12FA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1245" y="202556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33" name="Straight Arrow Connector 532">
              <a:extLst>
                <a:ext uri="{FF2B5EF4-FFF2-40B4-BE49-F238E27FC236}">
                  <a16:creationId xmlns:a16="http://schemas.microsoft.com/office/drawing/2014/main" id="{017D4077-E857-0E47-AE8D-9DAEDC889967}"/>
                </a:ext>
              </a:extLst>
            </p:cNvPr>
            <p:cNvCxnSpPr>
              <a:cxnSpLocks/>
              <a:stCxn id="532" idx="0"/>
              <a:endCxn id="534" idx="4"/>
            </p:cNvCxnSpPr>
            <p:nvPr/>
          </p:nvCxnSpPr>
          <p:spPr>
            <a:xfrm flipV="1">
              <a:off x="7152671" y="1393492"/>
              <a:ext cx="1776" cy="63207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911D6D48-B41E-C748-8CC0-00A6299B0AAA}"/>
              </a:ext>
            </a:extLst>
          </p:cNvPr>
          <p:cNvGrpSpPr/>
          <p:nvPr/>
        </p:nvGrpSpPr>
        <p:grpSpPr>
          <a:xfrm>
            <a:off x="3109189" y="1412217"/>
            <a:ext cx="1746239" cy="1817119"/>
            <a:chOff x="5709634" y="1003247"/>
            <a:chExt cx="1746239" cy="1817119"/>
          </a:xfrm>
        </p:grpSpPr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476B669B-D835-7546-8C5D-745C28DBA626}"/>
                </a:ext>
              </a:extLst>
            </p:cNvPr>
            <p:cNvGrpSpPr/>
            <p:nvPr/>
          </p:nvGrpSpPr>
          <p:grpSpPr>
            <a:xfrm>
              <a:off x="5709634" y="1003247"/>
              <a:ext cx="1602361" cy="1817119"/>
              <a:chOff x="2845290" y="130533"/>
              <a:chExt cx="1602361" cy="1817119"/>
            </a:xfrm>
          </p:grpSpPr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5000BC0A-ACF3-A743-B038-FE3A215C971F}"/>
                  </a:ext>
                </a:extLst>
              </p:cNvPr>
              <p:cNvSpPr/>
              <p:nvPr/>
            </p:nvSpPr>
            <p:spPr>
              <a:xfrm>
                <a:off x="4132555" y="130533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42" name="Straight Arrow Connector 541">
                <a:extLst>
                  <a:ext uri="{FF2B5EF4-FFF2-40B4-BE49-F238E27FC236}">
                    <a16:creationId xmlns:a16="http://schemas.microsoft.com/office/drawing/2014/main" id="{AF172589-3BBB-8C42-AF91-ED4A3B8F251F}"/>
                  </a:ext>
                </a:extLst>
              </p:cNvPr>
              <p:cNvCxnSpPr>
                <a:cxnSpLocks/>
                <a:stCxn id="541" idx="4"/>
                <a:endCxn id="543" idx="6"/>
              </p:cNvCxnSpPr>
              <p:nvPr/>
            </p:nvCxnSpPr>
            <p:spPr>
              <a:xfrm flipH="1">
                <a:off x="3147507" y="426065"/>
                <a:ext cx="1142596" cy="1373821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983583A7-CF39-514C-B2F9-EC8A8919C008}"/>
                  </a:ext>
                </a:extLst>
              </p:cNvPr>
              <p:cNvSpPr/>
              <p:nvPr/>
            </p:nvSpPr>
            <p:spPr>
              <a:xfrm>
                <a:off x="2845290" y="16521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39" name="Oval 114">
              <a:extLst>
                <a:ext uri="{FF2B5EF4-FFF2-40B4-BE49-F238E27FC236}">
                  <a16:creationId xmlns:a16="http://schemas.microsoft.com/office/drawing/2014/main" id="{88D76B70-8DB1-1F44-AC98-B4B908DE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3021" y="219918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40" name="Straight Arrow Connector 539">
              <a:extLst>
                <a:ext uri="{FF2B5EF4-FFF2-40B4-BE49-F238E27FC236}">
                  <a16:creationId xmlns:a16="http://schemas.microsoft.com/office/drawing/2014/main" id="{01FD8F8E-8376-A54A-8760-9722F14602E4}"/>
                </a:ext>
              </a:extLst>
            </p:cNvPr>
            <p:cNvCxnSpPr>
              <a:cxnSpLocks/>
              <a:stCxn id="539" idx="0"/>
              <a:endCxn id="541" idx="4"/>
            </p:cNvCxnSpPr>
            <p:nvPr/>
          </p:nvCxnSpPr>
          <p:spPr>
            <a:xfrm flipV="1">
              <a:off x="7154447" y="1298779"/>
              <a:ext cx="0" cy="900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E03EF3CA-2D9B-664C-A155-84446468FB79}"/>
              </a:ext>
            </a:extLst>
          </p:cNvPr>
          <p:cNvGrpSpPr/>
          <p:nvPr/>
        </p:nvGrpSpPr>
        <p:grpSpPr>
          <a:xfrm>
            <a:off x="3082834" y="1400642"/>
            <a:ext cx="3065254" cy="2136777"/>
            <a:chOff x="4423568" y="495889"/>
            <a:chExt cx="3065254" cy="2136777"/>
          </a:xfrm>
        </p:grpSpPr>
        <p:grpSp>
          <p:nvGrpSpPr>
            <p:cNvPr id="545" name="Group 544">
              <a:extLst>
                <a:ext uri="{FF2B5EF4-FFF2-40B4-BE49-F238E27FC236}">
                  <a16:creationId xmlns:a16="http://schemas.microsoft.com/office/drawing/2014/main" id="{9E0A8781-B42F-7A49-819E-17E215845ED5}"/>
                </a:ext>
              </a:extLst>
            </p:cNvPr>
            <p:cNvGrpSpPr/>
            <p:nvPr/>
          </p:nvGrpSpPr>
          <p:grpSpPr>
            <a:xfrm>
              <a:off x="4423568" y="495889"/>
              <a:ext cx="2923151" cy="2136777"/>
              <a:chOff x="1559224" y="-376825"/>
              <a:chExt cx="2923151" cy="2136777"/>
            </a:xfrm>
          </p:grpSpPr>
          <p:sp>
            <p:nvSpPr>
              <p:cNvPr id="549" name="Oval 548">
                <a:extLst>
                  <a:ext uri="{FF2B5EF4-FFF2-40B4-BE49-F238E27FC236}">
                    <a16:creationId xmlns:a16="http://schemas.microsoft.com/office/drawing/2014/main" id="{D753C51A-4350-514E-8575-255BE71968EF}"/>
                  </a:ext>
                </a:extLst>
              </p:cNvPr>
              <p:cNvSpPr/>
              <p:nvPr/>
            </p:nvSpPr>
            <p:spPr>
              <a:xfrm>
                <a:off x="4167279" y="-376825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50" name="Straight Arrow Connector 549">
                <a:extLst>
                  <a:ext uri="{FF2B5EF4-FFF2-40B4-BE49-F238E27FC236}">
                    <a16:creationId xmlns:a16="http://schemas.microsoft.com/office/drawing/2014/main" id="{52E7D202-00E1-0940-872A-88DE48D25A31}"/>
                  </a:ext>
                </a:extLst>
              </p:cNvPr>
              <p:cNvCxnSpPr>
                <a:cxnSpLocks/>
                <a:stCxn id="549" idx="4"/>
                <a:endCxn id="551" idx="6"/>
              </p:cNvCxnSpPr>
              <p:nvPr/>
            </p:nvCxnSpPr>
            <p:spPr>
              <a:xfrm flipH="1">
                <a:off x="1861441" y="-81293"/>
                <a:ext cx="2463386" cy="1693479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" name="Oval 550">
                <a:extLst>
                  <a:ext uri="{FF2B5EF4-FFF2-40B4-BE49-F238E27FC236}">
                    <a16:creationId xmlns:a16="http://schemas.microsoft.com/office/drawing/2014/main" id="{0C65CD2E-F916-7F44-8015-E772F7A08327}"/>
                  </a:ext>
                </a:extLst>
              </p:cNvPr>
              <p:cNvSpPr/>
              <p:nvPr/>
            </p:nvSpPr>
            <p:spPr>
              <a:xfrm>
                <a:off x="1559224" y="14644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7" name="Oval 114">
              <a:extLst>
                <a:ext uri="{FF2B5EF4-FFF2-40B4-BE49-F238E27FC236}">
                  <a16:creationId xmlns:a16="http://schemas.microsoft.com/office/drawing/2014/main" id="{C71CC878-55D7-AD4F-B3B1-13953C4E6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5970" y="202556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48" name="Straight Arrow Connector 547">
              <a:extLst>
                <a:ext uri="{FF2B5EF4-FFF2-40B4-BE49-F238E27FC236}">
                  <a16:creationId xmlns:a16="http://schemas.microsoft.com/office/drawing/2014/main" id="{7B56A3C2-EAE1-8E49-9661-485FF1A1FAA4}"/>
                </a:ext>
              </a:extLst>
            </p:cNvPr>
            <p:cNvCxnSpPr>
              <a:cxnSpLocks/>
              <a:stCxn id="547" idx="0"/>
              <a:endCxn id="549" idx="4"/>
            </p:cNvCxnSpPr>
            <p:nvPr/>
          </p:nvCxnSpPr>
          <p:spPr>
            <a:xfrm flipV="1">
              <a:off x="7187396" y="791421"/>
              <a:ext cx="1775" cy="12341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837723A6-32DA-4C49-8E78-4111930D0945}"/>
              </a:ext>
            </a:extLst>
          </p:cNvPr>
          <p:cNvGrpSpPr/>
          <p:nvPr/>
        </p:nvGrpSpPr>
        <p:grpSpPr>
          <a:xfrm>
            <a:off x="3084763" y="1437297"/>
            <a:ext cx="6956123" cy="2426144"/>
            <a:chOff x="534474" y="495889"/>
            <a:chExt cx="6956123" cy="2426144"/>
          </a:xfrm>
        </p:grpSpPr>
        <p:grpSp>
          <p:nvGrpSpPr>
            <p:cNvPr id="553" name="Group 552">
              <a:extLst>
                <a:ext uri="{FF2B5EF4-FFF2-40B4-BE49-F238E27FC236}">
                  <a16:creationId xmlns:a16="http://schemas.microsoft.com/office/drawing/2014/main" id="{D4AF9FEB-87B8-2440-BFF7-2388513CCB4D}"/>
                </a:ext>
              </a:extLst>
            </p:cNvPr>
            <p:cNvGrpSpPr/>
            <p:nvPr/>
          </p:nvGrpSpPr>
          <p:grpSpPr>
            <a:xfrm>
              <a:off x="534474" y="495889"/>
              <a:ext cx="6812245" cy="2426144"/>
              <a:chOff x="-2329870" y="-376825"/>
              <a:chExt cx="6812245" cy="2426144"/>
            </a:xfrm>
          </p:grpSpPr>
          <p:sp>
            <p:nvSpPr>
              <p:cNvPr id="556" name="Oval 555">
                <a:extLst>
                  <a:ext uri="{FF2B5EF4-FFF2-40B4-BE49-F238E27FC236}">
                    <a16:creationId xmlns:a16="http://schemas.microsoft.com/office/drawing/2014/main" id="{E833C45F-B922-8B4F-A541-13D5EDF3D166}"/>
                  </a:ext>
                </a:extLst>
              </p:cNvPr>
              <p:cNvSpPr/>
              <p:nvPr/>
            </p:nvSpPr>
            <p:spPr>
              <a:xfrm>
                <a:off x="4167279" y="-376825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57" name="Straight Arrow Connector 556">
                <a:extLst>
                  <a:ext uri="{FF2B5EF4-FFF2-40B4-BE49-F238E27FC236}">
                    <a16:creationId xmlns:a16="http://schemas.microsoft.com/office/drawing/2014/main" id="{BAC38F32-13CD-8D49-B140-20E9CE2B7D81}"/>
                  </a:ext>
                </a:extLst>
              </p:cNvPr>
              <p:cNvCxnSpPr>
                <a:cxnSpLocks/>
                <a:stCxn id="556" idx="4"/>
                <a:endCxn id="558" idx="6"/>
              </p:cNvCxnSpPr>
              <p:nvPr/>
            </p:nvCxnSpPr>
            <p:spPr>
              <a:xfrm flipH="1">
                <a:off x="-2027653" y="-81293"/>
                <a:ext cx="6352480" cy="198284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Oval 557">
                <a:extLst>
                  <a:ext uri="{FF2B5EF4-FFF2-40B4-BE49-F238E27FC236}">
                    <a16:creationId xmlns:a16="http://schemas.microsoft.com/office/drawing/2014/main" id="{5A968801-B5C0-774E-9189-C0C84CCD1C5E}"/>
                  </a:ext>
                </a:extLst>
              </p:cNvPr>
              <p:cNvSpPr/>
              <p:nvPr/>
            </p:nvSpPr>
            <p:spPr>
              <a:xfrm>
                <a:off x="-2329870" y="1753787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54" name="Oval 114">
              <a:extLst>
                <a:ext uri="{FF2B5EF4-FFF2-40B4-BE49-F238E27FC236}">
                  <a16:creationId xmlns:a16="http://schemas.microsoft.com/office/drawing/2014/main" id="{2DD21A52-3AB5-1146-AA26-D2C240D0B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7745" y="2326511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55" name="Straight Arrow Connector 554">
              <a:extLst>
                <a:ext uri="{FF2B5EF4-FFF2-40B4-BE49-F238E27FC236}">
                  <a16:creationId xmlns:a16="http://schemas.microsoft.com/office/drawing/2014/main" id="{31B6FC9B-38BD-A74B-95DB-48A86BA94800}"/>
                </a:ext>
              </a:extLst>
            </p:cNvPr>
            <p:cNvCxnSpPr>
              <a:cxnSpLocks/>
              <a:stCxn id="554" idx="0"/>
              <a:endCxn id="556" idx="4"/>
            </p:cNvCxnSpPr>
            <p:nvPr/>
          </p:nvCxnSpPr>
          <p:spPr>
            <a:xfrm flipV="1">
              <a:off x="7189171" y="791421"/>
              <a:ext cx="0" cy="153509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2457CF-2890-E146-8628-638AC5577656}"/>
              </a:ext>
            </a:extLst>
          </p:cNvPr>
          <p:cNvCxnSpPr>
            <a:cxnSpLocks/>
            <a:endCxn id="271" idx="2"/>
          </p:cNvCxnSpPr>
          <p:nvPr/>
        </p:nvCxnSpPr>
        <p:spPr>
          <a:xfrm>
            <a:off x="1957653" y="554427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491C301B-8A6E-4845-BF28-577AD894F891}"/>
              </a:ext>
            </a:extLst>
          </p:cNvPr>
          <p:cNvCxnSpPr>
            <a:cxnSpLocks/>
            <a:endCxn id="414" idx="2"/>
          </p:cNvCxnSpPr>
          <p:nvPr/>
        </p:nvCxnSpPr>
        <p:spPr>
          <a:xfrm>
            <a:off x="2908706" y="6055489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3C9D1B43-9124-3142-843B-DC7A58F1456E}"/>
              </a:ext>
            </a:extLst>
          </p:cNvPr>
          <p:cNvCxnSpPr>
            <a:cxnSpLocks/>
            <a:stCxn id="266" idx="7"/>
          </p:cNvCxnSpPr>
          <p:nvPr/>
        </p:nvCxnSpPr>
        <p:spPr>
          <a:xfrm flipV="1">
            <a:off x="2068770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>
            <a:extLst>
              <a:ext uri="{FF2B5EF4-FFF2-40B4-BE49-F238E27FC236}">
                <a16:creationId xmlns:a16="http://schemas.microsoft.com/office/drawing/2014/main" id="{8A7B92A4-0E80-6D4D-87F2-803D33EFB3E5}"/>
              </a:ext>
            </a:extLst>
          </p:cNvPr>
          <p:cNvCxnSpPr>
            <a:cxnSpLocks/>
          </p:cNvCxnSpPr>
          <p:nvPr/>
        </p:nvCxnSpPr>
        <p:spPr>
          <a:xfrm flipV="1">
            <a:off x="3744012" y="4988689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368CBA46-10A4-6B43-8244-BF448DB2A1AB}"/>
              </a:ext>
            </a:extLst>
          </p:cNvPr>
          <p:cNvCxnSpPr>
            <a:cxnSpLocks/>
          </p:cNvCxnSpPr>
          <p:nvPr/>
        </p:nvCxnSpPr>
        <p:spPr>
          <a:xfrm flipV="1">
            <a:off x="4007312" y="5577069"/>
            <a:ext cx="606730" cy="4480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Text Box 3">
            <a:extLst>
              <a:ext uri="{FF2B5EF4-FFF2-40B4-BE49-F238E27FC236}">
                <a16:creationId xmlns:a16="http://schemas.microsoft.com/office/drawing/2014/main" id="{26DB9EA5-AEE6-8446-BB60-338C393AB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442" y="4463262"/>
            <a:ext cx="577023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200" dirty="0">
                <a:latin typeface="+mn-lt"/>
              </a:rPr>
              <a:t>find </a:t>
            </a:r>
            <a:r>
              <a:rPr lang="en-US" sz="2200" i="1" dirty="0">
                <a:latin typeface="+mn-lt"/>
              </a:rPr>
              <a:t>a</a:t>
            </a:r>
            <a:r>
              <a:rPr lang="en-US" sz="2200" dirty="0">
                <a:latin typeface="+mn-lt"/>
              </a:rPr>
              <a:t> not in </a:t>
            </a:r>
            <a:r>
              <a:rPr lang="en-US" sz="2200" i="1" dirty="0">
                <a:latin typeface="+mn-lt"/>
              </a:rPr>
              <a:t>N</a:t>
            </a:r>
            <a:r>
              <a:rPr lang="en-US" sz="2200" i="1" dirty="0">
                <a:latin typeface="+mn-lt"/>
                <a:cs typeface="Arial" charset="0"/>
              </a:rPr>
              <a:t>'</a:t>
            </a:r>
            <a:r>
              <a:rPr lang="en-US" sz="2200" i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such that </a:t>
            </a:r>
            <a:r>
              <a:rPr lang="en-US" sz="2200" i="1" dirty="0">
                <a:latin typeface="+mn-lt"/>
              </a:rPr>
              <a:t>D(a) </a:t>
            </a:r>
            <a:r>
              <a:rPr lang="en-US" sz="2200" dirty="0">
                <a:latin typeface="+mn-lt"/>
              </a:rPr>
              <a:t>is a minimum </a:t>
            </a:r>
          </a:p>
          <a:p>
            <a:r>
              <a:rPr lang="en-US" sz="2200" dirty="0">
                <a:latin typeface="+mn-lt"/>
              </a:rPr>
              <a:t>add </a:t>
            </a:r>
            <a:r>
              <a:rPr lang="en-US" sz="2200" i="1" dirty="0">
                <a:latin typeface="+mn-lt"/>
              </a:rPr>
              <a:t>a</a:t>
            </a:r>
            <a:r>
              <a:rPr lang="en-US" sz="2200" dirty="0">
                <a:latin typeface="+mn-lt"/>
              </a:rPr>
              <a:t> to </a:t>
            </a:r>
            <a:r>
              <a:rPr lang="en-US" sz="2200" i="1" dirty="0">
                <a:latin typeface="+mn-lt"/>
              </a:rPr>
              <a:t>N</a:t>
            </a:r>
            <a:r>
              <a:rPr lang="en-US" sz="2200" i="1" dirty="0">
                <a:latin typeface="+mn-lt"/>
                <a:cs typeface="Arial" charset="0"/>
              </a:rPr>
              <a:t>'</a:t>
            </a:r>
            <a:r>
              <a:rPr lang="en-US" sz="2200" i="1" dirty="0">
                <a:latin typeface="+mn-lt"/>
              </a:rPr>
              <a:t> </a:t>
            </a:r>
          </a:p>
          <a:p>
            <a:r>
              <a:rPr lang="en-US" sz="2200" dirty="0">
                <a:latin typeface="+mn-lt"/>
              </a:rPr>
              <a:t>update </a:t>
            </a:r>
            <a:r>
              <a:rPr lang="en-US" sz="2200" i="1" dirty="0">
                <a:latin typeface="+mn-lt"/>
              </a:rPr>
              <a:t>D(b) </a:t>
            </a:r>
            <a:r>
              <a:rPr lang="en-US" sz="2200" dirty="0">
                <a:latin typeface="+mn-lt"/>
              </a:rPr>
              <a:t>for all </a:t>
            </a:r>
            <a:r>
              <a:rPr lang="en-US" sz="2200" i="1" dirty="0">
                <a:latin typeface="+mn-lt"/>
              </a:rPr>
              <a:t>b</a:t>
            </a:r>
            <a:r>
              <a:rPr lang="en-US" sz="2200" dirty="0">
                <a:latin typeface="+mn-lt"/>
              </a:rPr>
              <a:t> adjacent to </a:t>
            </a:r>
            <a:r>
              <a:rPr lang="en-US" sz="2200" i="1" dirty="0">
                <a:latin typeface="+mn-lt"/>
              </a:rPr>
              <a:t>a</a:t>
            </a:r>
            <a:r>
              <a:rPr lang="en-US" sz="2200" dirty="0">
                <a:latin typeface="+mn-lt"/>
              </a:rPr>
              <a:t> and not in </a:t>
            </a:r>
            <a:r>
              <a:rPr lang="en-US" sz="2200" i="1" dirty="0">
                <a:latin typeface="+mn-lt"/>
              </a:rPr>
              <a:t>N</a:t>
            </a:r>
            <a:r>
              <a:rPr lang="en-US" sz="2200" i="1" dirty="0">
                <a:latin typeface="+mn-lt"/>
                <a:cs typeface="Arial" charset="0"/>
              </a:rPr>
              <a:t>'</a:t>
            </a:r>
            <a:r>
              <a:rPr lang="en-US" sz="2200" i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: </a:t>
            </a:r>
          </a:p>
          <a:p>
            <a:r>
              <a:rPr lang="en-US" sz="2200" b="1" i="1" dirty="0">
                <a:solidFill>
                  <a:srgbClr val="CC0000"/>
                </a:solidFill>
                <a:latin typeface="+mn-lt"/>
              </a:rPr>
              <a:t>     D(b) = </a:t>
            </a:r>
            <a:r>
              <a:rPr lang="en-US" sz="2200" b="1" dirty="0">
                <a:solidFill>
                  <a:srgbClr val="CC0000"/>
                </a:solidFill>
                <a:latin typeface="+mn-lt"/>
              </a:rPr>
              <a:t>min</a:t>
            </a:r>
            <a:r>
              <a:rPr lang="en-US" sz="2200" b="1" i="1" dirty="0">
                <a:solidFill>
                  <a:srgbClr val="CC0000"/>
                </a:solidFill>
                <a:latin typeface="+mn-lt"/>
              </a:rPr>
              <a:t> ( D(b), D(a) + c</a:t>
            </a:r>
            <a:r>
              <a:rPr lang="en-US" sz="2200" b="1" i="1" baseline="-25000" dirty="0">
                <a:solidFill>
                  <a:srgbClr val="CC0000"/>
                </a:solidFill>
                <a:latin typeface="+mn-lt"/>
              </a:rPr>
              <a:t>a,b </a:t>
            </a:r>
            <a:r>
              <a:rPr lang="en-US" sz="2200" b="1" i="1" dirty="0">
                <a:solidFill>
                  <a:srgbClr val="CC0000"/>
                </a:solidFill>
                <a:latin typeface="+mn-lt"/>
              </a:rPr>
              <a:t>)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2B11F0-0B2B-E548-A572-A488F5822281}"/>
              </a:ext>
            </a:extLst>
          </p:cNvPr>
          <p:cNvSpPr/>
          <p:nvPr/>
        </p:nvSpPr>
        <p:spPr>
          <a:xfrm>
            <a:off x="5606004" y="3868305"/>
            <a:ext cx="6721033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Initialization (step 0): For all a: if </a:t>
            </a:r>
            <a:r>
              <a:rPr lang="en-US" i="1" dirty="0"/>
              <a:t>a</a:t>
            </a:r>
            <a:r>
              <a:rPr lang="en-US" dirty="0"/>
              <a:t> adjacent to then </a:t>
            </a:r>
            <a:r>
              <a:rPr lang="en-US" i="1" dirty="0"/>
              <a:t>D(a) = c</a:t>
            </a:r>
            <a:r>
              <a:rPr lang="en-US" i="1" baseline="-25000" dirty="0"/>
              <a:t>u,a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670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" grpId="0"/>
      <p:bldP spid="503" grpId="0"/>
      <p:bldP spid="504" grpId="0"/>
      <p:bldP spid="505" grpId="0"/>
      <p:bldP spid="506" grpId="0"/>
      <p:bldP spid="507" grpId="0"/>
      <p:bldP spid="5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9" name="Group 16">
            <a:extLst>
              <a:ext uri="{FF2B5EF4-FFF2-40B4-BE49-F238E27FC236}">
                <a16:creationId xmlns:a16="http://schemas.microsoft.com/office/drawing/2014/main" id="{F6D427A6-9405-2D4E-BC72-78E69E64A628}"/>
              </a:ext>
            </a:extLst>
          </p:cNvPr>
          <p:cNvGrpSpPr>
            <a:grpSpLocks/>
          </p:cNvGrpSpPr>
          <p:nvPr/>
        </p:nvGrpSpPr>
        <p:grpSpPr bwMode="auto">
          <a:xfrm>
            <a:off x="4237238" y="1377591"/>
            <a:ext cx="3571875" cy="2236788"/>
            <a:chOff x="3162" y="1071"/>
            <a:chExt cx="2250" cy="1409"/>
          </a:xfrm>
        </p:grpSpPr>
        <p:sp>
          <p:nvSpPr>
            <p:cNvPr id="260" name="Freeform 17">
              <a:extLst>
                <a:ext uri="{FF2B5EF4-FFF2-40B4-BE49-F238E27FC236}">
                  <a16:creationId xmlns:a16="http://schemas.microsoft.com/office/drawing/2014/main" id="{B59803F6-669E-C147-9AA7-07A510F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1" name="Freeform 18">
              <a:extLst>
                <a:ext uri="{FF2B5EF4-FFF2-40B4-BE49-F238E27FC236}">
                  <a16:creationId xmlns:a16="http://schemas.microsoft.com/office/drawing/2014/main" id="{4CE8143F-BB5D-1548-A2D1-0B3C05E2D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2" name="Oval 19">
              <a:extLst>
                <a:ext uri="{FF2B5EF4-FFF2-40B4-BE49-F238E27FC236}">
                  <a16:creationId xmlns:a16="http://schemas.microsoft.com/office/drawing/2014/main" id="{CB2328B2-500E-0643-881F-169F140BD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3" name="Line 20">
              <a:extLst>
                <a:ext uri="{FF2B5EF4-FFF2-40B4-BE49-F238E27FC236}">
                  <a16:creationId xmlns:a16="http://schemas.microsoft.com/office/drawing/2014/main" id="{EC0FDC3E-2336-EF44-B445-144049FF3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4" name="Line 21">
              <a:extLst>
                <a:ext uri="{FF2B5EF4-FFF2-40B4-BE49-F238E27FC236}">
                  <a16:creationId xmlns:a16="http://schemas.microsoft.com/office/drawing/2014/main" id="{07B5F04F-0C18-CE48-93A1-4B267BBE4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5" name="Rectangle 22">
              <a:extLst>
                <a:ext uri="{FF2B5EF4-FFF2-40B4-BE49-F238E27FC236}">
                  <a16:creationId xmlns:a16="http://schemas.microsoft.com/office/drawing/2014/main" id="{0C43506A-1E78-F54A-910F-D37EBC1EF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6" name="Oval 23">
              <a:extLst>
                <a:ext uri="{FF2B5EF4-FFF2-40B4-BE49-F238E27FC236}">
                  <a16:creationId xmlns:a16="http://schemas.microsoft.com/office/drawing/2014/main" id="{27A71FF2-F42F-2844-AC5E-37F186F80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7" name="Oval 24">
              <a:extLst>
                <a:ext uri="{FF2B5EF4-FFF2-40B4-BE49-F238E27FC236}">
                  <a16:creationId xmlns:a16="http://schemas.microsoft.com/office/drawing/2014/main" id="{9C47D8B7-EC1D-C743-87B3-403B84D4A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8" name="Line 25">
              <a:extLst>
                <a:ext uri="{FF2B5EF4-FFF2-40B4-BE49-F238E27FC236}">
                  <a16:creationId xmlns:a16="http://schemas.microsoft.com/office/drawing/2014/main" id="{BEC31F1C-3B0C-3040-AD04-6FCA0D057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9" name="Line 26">
              <a:extLst>
                <a:ext uri="{FF2B5EF4-FFF2-40B4-BE49-F238E27FC236}">
                  <a16:creationId xmlns:a16="http://schemas.microsoft.com/office/drawing/2014/main" id="{56212EB3-C962-DA44-8730-7936B2191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0" name="Rectangle 27">
              <a:extLst>
                <a:ext uri="{FF2B5EF4-FFF2-40B4-BE49-F238E27FC236}">
                  <a16:creationId xmlns:a16="http://schemas.microsoft.com/office/drawing/2014/main" id="{70DA0FF6-1A2B-FA4D-8CF4-CF4512C72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1" name="Oval 28">
              <a:extLst>
                <a:ext uri="{FF2B5EF4-FFF2-40B4-BE49-F238E27FC236}">
                  <a16:creationId xmlns:a16="http://schemas.microsoft.com/office/drawing/2014/main" id="{91BA553D-89DC-1440-84C3-F0FFE0B7E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2" name="Oval 29">
              <a:extLst>
                <a:ext uri="{FF2B5EF4-FFF2-40B4-BE49-F238E27FC236}">
                  <a16:creationId xmlns:a16="http://schemas.microsoft.com/office/drawing/2014/main" id="{5F155988-DD8E-7949-85F9-F8B730D8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3" name="Line 30">
              <a:extLst>
                <a:ext uri="{FF2B5EF4-FFF2-40B4-BE49-F238E27FC236}">
                  <a16:creationId xmlns:a16="http://schemas.microsoft.com/office/drawing/2014/main" id="{007AA526-21E2-1449-A457-DC487F625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4" name="Line 31">
              <a:extLst>
                <a:ext uri="{FF2B5EF4-FFF2-40B4-BE49-F238E27FC236}">
                  <a16:creationId xmlns:a16="http://schemas.microsoft.com/office/drawing/2014/main" id="{A7D6DEE1-2254-2340-92B2-4425F8E41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5" name="Rectangle 32">
              <a:extLst>
                <a:ext uri="{FF2B5EF4-FFF2-40B4-BE49-F238E27FC236}">
                  <a16:creationId xmlns:a16="http://schemas.microsoft.com/office/drawing/2014/main" id="{CD0F76A8-F2F6-A040-A641-8C6DD2B4D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9" name="Oval 33">
              <a:extLst>
                <a:ext uri="{FF2B5EF4-FFF2-40B4-BE49-F238E27FC236}">
                  <a16:creationId xmlns:a16="http://schemas.microsoft.com/office/drawing/2014/main" id="{021DFE64-FE6B-AF4B-A487-798FD40EE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5" name="Oval 34">
              <a:extLst>
                <a:ext uri="{FF2B5EF4-FFF2-40B4-BE49-F238E27FC236}">
                  <a16:creationId xmlns:a16="http://schemas.microsoft.com/office/drawing/2014/main" id="{D7221543-9DA7-9C4F-BF64-841725D58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6" name="Line 35">
              <a:extLst>
                <a:ext uri="{FF2B5EF4-FFF2-40B4-BE49-F238E27FC236}">
                  <a16:creationId xmlns:a16="http://schemas.microsoft.com/office/drawing/2014/main" id="{3AA9DB23-022C-B843-ACB1-9CD5A8D48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7" name="Line 36">
              <a:extLst>
                <a:ext uri="{FF2B5EF4-FFF2-40B4-BE49-F238E27FC236}">
                  <a16:creationId xmlns:a16="http://schemas.microsoft.com/office/drawing/2014/main" id="{AAE6AF87-B018-8A44-81E6-B8267ADC3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Rectangle 37">
              <a:extLst>
                <a:ext uri="{FF2B5EF4-FFF2-40B4-BE49-F238E27FC236}">
                  <a16:creationId xmlns:a16="http://schemas.microsoft.com/office/drawing/2014/main" id="{E486C5EC-F3AE-514D-8BFC-C15DDC7BC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3" name="Oval 38">
              <a:extLst>
                <a:ext uri="{FF2B5EF4-FFF2-40B4-BE49-F238E27FC236}">
                  <a16:creationId xmlns:a16="http://schemas.microsoft.com/office/drawing/2014/main" id="{D570042E-655B-9244-B2DE-DD6B84D1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Oval 39">
              <a:extLst>
                <a:ext uri="{FF2B5EF4-FFF2-40B4-BE49-F238E27FC236}">
                  <a16:creationId xmlns:a16="http://schemas.microsoft.com/office/drawing/2014/main" id="{209FDC48-A133-7C43-A4F4-AEC33B239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5" name="Line 40">
              <a:extLst>
                <a:ext uri="{FF2B5EF4-FFF2-40B4-BE49-F238E27FC236}">
                  <a16:creationId xmlns:a16="http://schemas.microsoft.com/office/drawing/2014/main" id="{6C737D5E-249D-704B-8624-06BC6AF83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6" name="Line 41">
              <a:extLst>
                <a:ext uri="{FF2B5EF4-FFF2-40B4-BE49-F238E27FC236}">
                  <a16:creationId xmlns:a16="http://schemas.microsoft.com/office/drawing/2014/main" id="{2BB65E91-5543-2A4A-83D1-AF4BD2A56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7" name="Rectangle 42">
              <a:extLst>
                <a:ext uri="{FF2B5EF4-FFF2-40B4-BE49-F238E27FC236}">
                  <a16:creationId xmlns:a16="http://schemas.microsoft.com/office/drawing/2014/main" id="{31754303-C1B0-564A-BC8B-D1994E226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8" name="Oval 43">
              <a:extLst>
                <a:ext uri="{FF2B5EF4-FFF2-40B4-BE49-F238E27FC236}">
                  <a16:creationId xmlns:a16="http://schemas.microsoft.com/office/drawing/2014/main" id="{5EBC6ED3-D791-D849-8DF4-6EEC31DF9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9" name="Oval 44">
              <a:extLst>
                <a:ext uri="{FF2B5EF4-FFF2-40B4-BE49-F238E27FC236}">
                  <a16:creationId xmlns:a16="http://schemas.microsoft.com/office/drawing/2014/main" id="{69D4B18F-1B3D-AA47-B609-E5E0116A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Line 45">
              <a:extLst>
                <a:ext uri="{FF2B5EF4-FFF2-40B4-BE49-F238E27FC236}">
                  <a16:creationId xmlns:a16="http://schemas.microsoft.com/office/drawing/2014/main" id="{6B623BCC-754E-AD43-A91B-5BE904619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5" name="Line 46">
              <a:extLst>
                <a:ext uri="{FF2B5EF4-FFF2-40B4-BE49-F238E27FC236}">
                  <a16:creationId xmlns:a16="http://schemas.microsoft.com/office/drawing/2014/main" id="{70C54C4E-9E9A-CB4F-9BAD-759F10AB7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7" name="Rectangle 47">
              <a:extLst>
                <a:ext uri="{FF2B5EF4-FFF2-40B4-BE49-F238E27FC236}">
                  <a16:creationId xmlns:a16="http://schemas.microsoft.com/office/drawing/2014/main" id="{48B02502-224F-614A-AF74-CA45B87B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Oval 48">
              <a:extLst>
                <a:ext uri="{FF2B5EF4-FFF2-40B4-BE49-F238E27FC236}">
                  <a16:creationId xmlns:a16="http://schemas.microsoft.com/office/drawing/2014/main" id="{1CBE76C4-29B1-DF47-8C80-E056EC01F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3" name="Freeform 49">
              <a:extLst>
                <a:ext uri="{FF2B5EF4-FFF2-40B4-BE49-F238E27FC236}">
                  <a16:creationId xmlns:a16="http://schemas.microsoft.com/office/drawing/2014/main" id="{F7C58F3A-0B59-CE40-8968-EFD5B03D5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8" name="Freeform 50">
              <a:extLst>
                <a:ext uri="{FF2B5EF4-FFF2-40B4-BE49-F238E27FC236}">
                  <a16:creationId xmlns:a16="http://schemas.microsoft.com/office/drawing/2014/main" id="{5CA0B20D-583A-724F-8F77-3D2EE0DD0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3" name="Freeform 51">
              <a:extLst>
                <a:ext uri="{FF2B5EF4-FFF2-40B4-BE49-F238E27FC236}">
                  <a16:creationId xmlns:a16="http://schemas.microsoft.com/office/drawing/2014/main" id="{F9705D5A-4067-4E46-97EF-A4A7592F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4" name="Freeform 52">
              <a:extLst>
                <a:ext uri="{FF2B5EF4-FFF2-40B4-BE49-F238E27FC236}">
                  <a16:creationId xmlns:a16="http://schemas.microsoft.com/office/drawing/2014/main" id="{22C3BA86-2C31-C244-BCC8-F79B83E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5" name="Freeform 53">
              <a:extLst>
                <a:ext uri="{FF2B5EF4-FFF2-40B4-BE49-F238E27FC236}">
                  <a16:creationId xmlns:a16="http://schemas.microsoft.com/office/drawing/2014/main" id="{36BA8254-18D7-D841-8B10-CF1677FF4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6" name="Freeform 54">
              <a:extLst>
                <a:ext uri="{FF2B5EF4-FFF2-40B4-BE49-F238E27FC236}">
                  <a16:creationId xmlns:a16="http://schemas.microsoft.com/office/drawing/2014/main" id="{FDD9D6F7-B6B7-8C4F-B4CD-8A42B44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7" name="Freeform 55">
              <a:extLst>
                <a:ext uri="{FF2B5EF4-FFF2-40B4-BE49-F238E27FC236}">
                  <a16:creationId xmlns:a16="http://schemas.microsoft.com/office/drawing/2014/main" id="{0EEE8685-1A2C-124B-AEBC-CE60F9527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8" name="Freeform 56">
              <a:extLst>
                <a:ext uri="{FF2B5EF4-FFF2-40B4-BE49-F238E27FC236}">
                  <a16:creationId xmlns:a16="http://schemas.microsoft.com/office/drawing/2014/main" id="{CDFCCD1A-99F5-3248-A9D4-80A4A3508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9" name="Freeform 57">
              <a:extLst>
                <a:ext uri="{FF2B5EF4-FFF2-40B4-BE49-F238E27FC236}">
                  <a16:creationId xmlns:a16="http://schemas.microsoft.com/office/drawing/2014/main" id="{8158BEB1-D7DD-304F-93D8-B63A3B9F7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50" name="Group 58">
              <a:extLst>
                <a:ext uri="{FF2B5EF4-FFF2-40B4-BE49-F238E27FC236}">
                  <a16:creationId xmlns:a16="http://schemas.microsoft.com/office/drawing/2014/main" id="{5708D0AB-39B8-5F4D-964A-583102F20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476" name="Rectangle 59">
                <a:extLst>
                  <a:ext uri="{FF2B5EF4-FFF2-40B4-BE49-F238E27FC236}">
                    <a16:creationId xmlns:a16="http://schemas.microsoft.com/office/drawing/2014/main" id="{698B8676-76A7-4C47-8D65-7AD44E1F8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7" name="Text Box 60">
                <a:extLst>
                  <a:ext uri="{FF2B5EF4-FFF2-40B4-BE49-F238E27FC236}">
                    <a16:creationId xmlns:a16="http://schemas.microsoft.com/office/drawing/2014/main" id="{5163CA4B-303D-0E4C-B36C-0EB919349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1" name="Group 61">
              <a:extLst>
                <a:ext uri="{FF2B5EF4-FFF2-40B4-BE49-F238E27FC236}">
                  <a16:creationId xmlns:a16="http://schemas.microsoft.com/office/drawing/2014/main" id="{22504589-6EDA-CD46-9F6D-B4E53859C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474" name="Rectangle 62">
                <a:extLst>
                  <a:ext uri="{FF2B5EF4-FFF2-40B4-BE49-F238E27FC236}">
                    <a16:creationId xmlns:a16="http://schemas.microsoft.com/office/drawing/2014/main" id="{B5EB60BB-0E5E-C14B-B24B-878829D35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5" name="Text Box 63">
                <a:extLst>
                  <a:ext uri="{FF2B5EF4-FFF2-40B4-BE49-F238E27FC236}">
                    <a16:creationId xmlns:a16="http://schemas.microsoft.com/office/drawing/2014/main" id="{AC01CA65-68FA-E340-BE13-4C47DBA31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2" name="Group 64">
              <a:extLst>
                <a:ext uri="{FF2B5EF4-FFF2-40B4-BE49-F238E27FC236}">
                  <a16:creationId xmlns:a16="http://schemas.microsoft.com/office/drawing/2014/main" id="{7E66326C-FC5C-CB48-9635-4D30ECB15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472" name="Rectangle 65">
                <a:extLst>
                  <a:ext uri="{FF2B5EF4-FFF2-40B4-BE49-F238E27FC236}">
                    <a16:creationId xmlns:a16="http://schemas.microsoft.com/office/drawing/2014/main" id="{6BF35853-D616-6B43-8985-14AABE1F7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3" name="Text Box 66">
                <a:extLst>
                  <a:ext uri="{FF2B5EF4-FFF2-40B4-BE49-F238E27FC236}">
                    <a16:creationId xmlns:a16="http://schemas.microsoft.com/office/drawing/2014/main" id="{3282D7A0-A2E9-7F4B-A22E-01546569C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453" name="Group 67">
              <a:extLst>
                <a:ext uri="{FF2B5EF4-FFF2-40B4-BE49-F238E27FC236}">
                  <a16:creationId xmlns:a16="http://schemas.microsoft.com/office/drawing/2014/main" id="{3104BBAE-4F76-E649-85DB-F84D22362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470" name="Rectangle 68">
                <a:extLst>
                  <a:ext uri="{FF2B5EF4-FFF2-40B4-BE49-F238E27FC236}">
                    <a16:creationId xmlns:a16="http://schemas.microsoft.com/office/drawing/2014/main" id="{0CEE42FC-526E-AB47-8798-637A64848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1" name="Text Box 69">
                <a:extLst>
                  <a:ext uri="{FF2B5EF4-FFF2-40B4-BE49-F238E27FC236}">
                    <a16:creationId xmlns:a16="http://schemas.microsoft.com/office/drawing/2014/main" id="{BD20AA39-4C83-B348-A22B-DC09D5E67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4" name="Group 70">
              <a:extLst>
                <a:ext uri="{FF2B5EF4-FFF2-40B4-BE49-F238E27FC236}">
                  <a16:creationId xmlns:a16="http://schemas.microsoft.com/office/drawing/2014/main" id="{76A8AB1F-2271-4C40-97FF-558125D0E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468" name="Rectangle 71">
                <a:extLst>
                  <a:ext uri="{FF2B5EF4-FFF2-40B4-BE49-F238E27FC236}">
                    <a16:creationId xmlns:a16="http://schemas.microsoft.com/office/drawing/2014/main" id="{8A1243C8-B070-1144-AFC1-660A0D476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9" name="Text Box 72">
                <a:extLst>
                  <a:ext uri="{FF2B5EF4-FFF2-40B4-BE49-F238E27FC236}">
                    <a16:creationId xmlns:a16="http://schemas.microsoft.com/office/drawing/2014/main" id="{0A633A5D-CB9F-9D4A-9828-FA8DAB76D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5" name="Group 73">
              <a:extLst>
                <a:ext uri="{FF2B5EF4-FFF2-40B4-BE49-F238E27FC236}">
                  <a16:creationId xmlns:a16="http://schemas.microsoft.com/office/drawing/2014/main" id="{1F39B98B-5A5F-9A45-8998-1BA51D536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466" name="Rectangle 74">
                <a:extLst>
                  <a:ext uri="{FF2B5EF4-FFF2-40B4-BE49-F238E27FC236}">
                    <a16:creationId xmlns:a16="http://schemas.microsoft.com/office/drawing/2014/main" id="{6D133BDC-CBD5-E04A-956A-CB070C46E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7" name="Text Box 75">
                <a:extLst>
                  <a:ext uri="{FF2B5EF4-FFF2-40B4-BE49-F238E27FC236}">
                    <a16:creationId xmlns:a16="http://schemas.microsoft.com/office/drawing/2014/main" id="{E22274D1-6BF0-6F4F-AA7F-923617C44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456" name="Text Box 76">
              <a:extLst>
                <a:ext uri="{FF2B5EF4-FFF2-40B4-BE49-F238E27FC236}">
                  <a16:creationId xmlns:a16="http://schemas.microsoft.com/office/drawing/2014/main" id="{E87F994C-88BC-7843-84FF-C20876A28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7" name="Text Box 77">
              <a:extLst>
                <a:ext uri="{FF2B5EF4-FFF2-40B4-BE49-F238E27FC236}">
                  <a16:creationId xmlns:a16="http://schemas.microsoft.com/office/drawing/2014/main" id="{D6E661FA-C756-184B-8F8C-454F6D2F2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8" name="Text Box 78">
              <a:extLst>
                <a:ext uri="{FF2B5EF4-FFF2-40B4-BE49-F238E27FC236}">
                  <a16:creationId xmlns:a16="http://schemas.microsoft.com/office/drawing/2014/main" id="{7AAD1753-0153-BE49-9A5A-86A614467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9" name="Text Box 79">
              <a:extLst>
                <a:ext uri="{FF2B5EF4-FFF2-40B4-BE49-F238E27FC236}">
                  <a16:creationId xmlns:a16="http://schemas.microsoft.com/office/drawing/2014/main" id="{CE9F4FB6-1319-824C-8EE6-E829F9B81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0" name="Text Box 80">
              <a:extLst>
                <a:ext uri="{FF2B5EF4-FFF2-40B4-BE49-F238E27FC236}">
                  <a16:creationId xmlns:a16="http://schemas.microsoft.com/office/drawing/2014/main" id="{C479D34B-E495-6941-B1B8-7C27A07F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1" name="Text Box 81">
              <a:extLst>
                <a:ext uri="{FF2B5EF4-FFF2-40B4-BE49-F238E27FC236}">
                  <a16:creationId xmlns:a16="http://schemas.microsoft.com/office/drawing/2014/main" id="{651E935E-97A1-694E-90ED-DA0D52808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2" name="Text Box 82">
              <a:extLst>
                <a:ext uri="{FF2B5EF4-FFF2-40B4-BE49-F238E27FC236}">
                  <a16:creationId xmlns:a16="http://schemas.microsoft.com/office/drawing/2014/main" id="{BCE34168-89E8-CA4E-B734-D7785C5D4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3" name="Text Box 83">
              <a:extLst>
                <a:ext uri="{FF2B5EF4-FFF2-40B4-BE49-F238E27FC236}">
                  <a16:creationId xmlns:a16="http://schemas.microsoft.com/office/drawing/2014/main" id="{E61D1248-702D-AA4E-A62B-3B6DB8874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4" name="Text Box 84">
              <a:extLst>
                <a:ext uri="{FF2B5EF4-FFF2-40B4-BE49-F238E27FC236}">
                  <a16:creationId xmlns:a16="http://schemas.microsoft.com/office/drawing/2014/main" id="{8E7448E7-B23E-9A4A-947C-66285C7E1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5" name="Text Box 85">
              <a:extLst>
                <a:ext uri="{FF2B5EF4-FFF2-40B4-BE49-F238E27FC236}">
                  <a16:creationId xmlns:a16="http://schemas.microsoft.com/office/drawing/2014/main" id="{EFA31E11-E078-ED44-8DB8-4912DC480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2457CF-2890-E146-8628-638AC5577656}"/>
              </a:ext>
            </a:extLst>
          </p:cNvPr>
          <p:cNvCxnSpPr>
            <a:cxnSpLocks/>
            <a:endCxn id="271" idx="2"/>
          </p:cNvCxnSpPr>
          <p:nvPr/>
        </p:nvCxnSpPr>
        <p:spPr>
          <a:xfrm>
            <a:off x="4666129" y="2789499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491C301B-8A6E-4845-BF28-577AD894F891}"/>
              </a:ext>
            </a:extLst>
          </p:cNvPr>
          <p:cNvCxnSpPr>
            <a:cxnSpLocks/>
            <a:endCxn id="414" idx="2"/>
          </p:cNvCxnSpPr>
          <p:nvPr/>
        </p:nvCxnSpPr>
        <p:spPr>
          <a:xfrm>
            <a:off x="5617182" y="3300714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3C9D1B43-9124-3142-843B-DC7A58F1456E}"/>
              </a:ext>
            </a:extLst>
          </p:cNvPr>
          <p:cNvCxnSpPr>
            <a:cxnSpLocks/>
            <a:stCxn id="266" idx="7"/>
          </p:cNvCxnSpPr>
          <p:nvPr/>
        </p:nvCxnSpPr>
        <p:spPr>
          <a:xfrm flipV="1">
            <a:off x="4777246" y="2268639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>
            <a:extLst>
              <a:ext uri="{FF2B5EF4-FFF2-40B4-BE49-F238E27FC236}">
                <a16:creationId xmlns:a16="http://schemas.microsoft.com/office/drawing/2014/main" id="{8A7B92A4-0E80-6D4D-87F2-803D33EFB3E5}"/>
              </a:ext>
            </a:extLst>
          </p:cNvPr>
          <p:cNvCxnSpPr>
            <a:cxnSpLocks/>
          </p:cNvCxnSpPr>
          <p:nvPr/>
        </p:nvCxnSpPr>
        <p:spPr>
          <a:xfrm flipV="1">
            <a:off x="6452488" y="2233914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368CBA46-10A4-6B43-8244-BF448DB2A1AB}"/>
              </a:ext>
            </a:extLst>
          </p:cNvPr>
          <p:cNvCxnSpPr>
            <a:cxnSpLocks/>
          </p:cNvCxnSpPr>
          <p:nvPr/>
        </p:nvCxnSpPr>
        <p:spPr>
          <a:xfrm flipV="1">
            <a:off x="6715788" y="2822294"/>
            <a:ext cx="606730" cy="4480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 3">
            <a:extLst>
              <a:ext uri="{FF2B5EF4-FFF2-40B4-BE49-F238E27FC236}">
                <a16:creationId xmlns:a16="http://schemas.microsoft.com/office/drawing/2014/main" id="{CAD83B90-6A61-424F-807D-7507674811C5}"/>
              </a:ext>
            </a:extLst>
          </p:cNvPr>
          <p:cNvGrpSpPr>
            <a:grpSpLocks/>
          </p:cNvGrpSpPr>
          <p:nvPr/>
        </p:nvGrpSpPr>
        <p:grpSpPr bwMode="auto">
          <a:xfrm>
            <a:off x="1182356" y="4594769"/>
            <a:ext cx="3244850" cy="1500187"/>
            <a:chOff x="1385" y="1283"/>
            <a:chExt cx="2044" cy="945"/>
          </a:xfrm>
        </p:grpSpPr>
        <p:sp>
          <p:nvSpPr>
            <p:cNvPr id="235" name="Freeform 4">
              <a:extLst>
                <a:ext uri="{FF2B5EF4-FFF2-40B4-BE49-F238E27FC236}">
                  <a16:creationId xmlns:a16="http://schemas.microsoft.com/office/drawing/2014/main" id="{D55BBFC2-7A7F-8B48-AC36-5E367A010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1465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6" name="Oval 5">
              <a:extLst>
                <a:ext uri="{FF2B5EF4-FFF2-40B4-BE49-F238E27FC236}">
                  <a16:creationId xmlns:a16="http://schemas.microsoft.com/office/drawing/2014/main" id="{D1E533AD-8D87-7A4B-8A7E-E763008FB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707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7" name="Line 6">
              <a:extLst>
                <a:ext uri="{FF2B5EF4-FFF2-40B4-BE49-F238E27FC236}">
                  <a16:creationId xmlns:a16="http://schemas.microsoft.com/office/drawing/2014/main" id="{8393A25C-8E73-3945-96CC-27CA319F0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8" y="1700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8" name="Line 7">
              <a:extLst>
                <a:ext uri="{FF2B5EF4-FFF2-40B4-BE49-F238E27FC236}">
                  <a16:creationId xmlns:a16="http://schemas.microsoft.com/office/drawing/2014/main" id="{00CB3848-99BB-D84B-AFA1-D2A407905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1700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9" name="Rectangle 8">
              <a:extLst>
                <a:ext uri="{FF2B5EF4-FFF2-40B4-BE49-F238E27FC236}">
                  <a16:creationId xmlns:a16="http://schemas.microsoft.com/office/drawing/2014/main" id="{D86D7FD3-F350-4745-AAE8-4DC4DEC22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700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0" name="Oval 9">
              <a:extLst>
                <a:ext uri="{FF2B5EF4-FFF2-40B4-BE49-F238E27FC236}">
                  <a16:creationId xmlns:a16="http://schemas.microsoft.com/office/drawing/2014/main" id="{9A82BFE7-2A38-894C-A32D-46DEDFCA2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" y="1641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1" name="Oval 10">
              <a:extLst>
                <a:ext uri="{FF2B5EF4-FFF2-40B4-BE49-F238E27FC236}">
                  <a16:creationId xmlns:a16="http://schemas.microsoft.com/office/drawing/2014/main" id="{AA854307-5377-8A41-9AEB-75CD5A873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209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2" name="Line 11">
              <a:extLst>
                <a:ext uri="{FF2B5EF4-FFF2-40B4-BE49-F238E27FC236}">
                  <a16:creationId xmlns:a16="http://schemas.microsoft.com/office/drawing/2014/main" id="{9FA810B5-81B4-AB4E-9CB4-8AB6FC42F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" y="208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3" name="Line 12">
              <a:extLst>
                <a:ext uri="{FF2B5EF4-FFF2-40B4-BE49-F238E27FC236}">
                  <a16:creationId xmlns:a16="http://schemas.microsoft.com/office/drawing/2014/main" id="{1F897DDB-A59F-8A49-AA62-3734F23BB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5" y="208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Rectangle 13">
              <a:extLst>
                <a:ext uri="{FF2B5EF4-FFF2-40B4-BE49-F238E27FC236}">
                  <a16:creationId xmlns:a16="http://schemas.microsoft.com/office/drawing/2014/main" id="{109513FF-1C63-234A-9B1E-75D62A42C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2087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5" name="Oval 14">
              <a:extLst>
                <a:ext uri="{FF2B5EF4-FFF2-40B4-BE49-F238E27FC236}">
                  <a16:creationId xmlns:a16="http://schemas.microsoft.com/office/drawing/2014/main" id="{30EA6A56-1EC2-C342-B322-0BD69F60A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2028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4" name="Oval 15">
              <a:extLst>
                <a:ext uri="{FF2B5EF4-FFF2-40B4-BE49-F238E27FC236}">
                  <a16:creationId xmlns:a16="http://schemas.microsoft.com/office/drawing/2014/main" id="{91BAA6D5-E6E6-3F47-BA4B-0311E0711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" y="140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5" name="Line 16">
              <a:extLst>
                <a:ext uri="{FF2B5EF4-FFF2-40B4-BE49-F238E27FC236}">
                  <a16:creationId xmlns:a16="http://schemas.microsoft.com/office/drawing/2014/main" id="{A8F35EF4-8155-D144-9887-2394E21FD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8" y="13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6" name="Line 17">
              <a:extLst>
                <a:ext uri="{FF2B5EF4-FFF2-40B4-BE49-F238E27FC236}">
                  <a16:creationId xmlns:a16="http://schemas.microsoft.com/office/drawing/2014/main" id="{C0FFA446-EED0-654F-8B59-830BB7BE9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" y="13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7" name="Rectangle 18">
              <a:extLst>
                <a:ext uri="{FF2B5EF4-FFF2-40B4-BE49-F238E27FC236}">
                  <a16:creationId xmlns:a16="http://schemas.microsoft.com/office/drawing/2014/main" id="{8C6FDE51-7923-3B44-830E-2DB780796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" y="1397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8" name="Oval 19">
              <a:extLst>
                <a:ext uri="{FF2B5EF4-FFF2-40B4-BE49-F238E27FC236}">
                  <a16:creationId xmlns:a16="http://schemas.microsoft.com/office/drawing/2014/main" id="{48735EAA-D015-2749-B8E6-A932F1A86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1338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6" name="Oval 20">
              <a:extLst>
                <a:ext uri="{FF2B5EF4-FFF2-40B4-BE49-F238E27FC236}">
                  <a16:creationId xmlns:a16="http://schemas.microsoft.com/office/drawing/2014/main" id="{2C0D7CB9-B6B7-7F48-A7C9-A5362FCF3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" y="1400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7" name="Line 21">
              <a:extLst>
                <a:ext uri="{FF2B5EF4-FFF2-40B4-BE49-F238E27FC236}">
                  <a16:creationId xmlns:a16="http://schemas.microsoft.com/office/drawing/2014/main" id="{5710184A-753A-EF4E-A1BA-C728CC0A0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" y="139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8" name="Line 22">
              <a:extLst>
                <a:ext uri="{FF2B5EF4-FFF2-40B4-BE49-F238E27FC236}">
                  <a16:creationId xmlns:a16="http://schemas.microsoft.com/office/drawing/2014/main" id="{77D8EC50-7DE6-D947-804E-5FF59E342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3" y="139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9" name="Rectangle 23">
              <a:extLst>
                <a:ext uri="{FF2B5EF4-FFF2-40B4-BE49-F238E27FC236}">
                  <a16:creationId xmlns:a16="http://schemas.microsoft.com/office/drawing/2014/main" id="{640A0C04-CA0A-D44B-AE10-2BB26102D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" y="1393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0" name="Oval 24">
              <a:extLst>
                <a:ext uri="{FF2B5EF4-FFF2-40B4-BE49-F238E27FC236}">
                  <a16:creationId xmlns:a16="http://schemas.microsoft.com/office/drawing/2014/main" id="{3DBD615F-4385-7F48-84F4-A38AEA1DC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337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1" name="Oval 25">
              <a:extLst>
                <a:ext uri="{FF2B5EF4-FFF2-40B4-BE49-F238E27FC236}">
                  <a16:creationId xmlns:a16="http://schemas.microsoft.com/office/drawing/2014/main" id="{5EAEA945-6C71-7244-8444-F5DE78D3A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" y="2091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2" name="Line 26">
              <a:extLst>
                <a:ext uri="{FF2B5EF4-FFF2-40B4-BE49-F238E27FC236}">
                  <a16:creationId xmlns:a16="http://schemas.microsoft.com/office/drawing/2014/main" id="{B239EFA1-CE87-FA45-AECE-0A1D04B2E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1" y="20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3" name="Line 27">
              <a:extLst>
                <a:ext uri="{FF2B5EF4-FFF2-40B4-BE49-F238E27FC236}">
                  <a16:creationId xmlns:a16="http://schemas.microsoft.com/office/drawing/2014/main" id="{F57F8B7F-1DEE-0646-944B-3627E0503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4" y="20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4" name="Rectangle 28">
              <a:extLst>
                <a:ext uri="{FF2B5EF4-FFF2-40B4-BE49-F238E27FC236}">
                  <a16:creationId xmlns:a16="http://schemas.microsoft.com/office/drawing/2014/main" id="{48E9AA69-2A64-F44B-AF24-4B58BF3B8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" y="2084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5" name="Oval 29">
              <a:extLst>
                <a:ext uri="{FF2B5EF4-FFF2-40B4-BE49-F238E27FC236}">
                  <a16:creationId xmlns:a16="http://schemas.microsoft.com/office/drawing/2014/main" id="{DB57CF03-5C7F-7446-BFCA-6885962A7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2025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6" name="Oval 30">
              <a:extLst>
                <a:ext uri="{FF2B5EF4-FFF2-40B4-BE49-F238E27FC236}">
                  <a16:creationId xmlns:a16="http://schemas.microsoft.com/office/drawing/2014/main" id="{57E7565D-361A-0649-83E3-41C966CED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175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7" name="Line 31">
              <a:extLst>
                <a:ext uri="{FF2B5EF4-FFF2-40B4-BE49-F238E27FC236}">
                  <a16:creationId xmlns:a16="http://schemas.microsoft.com/office/drawing/2014/main" id="{7307AAD6-1B7B-3E4C-AD3F-1CB98C243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6" y="174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8" name="Line 32">
              <a:extLst>
                <a:ext uri="{FF2B5EF4-FFF2-40B4-BE49-F238E27FC236}">
                  <a16:creationId xmlns:a16="http://schemas.microsoft.com/office/drawing/2014/main" id="{85AADD66-C3FE-324C-91AE-0057BDCFD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" y="174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9" name="Rectangle 33">
              <a:extLst>
                <a:ext uri="{FF2B5EF4-FFF2-40B4-BE49-F238E27FC236}">
                  <a16:creationId xmlns:a16="http://schemas.microsoft.com/office/drawing/2014/main" id="{8FC4E749-70CE-3946-A306-97D91D359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174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0" name="Oval 34">
              <a:extLst>
                <a:ext uri="{FF2B5EF4-FFF2-40B4-BE49-F238E27FC236}">
                  <a16:creationId xmlns:a16="http://schemas.microsoft.com/office/drawing/2014/main" id="{83AC3490-7FA4-A843-9DD7-EAD43C146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" y="168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1" name="Freeform 35">
              <a:extLst>
                <a:ext uri="{FF2B5EF4-FFF2-40B4-BE49-F238E27FC236}">
                  <a16:creationId xmlns:a16="http://schemas.microsoft.com/office/drawing/2014/main" id="{E0CB0E6F-0318-5A42-804B-74DE7351E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492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2" name="Freeform 36">
              <a:extLst>
                <a:ext uri="{FF2B5EF4-FFF2-40B4-BE49-F238E27FC236}">
                  <a16:creationId xmlns:a16="http://schemas.microsoft.com/office/drawing/2014/main" id="{8911BBF2-790A-F940-A9A6-265EE2DED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6" y="1831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3" name="Freeform 37">
              <a:extLst>
                <a:ext uri="{FF2B5EF4-FFF2-40B4-BE49-F238E27FC236}">
                  <a16:creationId xmlns:a16="http://schemas.microsoft.com/office/drawing/2014/main" id="{5FCEA00D-30D9-AD48-B36B-87D306BDC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5" y="2113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4" name="Freeform 38">
              <a:extLst>
                <a:ext uri="{FF2B5EF4-FFF2-40B4-BE49-F238E27FC236}">
                  <a16:creationId xmlns:a16="http://schemas.microsoft.com/office/drawing/2014/main" id="{FFF79244-8621-1B4A-A951-D5F428298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" y="1789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5" name="Group 39">
              <a:extLst>
                <a:ext uri="{FF2B5EF4-FFF2-40B4-BE49-F238E27FC236}">
                  <a16:creationId xmlns:a16="http://schemas.microsoft.com/office/drawing/2014/main" id="{3FE22FDD-2AF6-2F45-9D94-A7E347A87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7" y="1589"/>
              <a:ext cx="205" cy="250"/>
              <a:chOff x="2954" y="2425"/>
              <a:chExt cx="208" cy="250"/>
            </a:xfrm>
          </p:grpSpPr>
          <p:sp>
            <p:nvSpPr>
              <p:cNvPr id="311" name="Rectangle 40">
                <a:extLst>
                  <a:ext uri="{FF2B5EF4-FFF2-40B4-BE49-F238E27FC236}">
                    <a16:creationId xmlns:a16="http://schemas.microsoft.com/office/drawing/2014/main" id="{7F9E7EA5-4703-3A4F-83AA-78477F6D2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2" name="Text Box 41">
                <a:extLst>
                  <a:ext uri="{FF2B5EF4-FFF2-40B4-BE49-F238E27FC236}">
                    <a16:creationId xmlns:a16="http://schemas.microsoft.com/office/drawing/2014/main" id="{7F6788A4-B028-5E46-BA6B-8260B340CC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96" name="Group 42">
              <a:extLst>
                <a:ext uri="{FF2B5EF4-FFF2-40B4-BE49-F238E27FC236}">
                  <a16:creationId xmlns:a16="http://schemas.microsoft.com/office/drawing/2014/main" id="{3B399E80-BBE9-DE42-9C20-F733C3486E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1" y="1973"/>
              <a:ext cx="196" cy="250"/>
              <a:chOff x="2958" y="2425"/>
              <a:chExt cx="199" cy="250"/>
            </a:xfrm>
          </p:grpSpPr>
          <p:sp>
            <p:nvSpPr>
              <p:cNvPr id="309" name="Rectangle 43">
                <a:extLst>
                  <a:ext uri="{FF2B5EF4-FFF2-40B4-BE49-F238E27FC236}">
                    <a16:creationId xmlns:a16="http://schemas.microsoft.com/office/drawing/2014/main" id="{C759317C-74E3-004E-8696-C6730D2A7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0" name="Text Box 44">
                <a:extLst>
                  <a:ext uri="{FF2B5EF4-FFF2-40B4-BE49-F238E27FC236}">
                    <a16:creationId xmlns:a16="http://schemas.microsoft.com/office/drawing/2014/main" id="{5EC66565-CE3C-DC49-A451-6127C9B7F1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97" name="Group 45">
              <a:extLst>
                <a:ext uri="{FF2B5EF4-FFF2-40B4-BE49-F238E27FC236}">
                  <a16:creationId xmlns:a16="http://schemas.microsoft.com/office/drawing/2014/main" id="{24F7013F-EE6F-1840-BCC7-9CF2E43BDE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2" y="1940"/>
              <a:ext cx="212" cy="288"/>
              <a:chOff x="2951" y="2395"/>
              <a:chExt cx="213" cy="288"/>
            </a:xfrm>
          </p:grpSpPr>
          <p:sp>
            <p:nvSpPr>
              <p:cNvPr id="307" name="Rectangle 46">
                <a:extLst>
                  <a:ext uri="{FF2B5EF4-FFF2-40B4-BE49-F238E27FC236}">
                    <a16:creationId xmlns:a16="http://schemas.microsoft.com/office/drawing/2014/main" id="{534C2F14-5739-6A42-A4B7-963A8F9D0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8" name="Text Box 47">
                <a:extLst>
                  <a:ext uri="{FF2B5EF4-FFF2-40B4-BE49-F238E27FC236}">
                    <a16:creationId xmlns:a16="http://schemas.microsoft.com/office/drawing/2014/main" id="{06099668-A654-B443-AD81-E015DBEC4A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298" name="Group 48">
              <a:extLst>
                <a:ext uri="{FF2B5EF4-FFF2-40B4-BE49-F238E27FC236}">
                  <a16:creationId xmlns:a16="http://schemas.microsoft.com/office/drawing/2014/main" id="{9DDFF683-1C8F-C14A-B1E0-84D48C9766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8" y="1283"/>
              <a:ext cx="232" cy="250"/>
              <a:chOff x="2941" y="2425"/>
              <a:chExt cx="235" cy="250"/>
            </a:xfrm>
          </p:grpSpPr>
          <p:sp>
            <p:nvSpPr>
              <p:cNvPr id="305" name="Rectangle 49">
                <a:extLst>
                  <a:ext uri="{FF2B5EF4-FFF2-40B4-BE49-F238E27FC236}">
                    <a16:creationId xmlns:a16="http://schemas.microsoft.com/office/drawing/2014/main" id="{6ACA49F7-2DDA-174A-BA02-F0E6DC5FE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6" name="Text Box 50">
                <a:extLst>
                  <a:ext uri="{FF2B5EF4-FFF2-40B4-BE49-F238E27FC236}">
                    <a16:creationId xmlns:a16="http://schemas.microsoft.com/office/drawing/2014/main" id="{B380098B-5F1B-B443-B890-D9D80D58A5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99" name="Group 51">
              <a:extLst>
                <a:ext uri="{FF2B5EF4-FFF2-40B4-BE49-F238E27FC236}">
                  <a16:creationId xmlns:a16="http://schemas.microsoft.com/office/drawing/2014/main" id="{657C09A9-0D00-C341-97E4-BFE0D534EA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1" y="1283"/>
              <a:ext cx="196" cy="250"/>
              <a:chOff x="2958" y="2425"/>
              <a:chExt cx="199" cy="250"/>
            </a:xfrm>
          </p:grpSpPr>
          <p:sp>
            <p:nvSpPr>
              <p:cNvPr id="303" name="Rectangle 52">
                <a:extLst>
                  <a:ext uri="{FF2B5EF4-FFF2-40B4-BE49-F238E27FC236}">
                    <a16:creationId xmlns:a16="http://schemas.microsoft.com/office/drawing/2014/main" id="{DA96FFA9-8E2C-F446-A90C-1D2C3A740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4" name="Text Box 53">
                <a:extLst>
                  <a:ext uri="{FF2B5EF4-FFF2-40B4-BE49-F238E27FC236}">
                    <a16:creationId xmlns:a16="http://schemas.microsoft.com/office/drawing/2014/main" id="{4094D47B-3C2E-1549-9303-FE64B14C52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300" name="Group 54">
              <a:extLst>
                <a:ext uri="{FF2B5EF4-FFF2-40B4-BE49-F238E27FC236}">
                  <a16:creationId xmlns:a16="http://schemas.microsoft.com/office/drawing/2014/main" id="{4895C555-2EC4-9F4B-9A35-FF3D23C07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5" y="1601"/>
              <a:ext cx="212" cy="288"/>
              <a:chOff x="2949" y="2395"/>
              <a:chExt cx="214" cy="288"/>
            </a:xfrm>
          </p:grpSpPr>
          <p:sp>
            <p:nvSpPr>
              <p:cNvPr id="301" name="Rectangle 55">
                <a:extLst>
                  <a:ext uri="{FF2B5EF4-FFF2-40B4-BE49-F238E27FC236}">
                    <a16:creationId xmlns:a16="http://schemas.microsoft.com/office/drawing/2014/main" id="{1594FC40-950D-DD4E-9742-69A340A7F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2" name="Text Box 56">
                <a:extLst>
                  <a:ext uri="{FF2B5EF4-FFF2-40B4-BE49-F238E27FC236}">
                    <a16:creationId xmlns:a16="http://schemas.microsoft.com/office/drawing/2014/main" id="{70D90BEE-05A4-FA49-8BE7-08E95F13AB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</p:grpSp>
      <p:sp>
        <p:nvSpPr>
          <p:cNvPr id="313" name="Text Box 57">
            <a:extLst>
              <a:ext uri="{FF2B5EF4-FFF2-40B4-BE49-F238E27FC236}">
                <a16:creationId xmlns:a16="http://schemas.microsoft.com/office/drawing/2014/main" id="{64A60984-9F92-014B-A1A1-4ED6EE18F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94" y="3975560"/>
            <a:ext cx="47521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resulting least-cost-path tree from u: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B75B83-340D-DF48-B11B-E4763431618C}"/>
              </a:ext>
            </a:extLst>
          </p:cNvPr>
          <p:cNvGrpSpPr/>
          <p:nvPr/>
        </p:nvGrpSpPr>
        <p:grpSpPr>
          <a:xfrm>
            <a:off x="5736310" y="3974818"/>
            <a:ext cx="4022768" cy="2583002"/>
            <a:chOff x="6731733" y="3986393"/>
            <a:chExt cx="4022768" cy="2583002"/>
          </a:xfrm>
        </p:grpSpPr>
        <p:sp>
          <p:nvSpPr>
            <p:cNvPr id="329" name="Text Box 73">
              <a:extLst>
                <a:ext uri="{FF2B5EF4-FFF2-40B4-BE49-F238E27FC236}">
                  <a16:creationId xmlns:a16="http://schemas.microsoft.com/office/drawing/2014/main" id="{33F13002-9C84-AC45-85CD-36E5D057A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1733" y="3986393"/>
              <a:ext cx="40227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+mn-lt"/>
                </a:rPr>
                <a:t>resulting forwarding table in u: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A06AC3B-3519-6940-83CC-F298AC6E1530}"/>
                </a:ext>
              </a:extLst>
            </p:cNvPr>
            <p:cNvGrpSpPr/>
            <p:nvPr/>
          </p:nvGrpSpPr>
          <p:grpSpPr>
            <a:xfrm>
              <a:off x="7373074" y="4495305"/>
              <a:ext cx="2423080" cy="2074090"/>
              <a:chOff x="9178724" y="1740531"/>
              <a:chExt cx="2423080" cy="207409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510DE8-21E1-A542-BA94-C8D9DE35CF35}"/>
                  </a:ext>
                </a:extLst>
              </p:cNvPr>
              <p:cNvSpPr/>
              <p:nvPr/>
            </p:nvSpPr>
            <p:spPr>
              <a:xfrm>
                <a:off x="9199418" y="1778000"/>
                <a:ext cx="2373746" cy="2770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854B982-B7D4-D841-A53C-E699EE81E943}"/>
                  </a:ext>
                </a:extLst>
              </p:cNvPr>
              <p:cNvSpPr/>
              <p:nvPr/>
            </p:nvSpPr>
            <p:spPr>
              <a:xfrm>
                <a:off x="9190298" y="1770927"/>
                <a:ext cx="2384385" cy="1979271"/>
              </a:xfrm>
              <a:prstGeom prst="rect">
                <a:avLst/>
              </a:prstGeom>
              <a:noFill/>
              <a:ln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07A910-2025-F047-93E1-3DCFBCE13ED1}"/>
                  </a:ext>
                </a:extLst>
              </p:cNvPr>
              <p:cNvSpPr txBox="1"/>
              <p:nvPr/>
            </p:nvSpPr>
            <p:spPr>
              <a:xfrm>
                <a:off x="9572264" y="2060295"/>
                <a:ext cx="404278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v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x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y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w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x</a:t>
                </a:r>
                <a:endParaRPr lang="en-US" dirty="0"/>
              </a:p>
            </p:txBody>
          </p: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D2ECC22B-FD29-854E-98E6-577039BEAFC8}"/>
                  </a:ext>
                </a:extLst>
              </p:cNvPr>
              <p:cNvSpPr txBox="1"/>
              <p:nvPr/>
            </p:nvSpPr>
            <p:spPr>
              <a:xfrm>
                <a:off x="10615914" y="2050649"/>
                <a:ext cx="74892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(u,v)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9A1932-3100-C346-AA74-8048C9EF5669}"/>
                  </a:ext>
                </a:extLst>
              </p:cNvPr>
              <p:cNvSpPr txBox="1"/>
              <p:nvPr/>
            </p:nvSpPr>
            <p:spPr>
              <a:xfrm>
                <a:off x="9220467" y="1747835"/>
                <a:ext cx="1123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destination</a:t>
                </a:r>
                <a:endParaRPr lang="en-US" dirty="0"/>
              </a:p>
            </p:txBody>
          </p: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5C520567-C138-9F4F-972E-A6D6E1C098AE}"/>
                  </a:ext>
                </a:extLst>
              </p:cNvPr>
              <p:cNvSpPr txBox="1"/>
              <p:nvPr/>
            </p:nvSpPr>
            <p:spPr>
              <a:xfrm>
                <a:off x="10338125" y="1740531"/>
                <a:ext cx="12636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outgoing link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34AB781-8439-8C4F-8F97-23D8CA7BA0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8724" y="2060293"/>
                <a:ext cx="2395960" cy="0"/>
              </a:xfrm>
              <a:prstGeom prst="line">
                <a:avLst/>
              </a:prstGeom>
              <a:ln w="12700">
                <a:solidFill>
                  <a:srgbClr val="0000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CE7D2336-FF8B-F94C-A7C3-827D1CE1B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9342" y="1770927"/>
                <a:ext cx="0" cy="1990845"/>
              </a:xfrm>
              <a:prstGeom prst="line">
                <a:avLst/>
              </a:prstGeom>
              <a:ln w="12700">
                <a:solidFill>
                  <a:srgbClr val="0000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7EB9AF4-5603-FB43-B05B-61449C2AEFFB}"/>
              </a:ext>
            </a:extLst>
          </p:cNvPr>
          <p:cNvGrpSpPr/>
          <p:nvPr/>
        </p:nvGrpSpPr>
        <p:grpSpPr>
          <a:xfrm>
            <a:off x="8565265" y="4815068"/>
            <a:ext cx="3170508" cy="369332"/>
            <a:chOff x="8565265" y="4815068"/>
            <a:chExt cx="3170508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6387EE-3D37-4948-8425-E51C56BFAD3E}"/>
                </a:ext>
              </a:extLst>
            </p:cNvPr>
            <p:cNvSpPr txBox="1"/>
            <p:nvPr/>
          </p:nvSpPr>
          <p:spPr>
            <a:xfrm>
              <a:off x="9201874" y="4815068"/>
              <a:ext cx="2533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route from </a:t>
              </a:r>
              <a:r>
                <a:rPr lang="en-US" i="1" dirty="0"/>
                <a:t>u</a:t>
              </a:r>
              <a:r>
                <a:rPr lang="en-US" dirty="0"/>
                <a:t> to</a:t>
              </a:r>
              <a:r>
                <a:rPr lang="en-US" i="1" dirty="0"/>
                <a:t> v </a:t>
              </a:r>
              <a:r>
                <a:rPr lang="en-US" dirty="0"/>
                <a:t>directly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127B774-BBDB-844B-9FDB-AFB31AC4A39F}"/>
                </a:ext>
              </a:extLst>
            </p:cNvPr>
            <p:cNvCxnSpPr>
              <a:cxnSpLocks/>
            </p:cNvCxnSpPr>
            <p:nvPr/>
          </p:nvCxnSpPr>
          <p:spPr>
            <a:xfrm>
              <a:off x="8565265" y="5000264"/>
              <a:ext cx="68290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3C6B55-B326-044B-8E06-D5159D43754E}"/>
              </a:ext>
            </a:extLst>
          </p:cNvPr>
          <p:cNvGrpSpPr/>
          <p:nvPr/>
        </p:nvGrpSpPr>
        <p:grpSpPr>
          <a:xfrm>
            <a:off x="8877782" y="5197032"/>
            <a:ext cx="2372811" cy="1260926"/>
            <a:chOff x="8877782" y="5197032"/>
            <a:chExt cx="2372811" cy="1260926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C09FF997-745F-784E-9A60-C291F499E8CB}"/>
                </a:ext>
              </a:extLst>
            </p:cNvPr>
            <p:cNvSpPr txBox="1"/>
            <p:nvPr/>
          </p:nvSpPr>
          <p:spPr>
            <a:xfrm>
              <a:off x="9215379" y="5534628"/>
              <a:ext cx="20352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route from u to all other destinations via </a:t>
              </a:r>
              <a:r>
                <a:rPr lang="en-US" i="1" dirty="0"/>
                <a:t>x</a:t>
              </a:r>
              <a:r>
                <a:rPr lang="en-US" dirty="0"/>
                <a:t> 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68ADB3E5-D636-BB44-86FA-BBB701733A10}"/>
                </a:ext>
              </a:extLst>
            </p:cNvPr>
            <p:cNvSpPr/>
            <p:nvPr/>
          </p:nvSpPr>
          <p:spPr>
            <a:xfrm>
              <a:off x="8877782" y="5197032"/>
              <a:ext cx="352218" cy="1238491"/>
            </a:xfrm>
            <a:prstGeom prst="rightBrac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556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another example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6" name="Group 2">
            <a:extLst>
              <a:ext uri="{FF2B5EF4-FFF2-40B4-BE49-F238E27FC236}">
                <a16:creationId xmlns:a16="http://schemas.microsoft.com/office/drawing/2014/main" id="{32F1096F-92AF-264C-9891-4B2131A1535A}"/>
              </a:ext>
            </a:extLst>
          </p:cNvPr>
          <p:cNvGrpSpPr>
            <a:grpSpLocks/>
          </p:cNvGrpSpPr>
          <p:nvPr/>
        </p:nvGrpSpPr>
        <p:grpSpPr bwMode="auto">
          <a:xfrm>
            <a:off x="7267328" y="1497821"/>
            <a:ext cx="4217987" cy="3364357"/>
            <a:chOff x="415" y="856"/>
            <a:chExt cx="2910" cy="2258"/>
          </a:xfrm>
        </p:grpSpPr>
        <p:grpSp>
          <p:nvGrpSpPr>
            <p:cNvPr id="277" name="Group 3">
              <a:extLst>
                <a:ext uri="{FF2B5EF4-FFF2-40B4-BE49-F238E27FC236}">
                  <a16:creationId xmlns:a16="http://schemas.microsoft.com/office/drawing/2014/main" id="{658BC70D-BFE1-3445-B630-7B3A4A796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0" y="1997"/>
              <a:ext cx="316" cy="267"/>
              <a:chOff x="1613" y="2011"/>
              <a:chExt cx="316" cy="267"/>
            </a:xfrm>
          </p:grpSpPr>
          <p:sp>
            <p:nvSpPr>
              <p:cNvPr id="339" name="Oval 4">
                <a:extLst>
                  <a:ext uri="{FF2B5EF4-FFF2-40B4-BE49-F238E27FC236}">
                    <a16:creationId xmlns:a16="http://schemas.microsoft.com/office/drawing/2014/main" id="{12B70928-94ED-274E-B17E-6E7CC5A85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1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0" name="Line 5">
                <a:extLst>
                  <a:ext uri="{FF2B5EF4-FFF2-40B4-BE49-F238E27FC236}">
                    <a16:creationId xmlns:a16="http://schemas.microsoft.com/office/drawing/2014/main" id="{724BACA0-C784-AA40-8F39-24AD77537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1" name="Line 6">
                <a:extLst>
                  <a:ext uri="{FF2B5EF4-FFF2-40B4-BE49-F238E27FC236}">
                    <a16:creationId xmlns:a16="http://schemas.microsoft.com/office/drawing/2014/main" id="{60ABD3DF-926A-F240-941E-16F8EC7F87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2" name="Rectangle 7">
                <a:extLst>
                  <a:ext uri="{FF2B5EF4-FFF2-40B4-BE49-F238E27FC236}">
                    <a16:creationId xmlns:a16="http://schemas.microsoft.com/office/drawing/2014/main" id="{422D10D2-9AFE-1242-8892-1E7B20AE2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29"/>
                <a:ext cx="308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3" name="Oval 8">
                <a:extLst>
                  <a:ext uri="{FF2B5EF4-FFF2-40B4-BE49-F238E27FC236}">
                    <a16:creationId xmlns:a16="http://schemas.microsoft.com/office/drawing/2014/main" id="{A63B1AAC-711F-694A-BF58-5189313DB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1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4" name="Rectangle 9">
                <a:extLst>
                  <a:ext uri="{FF2B5EF4-FFF2-40B4-BE49-F238E27FC236}">
                    <a16:creationId xmlns:a16="http://schemas.microsoft.com/office/drawing/2014/main" id="{C458B676-20F1-6E43-A811-83BAEA22C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2100"/>
                <a:ext cx="140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5" name="Text Box 10">
                <a:extLst>
                  <a:ext uri="{FF2B5EF4-FFF2-40B4-BE49-F238E27FC236}">
                    <a16:creationId xmlns:a16="http://schemas.microsoft.com/office/drawing/2014/main" id="{484CB1B7-C628-9F42-990E-9F7B96F344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3" y="2011"/>
                <a:ext cx="254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78" name="Text Box 11">
              <a:extLst>
                <a:ext uri="{FF2B5EF4-FFF2-40B4-BE49-F238E27FC236}">
                  <a16:creationId xmlns:a16="http://schemas.microsoft.com/office/drawing/2014/main" id="{2C66EC07-AF51-8046-9F06-245C35A6B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" y="1959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9" name="Text Box 12">
              <a:extLst>
                <a:ext uri="{FF2B5EF4-FFF2-40B4-BE49-F238E27FC236}">
                  <a16:creationId xmlns:a16="http://schemas.microsoft.com/office/drawing/2014/main" id="{FD2DA6DD-F18F-9646-A088-CBDDFC298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147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80" name="Group 13">
              <a:extLst>
                <a:ext uri="{FF2B5EF4-FFF2-40B4-BE49-F238E27FC236}">
                  <a16:creationId xmlns:a16="http://schemas.microsoft.com/office/drawing/2014/main" id="{471A1164-4650-7144-A6A9-CC01236964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9" y="2848"/>
              <a:ext cx="316" cy="266"/>
              <a:chOff x="1613" y="2011"/>
              <a:chExt cx="316" cy="266"/>
            </a:xfrm>
          </p:grpSpPr>
          <p:sp>
            <p:nvSpPr>
              <p:cNvPr id="332" name="Oval 14">
                <a:extLst>
                  <a:ext uri="{FF2B5EF4-FFF2-40B4-BE49-F238E27FC236}">
                    <a16:creationId xmlns:a16="http://schemas.microsoft.com/office/drawing/2014/main" id="{80A336F3-1162-5342-AC4A-8B2AED4E9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3" name="Line 15">
                <a:extLst>
                  <a:ext uri="{FF2B5EF4-FFF2-40B4-BE49-F238E27FC236}">
                    <a16:creationId xmlns:a16="http://schemas.microsoft.com/office/drawing/2014/main" id="{9FF9E86E-2F60-184C-8322-81DAB6C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4" name="Line 16">
                <a:extLst>
                  <a:ext uri="{FF2B5EF4-FFF2-40B4-BE49-F238E27FC236}">
                    <a16:creationId xmlns:a16="http://schemas.microsoft.com/office/drawing/2014/main" id="{139291DA-0B23-AF4A-80E1-C5AB8C8D5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5" name="Rectangle 17">
                <a:extLst>
                  <a:ext uri="{FF2B5EF4-FFF2-40B4-BE49-F238E27FC236}">
                    <a16:creationId xmlns:a16="http://schemas.microsoft.com/office/drawing/2014/main" id="{DCCEEA9D-E3E7-3E47-B22F-9936B2939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6" name="Oval 18">
                <a:extLst>
                  <a:ext uri="{FF2B5EF4-FFF2-40B4-BE49-F238E27FC236}">
                    <a16:creationId xmlns:a16="http://schemas.microsoft.com/office/drawing/2014/main" id="{BC673A69-9F19-6E48-B78B-300E678AB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7" name="Rectangle 19">
                <a:extLst>
                  <a:ext uri="{FF2B5EF4-FFF2-40B4-BE49-F238E27FC236}">
                    <a16:creationId xmlns:a16="http://schemas.microsoft.com/office/drawing/2014/main" id="{9CB54AFD-33DB-F34A-A696-9C14C1F2B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8" name="Text Box 20">
                <a:extLst>
                  <a:ext uri="{FF2B5EF4-FFF2-40B4-BE49-F238E27FC236}">
                    <a16:creationId xmlns:a16="http://schemas.microsoft.com/office/drawing/2014/main" id="{AC845383-9D3E-5C42-BB6B-3E65197E8A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81" name="Group 21">
              <a:extLst>
                <a:ext uri="{FF2B5EF4-FFF2-40B4-BE49-F238E27FC236}">
                  <a16:creationId xmlns:a16="http://schemas.microsoft.com/office/drawing/2014/main" id="{BA8E377E-CA1A-ED4B-BF90-295028D96A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5" y="856"/>
              <a:ext cx="316" cy="266"/>
              <a:chOff x="1613" y="2011"/>
              <a:chExt cx="316" cy="266"/>
            </a:xfrm>
          </p:grpSpPr>
          <p:sp>
            <p:nvSpPr>
              <p:cNvPr id="325" name="Oval 22">
                <a:extLst>
                  <a:ext uri="{FF2B5EF4-FFF2-40B4-BE49-F238E27FC236}">
                    <a16:creationId xmlns:a16="http://schemas.microsoft.com/office/drawing/2014/main" id="{BDA57358-5E81-8C48-92CB-61DF13F50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6" name="Line 23">
                <a:extLst>
                  <a:ext uri="{FF2B5EF4-FFF2-40B4-BE49-F238E27FC236}">
                    <a16:creationId xmlns:a16="http://schemas.microsoft.com/office/drawing/2014/main" id="{25B69C18-8DE4-7742-9F14-35A6A8894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7" name="Line 24">
                <a:extLst>
                  <a:ext uri="{FF2B5EF4-FFF2-40B4-BE49-F238E27FC236}">
                    <a16:creationId xmlns:a16="http://schemas.microsoft.com/office/drawing/2014/main" id="{6CB89C37-D416-D242-8479-89D57F652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8" name="Rectangle 25">
                <a:extLst>
                  <a:ext uri="{FF2B5EF4-FFF2-40B4-BE49-F238E27FC236}">
                    <a16:creationId xmlns:a16="http://schemas.microsoft.com/office/drawing/2014/main" id="{21DBFB42-3378-4745-AF73-D425CA55A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9" name="Oval 26">
                <a:extLst>
                  <a:ext uri="{FF2B5EF4-FFF2-40B4-BE49-F238E27FC236}">
                    <a16:creationId xmlns:a16="http://schemas.microsoft.com/office/drawing/2014/main" id="{447835FA-E0FB-B943-9D6A-5FD526148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0" name="Rectangle 27">
                <a:extLst>
                  <a:ext uri="{FF2B5EF4-FFF2-40B4-BE49-F238E27FC236}">
                    <a16:creationId xmlns:a16="http://schemas.microsoft.com/office/drawing/2014/main" id="{07E675A6-015B-7F42-BDF9-8330D4ADC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1" name="Text Box 28">
                <a:extLst>
                  <a:ext uri="{FF2B5EF4-FFF2-40B4-BE49-F238E27FC236}">
                    <a16:creationId xmlns:a16="http://schemas.microsoft.com/office/drawing/2014/main" id="{9E12F9CF-21DB-3349-B2C0-3044A3D51B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82" name="Group 29">
              <a:extLst>
                <a:ext uri="{FF2B5EF4-FFF2-40B4-BE49-F238E27FC236}">
                  <a16:creationId xmlns:a16="http://schemas.microsoft.com/office/drawing/2014/main" id="{21FBA163-2A78-6543-B0CC-7CA119F1B6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" y="2028"/>
              <a:ext cx="316" cy="267"/>
              <a:chOff x="1613" y="2011"/>
              <a:chExt cx="316" cy="267"/>
            </a:xfrm>
          </p:grpSpPr>
          <p:sp>
            <p:nvSpPr>
              <p:cNvPr id="318" name="Oval 30">
                <a:extLst>
                  <a:ext uri="{FF2B5EF4-FFF2-40B4-BE49-F238E27FC236}">
                    <a16:creationId xmlns:a16="http://schemas.microsoft.com/office/drawing/2014/main" id="{29825365-4AD8-5E4B-8933-DB1422AAA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9" name="Line 31">
                <a:extLst>
                  <a:ext uri="{FF2B5EF4-FFF2-40B4-BE49-F238E27FC236}">
                    <a16:creationId xmlns:a16="http://schemas.microsoft.com/office/drawing/2014/main" id="{F38B670B-8807-404D-9154-5457C97022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0" name="Line 32">
                <a:extLst>
                  <a:ext uri="{FF2B5EF4-FFF2-40B4-BE49-F238E27FC236}">
                    <a16:creationId xmlns:a16="http://schemas.microsoft.com/office/drawing/2014/main" id="{00108054-5F4F-9447-84AE-A11B0755C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1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1" name="Rectangle 33">
                <a:extLst>
                  <a:ext uri="{FF2B5EF4-FFF2-40B4-BE49-F238E27FC236}">
                    <a16:creationId xmlns:a16="http://schemas.microsoft.com/office/drawing/2014/main" id="{D048D158-7C67-CC4B-A11E-67C17E0A2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2" name="Oval 34">
                <a:extLst>
                  <a:ext uri="{FF2B5EF4-FFF2-40B4-BE49-F238E27FC236}">
                    <a16:creationId xmlns:a16="http://schemas.microsoft.com/office/drawing/2014/main" id="{138D5ABE-A76B-984C-BC94-76AC43F40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3" name="Rectangle 35">
                <a:extLst>
                  <a:ext uri="{FF2B5EF4-FFF2-40B4-BE49-F238E27FC236}">
                    <a16:creationId xmlns:a16="http://schemas.microsoft.com/office/drawing/2014/main" id="{A4BA8382-8E98-814C-B112-88E0250B6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2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4" name="Text Box 36">
                <a:extLst>
                  <a:ext uri="{FF2B5EF4-FFF2-40B4-BE49-F238E27FC236}">
                    <a16:creationId xmlns:a16="http://schemas.microsoft.com/office/drawing/2014/main" id="{C430FDFB-B840-284A-B1DA-B79B437689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8" y="2011"/>
                <a:ext cx="226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83" name="Line 37">
              <a:extLst>
                <a:ext uri="{FF2B5EF4-FFF2-40B4-BE49-F238E27FC236}">
                  <a16:creationId xmlns:a16="http://schemas.microsoft.com/office/drawing/2014/main" id="{808D4F56-0160-9841-BF84-39B90D2E1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" y="2156"/>
              <a:ext cx="6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4" name="Line 38">
              <a:extLst>
                <a:ext uri="{FF2B5EF4-FFF2-40B4-BE49-F238E27FC236}">
                  <a16:creationId xmlns:a16="http://schemas.microsoft.com/office/drawing/2014/main" id="{7AFA0E43-6979-C944-8C7A-BFE8A232B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82"/>
              <a:ext cx="0" cy="9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5" name="Line 39">
              <a:extLst>
                <a:ext uri="{FF2B5EF4-FFF2-40B4-BE49-F238E27FC236}">
                  <a16:creationId xmlns:a16="http://schemas.microsoft.com/office/drawing/2014/main" id="{8B831959-D369-6E45-8A3C-8760AE925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4" y="1021"/>
              <a:ext cx="674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6" name="Text Box 40">
              <a:extLst>
                <a:ext uri="{FF2B5EF4-FFF2-40B4-BE49-F238E27FC236}">
                  <a16:creationId xmlns:a16="http://schemas.microsoft.com/office/drawing/2014/main" id="{4F3E9232-C703-104F-A4AB-12CF1F981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" y="1368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7" name="Line 41">
              <a:extLst>
                <a:ext uri="{FF2B5EF4-FFF2-40B4-BE49-F238E27FC236}">
                  <a16:creationId xmlns:a16="http://schemas.microsoft.com/office/drawing/2014/main" id="{5BC1DD56-6FD0-6A4A-8705-9C46BE3DC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" y="2206"/>
              <a:ext cx="9" cy="7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8" name="Text Box 42">
              <a:extLst>
                <a:ext uri="{FF2B5EF4-FFF2-40B4-BE49-F238E27FC236}">
                  <a16:creationId xmlns:a16="http://schemas.microsoft.com/office/drawing/2014/main" id="{8B65710B-4630-3345-85EB-E3A08BF77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4" y="2407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9" name="Freeform 43">
              <a:extLst>
                <a:ext uri="{FF2B5EF4-FFF2-40B4-BE49-F238E27FC236}">
                  <a16:creationId xmlns:a16="http://schemas.microsoft.com/office/drawing/2014/main" id="{1DA37895-BEA5-2F44-B0FB-06B2F676B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" y="2227"/>
              <a:ext cx="860" cy="799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0" name="Text Box 44">
              <a:extLst>
                <a:ext uri="{FF2B5EF4-FFF2-40B4-BE49-F238E27FC236}">
                  <a16:creationId xmlns:a16="http://schemas.microsoft.com/office/drawing/2014/main" id="{14130176-E966-1940-B020-47161106B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582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1" name="Line 45">
              <a:extLst>
                <a:ext uri="{FF2B5EF4-FFF2-40B4-BE49-F238E27FC236}">
                  <a16:creationId xmlns:a16="http://schemas.microsoft.com/office/drawing/2014/main" id="{5FA533BD-9B17-724F-B020-409CFC3CE3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0" y="2158"/>
              <a:ext cx="998" cy="8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2" name="Text Box 46">
              <a:extLst>
                <a:ext uri="{FF2B5EF4-FFF2-40B4-BE49-F238E27FC236}">
                  <a16:creationId xmlns:a16="http://schemas.microsoft.com/office/drawing/2014/main" id="{4B9E6712-F2E9-6348-B7CF-9CEC9EE3D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6" y="2569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3" name="Freeform 47">
              <a:extLst>
                <a:ext uri="{FF2B5EF4-FFF2-40B4-BE49-F238E27FC236}">
                  <a16:creationId xmlns:a16="http://schemas.microsoft.com/office/drawing/2014/main" id="{61A0A93C-B128-F646-84CC-2F72C42DF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946"/>
              <a:ext cx="991" cy="484"/>
            </a:xfrm>
            <a:custGeom>
              <a:avLst/>
              <a:gdLst>
                <a:gd name="T0" fmla="*/ 0 w 991"/>
                <a:gd name="T1" fmla="*/ 168 h 484"/>
                <a:gd name="T2" fmla="*/ 204 w 991"/>
                <a:gd name="T3" fmla="*/ 484 h 484"/>
                <a:gd name="T4" fmla="*/ 302 w 991"/>
                <a:gd name="T5" fmla="*/ 7 h 484"/>
                <a:gd name="T6" fmla="*/ 379 w 991"/>
                <a:gd name="T7" fmla="*/ 442 h 484"/>
                <a:gd name="T8" fmla="*/ 534 w 991"/>
                <a:gd name="T9" fmla="*/ 21 h 484"/>
                <a:gd name="T10" fmla="*/ 611 w 991"/>
                <a:gd name="T11" fmla="*/ 351 h 484"/>
                <a:gd name="T12" fmla="*/ 660 w 991"/>
                <a:gd name="T13" fmla="*/ 77 h 484"/>
                <a:gd name="T14" fmla="*/ 991 w 991"/>
                <a:gd name="T15" fmla="*/ 218 h 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91"/>
                <a:gd name="T25" fmla="*/ 0 h 484"/>
                <a:gd name="T26" fmla="*/ 991 w 991"/>
                <a:gd name="T27" fmla="*/ 484 h 4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91" h="484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4" name="Group 48">
              <a:extLst>
                <a:ext uri="{FF2B5EF4-FFF2-40B4-BE49-F238E27FC236}">
                  <a16:creationId xmlns:a16="http://schemas.microsoft.com/office/drawing/2014/main" id="{B7C23859-55BB-9B44-ADBB-F78119E7BD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2" y="2021"/>
              <a:ext cx="316" cy="266"/>
              <a:chOff x="1613" y="2011"/>
              <a:chExt cx="316" cy="266"/>
            </a:xfrm>
          </p:grpSpPr>
          <p:sp>
            <p:nvSpPr>
              <p:cNvPr id="311" name="Oval 49">
                <a:extLst>
                  <a:ext uri="{FF2B5EF4-FFF2-40B4-BE49-F238E27FC236}">
                    <a16:creationId xmlns:a16="http://schemas.microsoft.com/office/drawing/2014/main" id="{949CF37C-265E-D64E-B325-9AB7E8C27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6"/>
                <a:ext cx="313" cy="8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2" name="Line 50">
                <a:extLst>
                  <a:ext uri="{FF2B5EF4-FFF2-40B4-BE49-F238E27FC236}">
                    <a16:creationId xmlns:a16="http://schemas.microsoft.com/office/drawing/2014/main" id="{97FEF3EE-7C25-6444-B8E7-03C400A28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3" name="Line 51">
                <a:extLst>
                  <a:ext uri="{FF2B5EF4-FFF2-40B4-BE49-F238E27FC236}">
                    <a16:creationId xmlns:a16="http://schemas.microsoft.com/office/drawing/2014/main" id="{FE3C484F-0565-0E43-B670-DA87C89A2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4" name="Rectangle 52">
                <a:extLst>
                  <a:ext uri="{FF2B5EF4-FFF2-40B4-BE49-F238E27FC236}">
                    <a16:creationId xmlns:a16="http://schemas.microsoft.com/office/drawing/2014/main" id="{03D9537A-3264-0D40-B097-904F19670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5" name="Oval 53">
                <a:extLst>
                  <a:ext uri="{FF2B5EF4-FFF2-40B4-BE49-F238E27FC236}">
                    <a16:creationId xmlns:a16="http://schemas.microsoft.com/office/drawing/2014/main" id="{39EFFB9B-60D2-6F4A-AE7C-381CD9E03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0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6" name="Rectangle 54">
                <a:extLst>
                  <a:ext uri="{FF2B5EF4-FFF2-40B4-BE49-F238E27FC236}">
                    <a16:creationId xmlns:a16="http://schemas.microsoft.com/office/drawing/2014/main" id="{56D1F98E-84A8-024C-B33E-AF0196C29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7" name="Text Box 55">
                <a:extLst>
                  <a:ext uri="{FF2B5EF4-FFF2-40B4-BE49-F238E27FC236}">
                    <a16:creationId xmlns:a16="http://schemas.microsoft.com/office/drawing/2014/main" id="{FF2D3BFC-D492-494B-B3FC-F2B37848F7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95" name="Text Box 56">
              <a:extLst>
                <a:ext uri="{FF2B5EF4-FFF2-40B4-BE49-F238E27FC236}">
                  <a16:creationId xmlns:a16="http://schemas.microsoft.com/office/drawing/2014/main" id="{B415EC29-BD23-5146-8BE4-412D2D3F3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1721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8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6" name="Group 57">
              <a:extLst>
                <a:ext uri="{FF2B5EF4-FFF2-40B4-BE49-F238E27FC236}">
                  <a16:creationId xmlns:a16="http://schemas.microsoft.com/office/drawing/2014/main" id="{C4202DE4-8110-9149-847A-09872B32E9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9" y="2002"/>
              <a:ext cx="316" cy="266"/>
              <a:chOff x="1613" y="2011"/>
              <a:chExt cx="316" cy="266"/>
            </a:xfrm>
          </p:grpSpPr>
          <p:sp>
            <p:nvSpPr>
              <p:cNvPr id="304" name="Oval 58">
                <a:extLst>
                  <a:ext uri="{FF2B5EF4-FFF2-40B4-BE49-F238E27FC236}">
                    <a16:creationId xmlns:a16="http://schemas.microsoft.com/office/drawing/2014/main" id="{9EF75287-5339-3F4B-9A63-10529CE67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5" name="Line 59">
                <a:extLst>
                  <a:ext uri="{FF2B5EF4-FFF2-40B4-BE49-F238E27FC236}">
                    <a16:creationId xmlns:a16="http://schemas.microsoft.com/office/drawing/2014/main" id="{2AB637C9-6517-4947-A07D-D630784FBA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6" name="Line 60">
                <a:extLst>
                  <a:ext uri="{FF2B5EF4-FFF2-40B4-BE49-F238E27FC236}">
                    <a16:creationId xmlns:a16="http://schemas.microsoft.com/office/drawing/2014/main" id="{2495A212-75B8-3943-99C1-206BECF8D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7" name="Rectangle 61">
                <a:extLst>
                  <a:ext uri="{FF2B5EF4-FFF2-40B4-BE49-F238E27FC236}">
                    <a16:creationId xmlns:a16="http://schemas.microsoft.com/office/drawing/2014/main" id="{8AA8B627-1CEC-4142-A0A3-32829E047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8" name="Oval 62">
                <a:extLst>
                  <a:ext uri="{FF2B5EF4-FFF2-40B4-BE49-F238E27FC236}">
                    <a16:creationId xmlns:a16="http://schemas.microsoft.com/office/drawing/2014/main" id="{F2AD727A-865F-A446-B467-3543A7C5A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9" name="Rectangle 63">
                <a:extLst>
                  <a:ext uri="{FF2B5EF4-FFF2-40B4-BE49-F238E27FC236}">
                    <a16:creationId xmlns:a16="http://schemas.microsoft.com/office/drawing/2014/main" id="{694BCF0D-8965-434E-92FD-E4E57EB0A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0" name="Text Box 64">
                <a:extLst>
                  <a:ext uri="{FF2B5EF4-FFF2-40B4-BE49-F238E27FC236}">
                    <a16:creationId xmlns:a16="http://schemas.microsoft.com/office/drawing/2014/main" id="{0A90B092-1D02-6E42-B19F-DD4E347FBB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3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97" name="Line 65">
              <a:extLst>
                <a:ext uri="{FF2B5EF4-FFF2-40B4-BE49-F238E27FC236}">
                  <a16:creationId xmlns:a16="http://schemas.microsoft.com/office/drawing/2014/main" id="{65E888B4-5F50-3146-B1A9-976CBB418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149"/>
              <a:ext cx="3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8" name="Text Box 66">
              <a:extLst>
                <a:ext uri="{FF2B5EF4-FFF2-40B4-BE49-F238E27FC236}">
                  <a16:creationId xmlns:a16="http://schemas.microsoft.com/office/drawing/2014/main" id="{F6469025-7017-984A-AA1F-2D5626DC3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" y="2149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9" name="Line 67">
              <a:extLst>
                <a:ext uri="{FF2B5EF4-FFF2-40B4-BE49-F238E27FC236}">
                  <a16:creationId xmlns:a16="http://schemas.microsoft.com/office/drawing/2014/main" id="{9DCC2A67-B231-F242-991B-5F4693B17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3" y="990"/>
              <a:ext cx="965" cy="1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0" name="Text Box 68">
              <a:extLst>
                <a:ext uri="{FF2B5EF4-FFF2-40B4-BE49-F238E27FC236}">
                  <a16:creationId xmlns:a16="http://schemas.microsoft.com/office/drawing/2014/main" id="{8129B7AB-5637-0844-AC15-1A3C9C295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9" y="1343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1" name="Freeform 69">
              <a:extLst>
                <a:ext uri="{FF2B5EF4-FFF2-40B4-BE49-F238E27FC236}">
                  <a16:creationId xmlns:a16="http://schemas.microsoft.com/office/drawing/2014/main" id="{29AAE3EF-0505-6F46-BD2A-6D6911598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" y="976"/>
              <a:ext cx="28" cy="14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2" name="Freeform 70">
              <a:extLst>
                <a:ext uri="{FF2B5EF4-FFF2-40B4-BE49-F238E27FC236}">
                  <a16:creationId xmlns:a16="http://schemas.microsoft.com/office/drawing/2014/main" id="{8B2F3D65-7E00-5D45-B201-518DAF552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" y="999"/>
              <a:ext cx="1510" cy="1052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3" name="Text Box 71">
              <a:extLst>
                <a:ext uri="{FF2B5EF4-FFF2-40B4-BE49-F238E27FC236}">
                  <a16:creationId xmlns:a16="http://schemas.microsoft.com/office/drawing/2014/main" id="{E68507B9-D09E-784A-9037-01E28A337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0" y="100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9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46" name="Text Box 73">
            <a:extLst>
              <a:ext uri="{FF2B5EF4-FFF2-40B4-BE49-F238E27FC236}">
                <a16:creationId xmlns:a16="http://schemas.microsoft.com/office/drawing/2014/main" id="{A7B8CE6F-D2D0-C64A-985C-14A532171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32" y="1792545"/>
            <a:ext cx="8179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7" name="Text Box 74">
            <a:extLst>
              <a:ext uri="{FF2B5EF4-FFF2-40B4-BE49-F238E27FC236}">
                <a16:creationId xmlns:a16="http://schemas.microsoft.com/office/drawing/2014/main" id="{68BAE725-C9B0-4841-BC00-DFE4ABCC8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579" y="1793419"/>
            <a:ext cx="4667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348" name="Text Box 75">
            <a:extLst>
              <a:ext uri="{FF2B5EF4-FFF2-40B4-BE49-F238E27FC236}">
                <a16:creationId xmlns:a16="http://schemas.microsoft.com/office/drawing/2014/main" id="{852A35C1-53FD-CB4F-B4CA-0E3908EA5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738" y="1644712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p(v)</a:t>
            </a:r>
          </a:p>
        </p:txBody>
      </p:sp>
      <p:sp>
        <p:nvSpPr>
          <p:cNvPr id="349" name="Text Box 76">
            <a:extLst>
              <a:ext uri="{FF2B5EF4-FFF2-40B4-BE49-F238E27FC236}">
                <a16:creationId xmlns:a16="http://schemas.microsoft.com/office/drawing/2014/main" id="{BBDC5F24-2BBB-0D44-B8B8-9CFC425F4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268" y="22801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350" name="Text Box 77">
            <a:extLst>
              <a:ext uri="{FF2B5EF4-FFF2-40B4-BE49-F238E27FC236}">
                <a16:creationId xmlns:a16="http://schemas.microsoft.com/office/drawing/2014/main" id="{1F8B1E53-4D00-F94A-8B2B-876B77360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326" y="27153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351" name="Text Box 78">
            <a:extLst>
              <a:ext uri="{FF2B5EF4-FFF2-40B4-BE49-F238E27FC236}">
                <a16:creationId xmlns:a16="http://schemas.microsoft.com/office/drawing/2014/main" id="{E227DF10-F3CE-8B4B-80AA-C13257890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72" y="319393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352" name="Text Box 79">
            <a:extLst>
              <a:ext uri="{FF2B5EF4-FFF2-40B4-BE49-F238E27FC236}">
                <a16:creationId xmlns:a16="http://schemas.microsoft.com/office/drawing/2014/main" id="{58F5B987-DA0B-DE4E-A3DB-E7A0F640D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563" y="362202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353" name="Text Box 80">
            <a:extLst>
              <a:ext uri="{FF2B5EF4-FFF2-40B4-BE49-F238E27FC236}">
                <a16:creationId xmlns:a16="http://schemas.microsoft.com/office/drawing/2014/main" id="{E271C2C0-9C9D-0843-979B-F9ADBEE6B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130" y="411005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354" name="Text Box 81">
            <a:extLst>
              <a:ext uri="{FF2B5EF4-FFF2-40B4-BE49-F238E27FC236}">
                <a16:creationId xmlns:a16="http://schemas.microsoft.com/office/drawing/2014/main" id="{448385CC-395B-0249-94AC-C347F1C7C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56" y="455104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355" name="Text Box 82">
            <a:extLst>
              <a:ext uri="{FF2B5EF4-FFF2-40B4-BE49-F238E27FC236}">
                <a16:creationId xmlns:a16="http://schemas.microsoft.com/office/drawing/2014/main" id="{CB1E6E3C-1D2C-0440-BB3B-C048D495B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7477" y="1647177"/>
            <a:ext cx="68801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p(w)</a:t>
            </a:r>
          </a:p>
        </p:txBody>
      </p:sp>
      <p:sp>
        <p:nvSpPr>
          <p:cNvPr id="356" name="Text Box 83">
            <a:extLst>
              <a:ext uri="{FF2B5EF4-FFF2-40B4-BE49-F238E27FC236}">
                <a16:creationId xmlns:a16="http://schemas.microsoft.com/office/drawing/2014/main" id="{3D04A92E-6A73-6E4A-8741-77860D627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638" y="1647176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p(x)</a:t>
            </a:r>
          </a:p>
        </p:txBody>
      </p:sp>
      <p:sp>
        <p:nvSpPr>
          <p:cNvPr id="357" name="Text Box 84">
            <a:extLst>
              <a:ext uri="{FF2B5EF4-FFF2-40B4-BE49-F238E27FC236}">
                <a16:creationId xmlns:a16="http://schemas.microsoft.com/office/drawing/2014/main" id="{2192712D-9E59-B944-BD03-C11BC4233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4206" y="1652652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p(y)</a:t>
            </a:r>
          </a:p>
        </p:txBody>
      </p:sp>
      <p:sp>
        <p:nvSpPr>
          <p:cNvPr id="358" name="Text Box 85">
            <a:extLst>
              <a:ext uri="{FF2B5EF4-FFF2-40B4-BE49-F238E27FC236}">
                <a16:creationId xmlns:a16="http://schemas.microsoft.com/office/drawing/2014/main" id="{9759BEB2-4722-4F4D-9B33-21A7ED7DE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830" y="1651940"/>
            <a:ext cx="63030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p(z)</a:t>
            </a:r>
          </a:p>
        </p:txBody>
      </p:sp>
      <p:sp>
        <p:nvSpPr>
          <p:cNvPr id="360" name="Line 87">
            <a:extLst>
              <a:ext uri="{FF2B5EF4-FFF2-40B4-BE49-F238E27FC236}">
                <a16:creationId xmlns:a16="http://schemas.microsoft.com/office/drawing/2014/main" id="{8A5F9E13-788E-9143-9F2C-DF086CF70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939397" y="2690590"/>
            <a:ext cx="5150117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1" name="Text Box 88">
            <a:extLst>
              <a:ext uri="{FF2B5EF4-FFF2-40B4-BE49-F238E27FC236}">
                <a16:creationId xmlns:a16="http://schemas.microsoft.com/office/drawing/2014/main" id="{B5D75FC0-2828-1E41-B4E4-7454030F9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343" y="227057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sp>
        <p:nvSpPr>
          <p:cNvPr id="362" name="Line 89">
            <a:extLst>
              <a:ext uri="{FF2B5EF4-FFF2-40B4-BE49-F238E27FC236}">
                <a16:creationId xmlns:a16="http://schemas.microsoft.com/office/drawing/2014/main" id="{8BD77020-FC12-9249-83A7-84423976E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302" y="3151241"/>
            <a:ext cx="5224698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3" name="Line 90">
            <a:extLst>
              <a:ext uri="{FF2B5EF4-FFF2-40B4-BE49-F238E27FC236}">
                <a16:creationId xmlns:a16="http://schemas.microsoft.com/office/drawing/2014/main" id="{9B928B6B-4609-A44E-A6B9-1009B9CF8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302" y="3618848"/>
            <a:ext cx="5224698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4" name="Line 91">
            <a:extLst>
              <a:ext uri="{FF2B5EF4-FFF2-40B4-BE49-F238E27FC236}">
                <a16:creationId xmlns:a16="http://schemas.microsoft.com/office/drawing/2014/main" id="{C76CD917-F8A2-084E-A595-FE42589B9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428" y="4551040"/>
            <a:ext cx="5277571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5" name="Line 92">
            <a:extLst>
              <a:ext uri="{FF2B5EF4-FFF2-40B4-BE49-F238E27FC236}">
                <a16:creationId xmlns:a16="http://schemas.microsoft.com/office/drawing/2014/main" id="{676FEE77-1F18-B34E-9F67-2476A2B29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540" y="4075166"/>
            <a:ext cx="5229460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6" name="Line 93">
            <a:extLst>
              <a:ext uri="{FF2B5EF4-FFF2-40B4-BE49-F238E27FC236}">
                <a16:creationId xmlns:a16="http://schemas.microsoft.com/office/drawing/2014/main" id="{3EEF148F-9B80-C748-A557-23B2FBFF0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016" y="5009992"/>
            <a:ext cx="5229984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367" name="Group 94">
            <a:extLst>
              <a:ext uri="{FF2B5EF4-FFF2-40B4-BE49-F238E27FC236}">
                <a16:creationId xmlns:a16="http://schemas.microsoft.com/office/drawing/2014/main" id="{558A3619-2058-4548-85D0-840189D30DCE}"/>
              </a:ext>
            </a:extLst>
          </p:cNvPr>
          <p:cNvGrpSpPr>
            <a:grpSpLocks/>
          </p:cNvGrpSpPr>
          <p:nvPr/>
        </p:nvGrpSpPr>
        <p:grpSpPr bwMode="auto">
          <a:xfrm>
            <a:off x="2400069" y="2268766"/>
            <a:ext cx="3937006" cy="409575"/>
            <a:chOff x="1329" y="1036"/>
            <a:chExt cx="2480" cy="258"/>
          </a:xfrm>
        </p:grpSpPr>
        <p:sp>
          <p:nvSpPr>
            <p:cNvPr id="368" name="Text Box 95">
              <a:extLst>
                <a:ext uri="{FF2B5EF4-FFF2-40B4-BE49-F238E27FC236}">
                  <a16:creationId xmlns:a16="http://schemas.microsoft.com/office/drawing/2014/main" id="{A9A49627-FB9F-6845-8479-4BEAC4277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9" y="1036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9" name="Text Box 96">
              <a:extLst>
                <a:ext uri="{FF2B5EF4-FFF2-40B4-BE49-F238E27FC236}">
                  <a16:creationId xmlns:a16="http://schemas.microsoft.com/office/drawing/2014/main" id="{41F7B139-E678-B342-AD4B-7706825D1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9" y="1042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0" name="Text Box 97">
              <a:extLst>
                <a:ext uri="{FF2B5EF4-FFF2-40B4-BE49-F238E27FC236}">
                  <a16:creationId xmlns:a16="http://schemas.microsoft.com/office/drawing/2014/main" id="{5B097C3C-A220-B449-93F9-E7D23003D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" y="1038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7,u</a:t>
              </a:r>
            </a:p>
          </p:txBody>
        </p:sp>
        <p:sp>
          <p:nvSpPr>
            <p:cNvPr id="371" name="Text Box 98">
              <a:extLst>
                <a:ext uri="{FF2B5EF4-FFF2-40B4-BE49-F238E27FC236}">
                  <a16:creationId xmlns:a16="http://schemas.microsoft.com/office/drawing/2014/main" id="{A0B94B27-CE7D-C949-AB21-F3E5E557F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5" y="1041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3,u</a:t>
              </a:r>
            </a:p>
          </p:txBody>
        </p:sp>
        <p:sp>
          <p:nvSpPr>
            <p:cNvPr id="372" name="Text Box 99">
              <a:extLst>
                <a:ext uri="{FF2B5EF4-FFF2-40B4-BE49-F238E27FC236}">
                  <a16:creationId xmlns:a16="http://schemas.microsoft.com/office/drawing/2014/main" id="{8F8C77A4-ABDE-6E4B-A507-A4A1C104D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7" y="1038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</p:grpSp>
      <p:sp>
        <p:nvSpPr>
          <p:cNvPr id="373" name="Text Box 100">
            <a:extLst>
              <a:ext uri="{FF2B5EF4-FFF2-40B4-BE49-F238E27FC236}">
                <a16:creationId xmlns:a16="http://schemas.microsoft.com/office/drawing/2014/main" id="{ACA0D86F-02A7-B84B-A3AB-5BBFB524F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504" y="2721633"/>
            <a:ext cx="5132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</a:t>
            </a:r>
          </a:p>
        </p:txBody>
      </p:sp>
      <p:grpSp>
        <p:nvGrpSpPr>
          <p:cNvPr id="374" name="Group 101">
            <a:extLst>
              <a:ext uri="{FF2B5EF4-FFF2-40B4-BE49-F238E27FC236}">
                <a16:creationId xmlns:a16="http://schemas.microsoft.com/office/drawing/2014/main" id="{BC7C6C04-9C61-5440-80EF-C809C32DFA20}"/>
              </a:ext>
            </a:extLst>
          </p:cNvPr>
          <p:cNvGrpSpPr>
            <a:grpSpLocks/>
          </p:cNvGrpSpPr>
          <p:nvPr/>
        </p:nvGrpSpPr>
        <p:grpSpPr bwMode="auto">
          <a:xfrm>
            <a:off x="2409590" y="2707832"/>
            <a:ext cx="3933824" cy="420688"/>
            <a:chOff x="1328" y="1004"/>
            <a:chExt cx="2478" cy="265"/>
          </a:xfrm>
        </p:grpSpPr>
        <p:sp>
          <p:nvSpPr>
            <p:cNvPr id="375" name="Text Box 102">
              <a:extLst>
                <a:ext uri="{FF2B5EF4-FFF2-40B4-BE49-F238E27FC236}">
                  <a16:creationId xmlns:a16="http://schemas.microsoft.com/office/drawing/2014/main" id="{ABAEF0CA-F3B4-3F40-B673-304562BCE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6" y="1004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6" name="Text Box 103">
              <a:extLst>
                <a:ext uri="{FF2B5EF4-FFF2-40B4-BE49-F238E27FC236}">
                  <a16:creationId xmlns:a16="http://schemas.microsoft.com/office/drawing/2014/main" id="{E1707184-54DA-3043-95FA-5D2589479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014"/>
              <a:ext cx="4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11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,w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7" name="Text Box 104">
              <a:extLst>
                <a:ext uri="{FF2B5EF4-FFF2-40B4-BE49-F238E27FC236}">
                  <a16:creationId xmlns:a16="http://schemas.microsoft.com/office/drawing/2014/main" id="{D3F92256-ECF4-674D-BB01-22E8F8101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" y="1017"/>
              <a:ext cx="3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6,w</a:t>
              </a:r>
            </a:p>
          </p:txBody>
        </p:sp>
        <p:sp>
          <p:nvSpPr>
            <p:cNvPr id="378" name="Text Box 105">
              <a:extLst>
                <a:ext uri="{FF2B5EF4-FFF2-40B4-BE49-F238E27FC236}">
                  <a16:creationId xmlns:a16="http://schemas.microsoft.com/office/drawing/2014/main" id="{71B35D57-CA7D-E747-B1BC-4BCC98CEE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9" name="Text Box 106">
              <a:extLst>
                <a:ext uri="{FF2B5EF4-FFF2-40B4-BE49-F238E27FC236}">
                  <a16:creationId xmlns:a16="http://schemas.microsoft.com/office/drawing/2014/main" id="{05FF3FA7-68BA-E148-B1AB-F1DC697DD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013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</p:grpSp>
      <p:grpSp>
        <p:nvGrpSpPr>
          <p:cNvPr id="380" name="Group 107">
            <a:extLst>
              <a:ext uri="{FF2B5EF4-FFF2-40B4-BE49-F238E27FC236}">
                <a16:creationId xmlns:a16="http://schemas.microsoft.com/office/drawing/2014/main" id="{7E2626C5-CF93-9948-940E-8D5F72A7FC73}"/>
              </a:ext>
            </a:extLst>
          </p:cNvPr>
          <p:cNvGrpSpPr>
            <a:grpSpLocks/>
          </p:cNvGrpSpPr>
          <p:nvPr/>
        </p:nvGrpSpPr>
        <p:grpSpPr bwMode="auto">
          <a:xfrm>
            <a:off x="2398427" y="3156225"/>
            <a:ext cx="4005263" cy="414336"/>
            <a:chOff x="1328" y="1008"/>
            <a:chExt cx="2523" cy="261"/>
          </a:xfrm>
        </p:grpSpPr>
        <p:sp>
          <p:nvSpPr>
            <p:cNvPr id="381" name="Text Box 108">
              <a:extLst>
                <a:ext uri="{FF2B5EF4-FFF2-40B4-BE49-F238E27FC236}">
                  <a16:creationId xmlns:a16="http://schemas.microsoft.com/office/drawing/2014/main" id="{AFBD965A-43AF-524E-B4A9-98B017154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3" y="1011"/>
              <a:ext cx="4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14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,x </a:t>
              </a:r>
            </a:p>
          </p:txBody>
        </p:sp>
        <p:sp>
          <p:nvSpPr>
            <p:cNvPr id="382" name="Text Box 109">
              <a:extLst>
                <a:ext uri="{FF2B5EF4-FFF2-40B4-BE49-F238E27FC236}">
                  <a16:creationId xmlns:a16="http://schemas.microsoft.com/office/drawing/2014/main" id="{AC0F38BE-BBC3-6F4E-B9EA-051436270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5" y="1008"/>
              <a:ext cx="4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11,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w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3" name="Text Box 110">
              <a:extLst>
                <a:ext uri="{FF2B5EF4-FFF2-40B4-BE49-F238E27FC236}">
                  <a16:creationId xmlns:a16="http://schemas.microsoft.com/office/drawing/2014/main" id="{A05F7448-12D1-D84F-9CDE-912BCF72A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" y="1017"/>
              <a:ext cx="3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6,w</a:t>
              </a:r>
            </a:p>
          </p:txBody>
        </p:sp>
        <p:sp>
          <p:nvSpPr>
            <p:cNvPr id="384" name="Text Box 111">
              <a:extLst>
                <a:ext uri="{FF2B5EF4-FFF2-40B4-BE49-F238E27FC236}">
                  <a16:creationId xmlns:a16="http://schemas.microsoft.com/office/drawing/2014/main" id="{FD8E90C8-7E27-9944-8C71-AF1BD0233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5" name="Text Box 112">
              <a:extLst>
                <a:ext uri="{FF2B5EF4-FFF2-40B4-BE49-F238E27FC236}">
                  <a16:creationId xmlns:a16="http://schemas.microsoft.com/office/drawing/2014/main" id="{42882C9F-E751-B44C-9ECC-51EC29977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86" name="Oval 113">
            <a:extLst>
              <a:ext uri="{FF2B5EF4-FFF2-40B4-BE49-F238E27FC236}">
                <a16:creationId xmlns:a16="http://schemas.microsoft.com/office/drawing/2014/main" id="{CA07159E-E1BA-F141-B1FF-A9FEC3ABC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76" y="2263739"/>
            <a:ext cx="661410" cy="406374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87" name="Oval 114">
            <a:extLst>
              <a:ext uri="{FF2B5EF4-FFF2-40B4-BE49-F238E27FC236}">
                <a16:creationId xmlns:a16="http://schemas.microsoft.com/office/drawing/2014/main" id="{62801FA1-0308-3F47-AABC-89A1C31D0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170" y="2719263"/>
            <a:ext cx="679816" cy="40693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88" name="Text Box 115">
            <a:extLst>
              <a:ext uri="{FF2B5EF4-FFF2-40B4-BE49-F238E27FC236}">
                <a16:creationId xmlns:a16="http://schemas.microsoft.com/office/drawing/2014/main" id="{FDC188CB-240A-384E-B25B-A5EC55C65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143" y="3195058"/>
            <a:ext cx="641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</a:t>
            </a:r>
          </a:p>
        </p:txBody>
      </p:sp>
      <p:sp>
        <p:nvSpPr>
          <p:cNvPr id="389" name="Oval 116">
            <a:extLst>
              <a:ext uri="{FF2B5EF4-FFF2-40B4-BE49-F238E27FC236}">
                <a16:creationId xmlns:a16="http://schemas.microsoft.com/office/drawing/2014/main" id="{B75F5C54-5678-6548-96E7-8FA9101FC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191" y="3175054"/>
            <a:ext cx="665830" cy="42509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0" name="Text Box 117">
            <a:extLst>
              <a:ext uri="{FF2B5EF4-FFF2-40B4-BE49-F238E27FC236}">
                <a16:creationId xmlns:a16="http://schemas.microsoft.com/office/drawing/2014/main" id="{842A56D7-E405-6242-9B11-D34F99B3B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894" y="3653711"/>
            <a:ext cx="762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uwxv</a:t>
            </a:r>
          </a:p>
        </p:txBody>
      </p:sp>
      <p:grpSp>
        <p:nvGrpSpPr>
          <p:cNvPr id="391" name="Group 118">
            <a:extLst>
              <a:ext uri="{FF2B5EF4-FFF2-40B4-BE49-F238E27FC236}">
                <a16:creationId xmlns:a16="http://schemas.microsoft.com/office/drawing/2014/main" id="{24891FB7-CCEA-1C44-8641-F1973787CC8B}"/>
              </a:ext>
            </a:extLst>
          </p:cNvPr>
          <p:cNvGrpSpPr>
            <a:grpSpLocks/>
          </p:cNvGrpSpPr>
          <p:nvPr/>
        </p:nvGrpSpPr>
        <p:grpSpPr bwMode="auto">
          <a:xfrm>
            <a:off x="4873416" y="3639944"/>
            <a:ext cx="1544638" cy="400050"/>
            <a:chOff x="1851" y="2756"/>
            <a:chExt cx="973" cy="252"/>
          </a:xfrm>
        </p:grpSpPr>
        <p:sp>
          <p:nvSpPr>
            <p:cNvPr id="392" name="Text Box 119">
              <a:extLst>
                <a:ext uri="{FF2B5EF4-FFF2-40B4-BE49-F238E27FC236}">
                  <a16:creationId xmlns:a16="http://schemas.microsoft.com/office/drawing/2014/main" id="{FDD3AD43-F8C3-954D-8CC1-37DDA254D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2756"/>
              <a:ext cx="4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14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,x </a:t>
              </a:r>
            </a:p>
          </p:txBody>
        </p:sp>
        <p:sp>
          <p:nvSpPr>
            <p:cNvPr id="393" name="Text Box 120">
              <a:extLst>
                <a:ext uri="{FF2B5EF4-FFF2-40B4-BE49-F238E27FC236}">
                  <a16:creationId xmlns:a16="http://schemas.microsoft.com/office/drawing/2014/main" id="{A5A6672A-2DAC-A548-AE0D-9C0BEAE1F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" y="2756"/>
              <a:ext cx="4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10,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94" name="Oval 121">
            <a:extLst>
              <a:ext uri="{FF2B5EF4-FFF2-40B4-BE49-F238E27FC236}">
                <a16:creationId xmlns:a16="http://schemas.microsoft.com/office/drawing/2014/main" id="{611DDB78-2B7E-2542-9D8B-A5C45FB4E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116" y="3652013"/>
            <a:ext cx="676583" cy="39336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5" name="Text Box 122">
            <a:extLst>
              <a:ext uri="{FF2B5EF4-FFF2-40B4-BE49-F238E27FC236}">
                <a16:creationId xmlns:a16="http://schemas.microsoft.com/office/drawing/2014/main" id="{8C60FCAA-A8DF-9E4E-9A07-3A30DE5CF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811" y="4107137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uwxvy</a:t>
            </a:r>
          </a:p>
        </p:txBody>
      </p:sp>
      <p:sp>
        <p:nvSpPr>
          <p:cNvPr id="396" name="Text Box 123">
            <a:extLst>
              <a:ext uri="{FF2B5EF4-FFF2-40B4-BE49-F238E27FC236}">
                <a16:creationId xmlns:a16="http://schemas.microsoft.com/office/drawing/2014/main" id="{F1BFAA7C-7ACD-2F4D-86BB-F5DA8784B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1287" y="4095635"/>
            <a:ext cx="7077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12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,y </a:t>
            </a:r>
          </a:p>
        </p:txBody>
      </p:sp>
      <p:sp>
        <p:nvSpPr>
          <p:cNvPr id="397" name="Oval 124">
            <a:extLst>
              <a:ext uri="{FF2B5EF4-FFF2-40B4-BE49-F238E27FC236}">
                <a16:creationId xmlns:a16="http://schemas.microsoft.com/office/drawing/2014/main" id="{0595C3F1-3B4E-AC41-9EFD-C0BB66A3E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9111" y="4130222"/>
            <a:ext cx="707756" cy="38911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8" name="Rectangle 125">
            <a:extLst>
              <a:ext uri="{FF2B5EF4-FFF2-40B4-BE49-F238E27FC236}">
                <a16:creationId xmlns:a16="http://schemas.microsoft.com/office/drawing/2014/main" id="{0037DF6F-3A02-DE43-B518-773A20FBE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773" y="5251763"/>
            <a:ext cx="8910647" cy="142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>
                <a:solidFill>
                  <a:srgbClr val="CC0000"/>
                </a:solidFill>
                <a:ea typeface="ＭＳ Ｐゴシック" charset="0"/>
              </a:rPr>
              <a:t>notes: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construct least-cost-path tree by tracing predecessor nodes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ties can exist (can be broken arbitrarily)</a:t>
            </a:r>
          </a:p>
        </p:txBody>
      </p:sp>
      <p:sp>
        <p:nvSpPr>
          <p:cNvPr id="399" name="Line 126">
            <a:extLst>
              <a:ext uri="{FF2B5EF4-FFF2-40B4-BE49-F238E27FC236}">
                <a16:creationId xmlns:a16="http://schemas.microsoft.com/office/drawing/2014/main" id="{C99F0D07-C97F-7244-BE7D-62DDB539F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917" y="3471860"/>
            <a:ext cx="590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0" name="Line 127">
            <a:extLst>
              <a:ext uri="{FF2B5EF4-FFF2-40B4-BE49-F238E27FC236}">
                <a16:creationId xmlns:a16="http://schemas.microsoft.com/office/drawing/2014/main" id="{8F3B222C-0283-4642-B404-4B8A996A5A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21087" y="3483435"/>
            <a:ext cx="1463675" cy="1204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1" name="Line 128">
            <a:extLst>
              <a:ext uri="{FF2B5EF4-FFF2-40B4-BE49-F238E27FC236}">
                <a16:creationId xmlns:a16="http://schemas.microsoft.com/office/drawing/2014/main" id="{F0DFADDD-C351-D342-B3F8-01384E3240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8966" y="3539863"/>
            <a:ext cx="9525" cy="1047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2" name="Line 129">
            <a:extLst>
              <a:ext uri="{FF2B5EF4-FFF2-40B4-BE49-F238E27FC236}">
                <a16:creationId xmlns:a16="http://schemas.microsoft.com/office/drawing/2014/main" id="{917DAF3B-7743-C54C-9109-8A2DC35908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77755" y="1754709"/>
            <a:ext cx="1012825" cy="162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3" name="Line 130">
            <a:extLst>
              <a:ext uri="{FF2B5EF4-FFF2-40B4-BE49-F238E27FC236}">
                <a16:creationId xmlns:a16="http://schemas.microsoft.com/office/drawing/2014/main" id="{F3B9ECBE-8021-EC4B-8E7D-26831A93BE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3502" y="3475036"/>
            <a:ext cx="944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4" name="Text Box 131">
            <a:extLst>
              <a:ext uri="{FF2B5EF4-FFF2-40B4-BE49-F238E27FC236}">
                <a16:creationId xmlns:a16="http://schemas.microsoft.com/office/drawing/2014/main" id="{F5BA4ED6-2050-C341-8B0F-1599D2341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922" y="4584970"/>
            <a:ext cx="1026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uwxvyz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5D16F8-4952-FE4D-91E2-4F6D021B6D74}"/>
              </a:ext>
            </a:extLst>
          </p:cNvPr>
          <p:cNvCxnSpPr/>
          <p:nvPr/>
        </p:nvCxnSpPr>
        <p:spPr>
          <a:xfrm>
            <a:off x="668005" y="2233984"/>
            <a:ext cx="5645188" cy="0"/>
          </a:xfrm>
          <a:prstGeom prst="line">
            <a:avLst/>
          </a:prstGeom>
          <a:ln w="2540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TextBox 511">
            <a:extLst>
              <a:ext uri="{FF2B5EF4-FFF2-40B4-BE49-F238E27FC236}">
                <a16:creationId xmlns:a16="http://schemas.microsoft.com/office/drawing/2014/main" id="{1F94D8F7-F56C-4044-B4A2-EFA8658B0151}"/>
              </a:ext>
            </a:extLst>
          </p:cNvPr>
          <p:cNvSpPr txBox="1"/>
          <p:nvPr/>
        </p:nvSpPr>
        <p:spPr>
          <a:xfrm>
            <a:off x="2529460" y="1384347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7F4BE64D-5BB6-3946-92A1-758E1216783E}"/>
              </a:ext>
            </a:extLst>
          </p:cNvPr>
          <p:cNvSpPr txBox="1"/>
          <p:nvPr/>
        </p:nvSpPr>
        <p:spPr>
          <a:xfrm>
            <a:off x="3373839" y="138228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A1DE38EA-067E-254B-81F2-AFB941CD30A7}"/>
              </a:ext>
            </a:extLst>
          </p:cNvPr>
          <p:cNvSpPr txBox="1"/>
          <p:nvPr/>
        </p:nvSpPr>
        <p:spPr>
          <a:xfrm>
            <a:off x="4255287" y="138022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1FC94161-DABC-FD40-9A12-0A0B92FB9413}"/>
              </a:ext>
            </a:extLst>
          </p:cNvPr>
          <p:cNvSpPr txBox="1"/>
          <p:nvPr/>
        </p:nvSpPr>
        <p:spPr>
          <a:xfrm>
            <a:off x="5099667" y="137816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288BE9D6-D8FD-304E-9D68-FE3AAEE6F204}"/>
              </a:ext>
            </a:extLst>
          </p:cNvPr>
          <p:cNvSpPr txBox="1"/>
          <p:nvPr/>
        </p:nvSpPr>
        <p:spPr>
          <a:xfrm>
            <a:off x="5968759" y="137610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z</a:t>
            </a: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CCBC2688-EEF7-0A41-A1D1-FD3592861590}"/>
              </a:ext>
            </a:extLst>
          </p:cNvPr>
          <p:cNvGrpSpPr/>
          <p:nvPr/>
        </p:nvGrpSpPr>
        <p:grpSpPr>
          <a:xfrm>
            <a:off x="1771136" y="1428236"/>
            <a:ext cx="1923534" cy="1652716"/>
            <a:chOff x="1771136" y="1428236"/>
            <a:chExt cx="1923534" cy="1652716"/>
          </a:xfrm>
        </p:grpSpPr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3C2FF37F-A919-434C-8979-051B31CFD835}"/>
                </a:ext>
              </a:extLst>
            </p:cNvPr>
            <p:cNvSpPr/>
            <p:nvPr/>
          </p:nvSpPr>
          <p:spPr>
            <a:xfrm>
              <a:off x="3379574" y="1428236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5" name="Straight Arrow Connector 514">
              <a:extLst>
                <a:ext uri="{FF2B5EF4-FFF2-40B4-BE49-F238E27FC236}">
                  <a16:creationId xmlns:a16="http://schemas.microsoft.com/office/drawing/2014/main" id="{6361C28B-7EB6-4E49-801C-002A7038AF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7973" y="1686697"/>
              <a:ext cx="1414851" cy="114300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5CDBFCDB-3AB4-FE47-9C83-3D6DE05B385E}"/>
                </a:ext>
              </a:extLst>
            </p:cNvPr>
            <p:cNvSpPr/>
            <p:nvPr/>
          </p:nvSpPr>
          <p:spPr>
            <a:xfrm>
              <a:off x="1771136" y="278542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34492E69-FC51-D44D-A0DF-E498D79FEC0F}"/>
              </a:ext>
            </a:extLst>
          </p:cNvPr>
          <p:cNvGrpSpPr/>
          <p:nvPr/>
        </p:nvGrpSpPr>
        <p:grpSpPr>
          <a:xfrm>
            <a:off x="1812326" y="1419997"/>
            <a:ext cx="2739080" cy="2146986"/>
            <a:chOff x="955590" y="1428236"/>
            <a:chExt cx="2739080" cy="2146986"/>
          </a:xfrm>
        </p:grpSpPr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8B78A21D-0C51-5E40-A873-B41F0061767F}"/>
                </a:ext>
              </a:extLst>
            </p:cNvPr>
            <p:cNvSpPr/>
            <p:nvPr/>
          </p:nvSpPr>
          <p:spPr>
            <a:xfrm>
              <a:off x="3379574" y="1428236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2" name="Straight Arrow Connector 421">
              <a:extLst>
                <a:ext uri="{FF2B5EF4-FFF2-40B4-BE49-F238E27FC236}">
                  <a16:creationId xmlns:a16="http://schemas.microsoft.com/office/drawing/2014/main" id="{E057DF8D-CA83-344B-BC32-922BE22FB3C6}"/>
                </a:ext>
              </a:extLst>
            </p:cNvPr>
            <p:cNvCxnSpPr>
              <a:cxnSpLocks/>
              <a:endCxn id="426" idx="7"/>
            </p:cNvCxnSpPr>
            <p:nvPr/>
          </p:nvCxnSpPr>
          <p:spPr>
            <a:xfrm flipH="1">
              <a:off x="1224541" y="1686697"/>
              <a:ext cx="2198284" cy="163627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1144855E-246F-7640-9688-9DE68CCDF895}"/>
                </a:ext>
              </a:extLst>
            </p:cNvPr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5C63813B-DF47-A04D-AB7C-06783AC116F7}"/>
              </a:ext>
            </a:extLst>
          </p:cNvPr>
          <p:cNvGrpSpPr/>
          <p:nvPr/>
        </p:nvGrpSpPr>
        <p:grpSpPr>
          <a:xfrm>
            <a:off x="1853514" y="1417939"/>
            <a:ext cx="990599" cy="2598007"/>
            <a:chOff x="955590" y="977215"/>
            <a:chExt cx="990599" cy="2598007"/>
          </a:xfrm>
        </p:grpSpPr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D4DF0F4E-4FAB-7E4A-B79C-58901FD967B2}"/>
                </a:ext>
              </a:extLst>
            </p:cNvPr>
            <p:cNvSpPr/>
            <p:nvPr/>
          </p:nvSpPr>
          <p:spPr>
            <a:xfrm>
              <a:off x="1631093" y="977215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0" name="Straight Arrow Connector 429">
              <a:extLst>
                <a:ext uri="{FF2B5EF4-FFF2-40B4-BE49-F238E27FC236}">
                  <a16:creationId xmlns:a16="http://schemas.microsoft.com/office/drawing/2014/main" id="{253E7A77-3CD8-4444-8652-326E4122CA29}"/>
                </a:ext>
              </a:extLst>
            </p:cNvPr>
            <p:cNvCxnSpPr>
              <a:cxnSpLocks/>
              <a:stCxn id="429" idx="4"/>
              <a:endCxn id="431" idx="0"/>
            </p:cNvCxnSpPr>
            <p:nvPr/>
          </p:nvCxnSpPr>
          <p:spPr>
            <a:xfrm flipH="1">
              <a:off x="1113138" y="1272747"/>
              <a:ext cx="675503" cy="200694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77F07FF7-2B96-0646-A06A-6A4413FB14D0}"/>
                </a:ext>
              </a:extLst>
            </p:cNvPr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0CCDB2C5-7C8F-BA48-8528-642609B263D7}"/>
              </a:ext>
            </a:extLst>
          </p:cNvPr>
          <p:cNvGrpSpPr/>
          <p:nvPr/>
        </p:nvGrpSpPr>
        <p:grpSpPr>
          <a:xfrm>
            <a:off x="1915299" y="1436471"/>
            <a:ext cx="3480486" cy="3049030"/>
            <a:chOff x="955590" y="526192"/>
            <a:chExt cx="3480486" cy="3049030"/>
          </a:xfrm>
        </p:grpSpPr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B6DFCC8C-1043-294A-BBDC-453DCF8BA68B}"/>
                </a:ext>
              </a:extLst>
            </p:cNvPr>
            <p:cNvSpPr/>
            <p:nvPr/>
          </p:nvSpPr>
          <p:spPr>
            <a:xfrm>
              <a:off x="4120980" y="526192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6" name="Straight Arrow Connector 435">
              <a:extLst>
                <a:ext uri="{FF2B5EF4-FFF2-40B4-BE49-F238E27FC236}">
                  <a16:creationId xmlns:a16="http://schemas.microsoft.com/office/drawing/2014/main" id="{97B46750-16A8-574E-A52F-46729E9F7031}"/>
                </a:ext>
              </a:extLst>
            </p:cNvPr>
            <p:cNvCxnSpPr>
              <a:cxnSpLocks/>
              <a:stCxn id="435" idx="3"/>
              <a:endCxn id="437" idx="7"/>
            </p:cNvCxnSpPr>
            <p:nvPr/>
          </p:nvCxnSpPr>
          <p:spPr>
            <a:xfrm flipH="1">
              <a:off x="1224541" y="778444"/>
              <a:ext cx="2942584" cy="2544526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904708D2-FA76-7B48-81BA-5EC9975951EB}"/>
                </a:ext>
              </a:extLst>
            </p:cNvPr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D192E325-2F11-F54E-90FD-CBE3F2807D0F}"/>
              </a:ext>
            </a:extLst>
          </p:cNvPr>
          <p:cNvGrpSpPr/>
          <p:nvPr/>
        </p:nvGrpSpPr>
        <p:grpSpPr>
          <a:xfrm>
            <a:off x="1839100" y="1422055"/>
            <a:ext cx="4419599" cy="3537122"/>
            <a:chOff x="16477" y="526192"/>
            <a:chExt cx="4419599" cy="3537122"/>
          </a:xfrm>
        </p:grpSpPr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10536CE6-8D99-2348-945A-2105D954DF20}"/>
                </a:ext>
              </a:extLst>
            </p:cNvPr>
            <p:cNvSpPr/>
            <p:nvPr/>
          </p:nvSpPr>
          <p:spPr>
            <a:xfrm>
              <a:off x="4120980" y="526192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1" name="Straight Arrow Connector 440">
              <a:extLst>
                <a:ext uri="{FF2B5EF4-FFF2-40B4-BE49-F238E27FC236}">
                  <a16:creationId xmlns:a16="http://schemas.microsoft.com/office/drawing/2014/main" id="{F0B19E82-F38B-574C-B89D-511382F96E8E}"/>
                </a:ext>
              </a:extLst>
            </p:cNvPr>
            <p:cNvCxnSpPr>
              <a:cxnSpLocks/>
              <a:stCxn id="440" idx="3"/>
              <a:endCxn id="442" idx="7"/>
            </p:cNvCxnSpPr>
            <p:nvPr/>
          </p:nvCxnSpPr>
          <p:spPr>
            <a:xfrm flipH="1">
              <a:off x="285428" y="778444"/>
              <a:ext cx="3881697" cy="3032618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532A319F-9E77-E440-8542-72A35376DAE1}"/>
                </a:ext>
              </a:extLst>
            </p:cNvPr>
            <p:cNvSpPr/>
            <p:nvPr/>
          </p:nvSpPr>
          <p:spPr>
            <a:xfrm>
              <a:off x="16477" y="3767782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00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/>
      <p:bldP spid="386" grpId="0" animBg="1"/>
      <p:bldP spid="387" grpId="0" animBg="1"/>
      <p:bldP spid="388" grpId="0"/>
      <p:bldP spid="389" grpId="0" animBg="1"/>
      <p:bldP spid="390" grpId="0"/>
      <p:bldP spid="394" grpId="0" animBg="1"/>
      <p:bldP spid="395" grpId="0"/>
      <p:bldP spid="396" grpId="0"/>
      <p:bldP spid="397" grpId="0" animBg="1"/>
      <p:bldP spid="398" grpId="0"/>
      <p:bldP spid="399" grpId="0" animBg="1"/>
      <p:bldP spid="400" grpId="0" animBg="1"/>
      <p:bldP spid="401" grpId="0" animBg="1"/>
      <p:bldP spid="402" grpId="0" animBg="1"/>
      <p:bldP spid="403" grpId="0" animBg="1"/>
      <p:bldP spid="40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discussion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4" name="Rectangle 3">
            <a:extLst>
              <a:ext uri="{FF2B5EF4-FFF2-40B4-BE49-F238E27FC236}">
                <a16:creationId xmlns:a16="http://schemas.microsoft.com/office/drawing/2014/main" id="{6E59D8FF-3BFC-9E4A-88AA-D168D119E03B}"/>
              </a:ext>
            </a:extLst>
          </p:cNvPr>
          <p:cNvSpPr txBox="1">
            <a:spLocks noChangeArrowheads="1"/>
          </p:cNvSpPr>
          <p:nvPr/>
        </p:nvSpPr>
        <p:spPr>
          <a:xfrm>
            <a:off x="739458" y="1447801"/>
            <a:ext cx="8709342" cy="1915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</a:rPr>
              <a:t>algorithm complexity: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/>
              <a:t>n</a:t>
            </a:r>
            <a:r>
              <a:rPr lang="en-US" dirty="0"/>
              <a:t> nodes not counting the source</a:t>
            </a:r>
          </a:p>
          <a:p>
            <a:pPr>
              <a:defRPr/>
            </a:pPr>
            <a:r>
              <a:rPr lang="en-US" sz="2400" dirty="0"/>
              <a:t>each of </a:t>
            </a:r>
            <a:r>
              <a:rPr lang="en-US" sz="2400" i="1" dirty="0"/>
              <a:t>n</a:t>
            </a:r>
            <a:r>
              <a:rPr lang="en-US" sz="2400" dirty="0"/>
              <a:t> iteration: need to check all nodes, </a:t>
            </a:r>
            <a:r>
              <a:rPr lang="en-US" sz="2400" i="1" dirty="0"/>
              <a:t>w</a:t>
            </a:r>
            <a:r>
              <a:rPr lang="en-US" sz="2400" dirty="0"/>
              <a:t>, not in </a:t>
            </a:r>
            <a:r>
              <a:rPr lang="en-US" sz="2400" i="1" dirty="0"/>
              <a:t>N</a:t>
            </a:r>
          </a:p>
          <a:p>
            <a:pPr>
              <a:defRPr/>
            </a:pPr>
            <a:r>
              <a:rPr lang="en-US" sz="2400" dirty="0"/>
              <a:t>n + (n-1) + …. + 1 comparisons = </a:t>
            </a:r>
            <a:r>
              <a:rPr lang="en-US" sz="2400" i="1" dirty="0"/>
              <a:t>n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+1)/2 : O(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dirty="0"/>
              <a:t>) complexity</a:t>
            </a:r>
          </a:p>
          <a:p>
            <a:pPr>
              <a:defRPr/>
            </a:pPr>
            <a:r>
              <a:rPr lang="en-US" sz="2400" dirty="0"/>
              <a:t>more efficient implementations possible: O(</a:t>
            </a:r>
            <a:r>
              <a:rPr lang="en-US" sz="2400" i="1" dirty="0"/>
              <a:t>n</a:t>
            </a:r>
            <a:r>
              <a:rPr lang="en-US" sz="2400" dirty="0"/>
              <a:t>log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</a:p>
        </p:txBody>
      </p:sp>
      <p:sp>
        <p:nvSpPr>
          <p:cNvPr id="445" name="Rectangle 3">
            <a:extLst>
              <a:ext uri="{FF2B5EF4-FFF2-40B4-BE49-F238E27FC236}">
                <a16:creationId xmlns:a16="http://schemas.microsoft.com/office/drawing/2014/main" id="{37555C05-2A0C-8E42-A9BE-7ECBAF0D8C2D}"/>
              </a:ext>
            </a:extLst>
          </p:cNvPr>
          <p:cNvSpPr txBox="1">
            <a:spLocks noChangeArrowheads="1"/>
          </p:cNvSpPr>
          <p:nvPr/>
        </p:nvSpPr>
        <p:spPr>
          <a:xfrm>
            <a:off x="729298" y="3378200"/>
            <a:ext cx="11310302" cy="2331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</a:rPr>
              <a:t>message complexity: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>
              <a:defRPr/>
            </a:pPr>
            <a:r>
              <a:rPr lang="en-US" sz="2400" dirty="0"/>
              <a:t>each router must </a:t>
            </a:r>
            <a:r>
              <a:rPr lang="en-US" sz="2400" i="1" dirty="0">
                <a:solidFill>
                  <a:srgbClr val="0000A8"/>
                </a:solidFill>
              </a:rPr>
              <a:t>broadcast</a:t>
            </a:r>
            <a:r>
              <a:rPr lang="en-US" sz="2400" dirty="0"/>
              <a:t> its link state information to other </a:t>
            </a:r>
            <a:r>
              <a:rPr lang="en-US" sz="2400" i="1" dirty="0"/>
              <a:t>n</a:t>
            </a:r>
            <a:r>
              <a:rPr lang="en-US" sz="2400" dirty="0"/>
              <a:t> routers </a:t>
            </a:r>
          </a:p>
          <a:p>
            <a:pPr>
              <a:defRPr/>
            </a:pPr>
            <a:r>
              <a:rPr lang="en-US" sz="2400" dirty="0"/>
              <a:t>efficient (and interesting!) broadcast algorithms: O(</a:t>
            </a:r>
            <a:r>
              <a:rPr lang="en-US" sz="2400" i="1" dirty="0"/>
              <a:t>n</a:t>
            </a:r>
            <a:r>
              <a:rPr lang="en-US" sz="2400" dirty="0"/>
              <a:t>) link crossings to disseminate a broadcast message from one source</a:t>
            </a:r>
          </a:p>
          <a:p>
            <a:pPr>
              <a:defRPr/>
            </a:pPr>
            <a:r>
              <a:rPr lang="en-US" sz="2400" dirty="0"/>
              <a:t>each router’s message crosses O(</a:t>
            </a:r>
            <a:r>
              <a:rPr lang="en-US" sz="2400" i="1" dirty="0"/>
              <a:t>n</a:t>
            </a:r>
            <a:r>
              <a:rPr lang="en-US" sz="2400" dirty="0"/>
              <a:t>) links: overall message complexity: O(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739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oscillations possible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4" name="Rectangle 3">
            <a:extLst>
              <a:ext uri="{FF2B5EF4-FFF2-40B4-BE49-F238E27FC236}">
                <a16:creationId xmlns:a16="http://schemas.microsoft.com/office/drawing/2014/main" id="{6E59D8FF-3BFC-9E4A-88AA-D168D119E03B}"/>
              </a:ext>
            </a:extLst>
          </p:cNvPr>
          <p:cNvSpPr txBox="1">
            <a:spLocks noChangeArrowheads="1"/>
          </p:cNvSpPr>
          <p:nvPr/>
        </p:nvSpPr>
        <p:spPr>
          <a:xfrm>
            <a:off x="637858" y="1315720"/>
            <a:ext cx="10792142" cy="553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271463">
              <a:defRPr/>
            </a:pPr>
            <a:r>
              <a:rPr lang="en-US" dirty="0"/>
              <a:t>when  link costs depend on traffic volume, </a:t>
            </a:r>
            <a:r>
              <a:rPr lang="en-US" dirty="0">
                <a:solidFill>
                  <a:srgbClr val="C00000"/>
                </a:solidFill>
              </a:rPr>
              <a:t>route oscillations </a:t>
            </a:r>
            <a:r>
              <a:rPr lang="en-US" dirty="0"/>
              <a:t>possible</a:t>
            </a:r>
            <a:endParaRPr lang="en-US" sz="2400" dirty="0"/>
          </a:p>
        </p:txBody>
      </p:sp>
      <p:sp>
        <p:nvSpPr>
          <p:cNvPr id="237" name="Freeform 5">
            <a:extLst>
              <a:ext uri="{FF2B5EF4-FFF2-40B4-BE49-F238E27FC236}">
                <a16:creationId xmlns:a16="http://schemas.microsoft.com/office/drawing/2014/main" id="{A59144B8-A690-CA45-A6EE-80202164F1BB}"/>
              </a:ext>
            </a:extLst>
          </p:cNvPr>
          <p:cNvSpPr>
            <a:spLocks/>
          </p:cNvSpPr>
          <p:nvPr/>
        </p:nvSpPr>
        <p:spPr bwMode="auto">
          <a:xfrm>
            <a:off x="435928" y="3502025"/>
            <a:ext cx="1971675" cy="1355725"/>
          </a:xfrm>
          <a:custGeom>
            <a:avLst/>
            <a:gdLst>
              <a:gd name="T0" fmla="*/ 2147483647 w 1242"/>
              <a:gd name="T1" fmla="*/ 2147483647 h 854"/>
              <a:gd name="T2" fmla="*/ 2147483647 w 1242"/>
              <a:gd name="T3" fmla="*/ 2147483647 h 854"/>
              <a:gd name="T4" fmla="*/ 2147483647 w 1242"/>
              <a:gd name="T5" fmla="*/ 2147483647 h 854"/>
              <a:gd name="T6" fmla="*/ 2147483647 w 1242"/>
              <a:gd name="T7" fmla="*/ 2147483647 h 854"/>
              <a:gd name="T8" fmla="*/ 2147483647 w 1242"/>
              <a:gd name="T9" fmla="*/ 2147483647 h 854"/>
              <a:gd name="T10" fmla="*/ 2147483647 w 1242"/>
              <a:gd name="T11" fmla="*/ 2147483647 h 854"/>
              <a:gd name="T12" fmla="*/ 2147483647 w 1242"/>
              <a:gd name="T13" fmla="*/ 2147483647 h 854"/>
              <a:gd name="T14" fmla="*/ 2147483647 w 1242"/>
              <a:gd name="T15" fmla="*/ 2147483647 h 854"/>
              <a:gd name="T16" fmla="*/ 2147483647 w 1242"/>
              <a:gd name="T17" fmla="*/ 2147483647 h 854"/>
              <a:gd name="T18" fmla="*/ 2147483647 w 1242"/>
              <a:gd name="T19" fmla="*/ 2147483647 h 8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42"/>
              <a:gd name="T31" fmla="*/ 0 h 854"/>
              <a:gd name="T32" fmla="*/ 1242 w 1242"/>
              <a:gd name="T33" fmla="*/ 854 h 8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42" h="854">
                <a:moveTo>
                  <a:pt x="1" y="381"/>
                </a:moveTo>
                <a:cubicBezTo>
                  <a:pt x="0" y="296"/>
                  <a:pt x="88" y="222"/>
                  <a:pt x="169" y="162"/>
                </a:cubicBezTo>
                <a:cubicBezTo>
                  <a:pt x="250" y="102"/>
                  <a:pt x="378" y="40"/>
                  <a:pt x="487" y="18"/>
                </a:cubicBezTo>
                <a:cubicBezTo>
                  <a:pt x="616" y="6"/>
                  <a:pt x="685" y="0"/>
                  <a:pt x="823" y="30"/>
                </a:cubicBezTo>
                <a:cubicBezTo>
                  <a:pt x="961" y="60"/>
                  <a:pt x="1121" y="165"/>
                  <a:pt x="1183" y="261"/>
                </a:cubicBezTo>
                <a:cubicBezTo>
                  <a:pt x="1242" y="357"/>
                  <a:pt x="1219" y="523"/>
                  <a:pt x="1177" y="609"/>
                </a:cubicBezTo>
                <a:cubicBezTo>
                  <a:pt x="1135" y="695"/>
                  <a:pt x="1049" y="742"/>
                  <a:pt x="928" y="780"/>
                </a:cubicBezTo>
                <a:cubicBezTo>
                  <a:pt x="807" y="818"/>
                  <a:pt x="573" y="854"/>
                  <a:pt x="448" y="837"/>
                </a:cubicBezTo>
                <a:cubicBezTo>
                  <a:pt x="323" y="820"/>
                  <a:pt x="252" y="751"/>
                  <a:pt x="178" y="675"/>
                </a:cubicBezTo>
                <a:cubicBezTo>
                  <a:pt x="104" y="599"/>
                  <a:pt x="2" y="466"/>
                  <a:pt x="1" y="38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38" name="Freeform 6">
            <a:extLst>
              <a:ext uri="{FF2B5EF4-FFF2-40B4-BE49-F238E27FC236}">
                <a16:creationId xmlns:a16="http://schemas.microsoft.com/office/drawing/2014/main" id="{82961676-F6F5-E04C-AE3D-C73807EFD504}"/>
              </a:ext>
            </a:extLst>
          </p:cNvPr>
          <p:cNvSpPr>
            <a:spLocks/>
          </p:cNvSpPr>
          <p:nvPr/>
        </p:nvSpPr>
        <p:spPr bwMode="auto">
          <a:xfrm>
            <a:off x="837565" y="3840162"/>
            <a:ext cx="390525" cy="2095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grpSp>
        <p:nvGrpSpPr>
          <p:cNvPr id="239" name="Group 7">
            <a:extLst>
              <a:ext uri="{FF2B5EF4-FFF2-40B4-BE49-F238E27FC236}">
                <a16:creationId xmlns:a16="http://schemas.microsoft.com/office/drawing/2014/main" id="{8B088B97-22E9-DC4F-B13A-FBAF6A04B7BB}"/>
              </a:ext>
            </a:extLst>
          </p:cNvPr>
          <p:cNvGrpSpPr>
            <a:grpSpLocks/>
          </p:cNvGrpSpPr>
          <p:nvPr/>
        </p:nvGrpSpPr>
        <p:grpSpPr bwMode="auto">
          <a:xfrm>
            <a:off x="1143953" y="3522662"/>
            <a:ext cx="501650" cy="400050"/>
            <a:chOff x="1747" y="3190"/>
            <a:chExt cx="316" cy="252"/>
          </a:xfrm>
        </p:grpSpPr>
        <p:sp>
          <p:nvSpPr>
            <p:cNvPr id="240" name="Oval 8">
              <a:extLst>
                <a:ext uri="{FF2B5EF4-FFF2-40B4-BE49-F238E27FC236}">
                  <a16:creationId xmlns:a16="http://schemas.microsoft.com/office/drawing/2014/main" id="{42EC777E-6D1A-8A48-ACED-185639FB5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" y="3308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1" name="Line 9">
              <a:extLst>
                <a:ext uri="{FF2B5EF4-FFF2-40B4-BE49-F238E27FC236}">
                  <a16:creationId xmlns:a16="http://schemas.microsoft.com/office/drawing/2014/main" id="{9E45D777-E8DE-9646-80B4-E03D84534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0" y="330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2" name="Line 10">
              <a:extLst>
                <a:ext uri="{FF2B5EF4-FFF2-40B4-BE49-F238E27FC236}">
                  <a16:creationId xmlns:a16="http://schemas.microsoft.com/office/drawing/2014/main" id="{857FF523-4482-ED42-8DDD-1DD8791BB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330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3" name="Rectangle 11">
              <a:extLst>
                <a:ext uri="{FF2B5EF4-FFF2-40B4-BE49-F238E27FC236}">
                  <a16:creationId xmlns:a16="http://schemas.microsoft.com/office/drawing/2014/main" id="{C0173DF1-0D6F-7C41-8511-B9CB345A0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" y="3301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4" name="Oval 12">
              <a:extLst>
                <a:ext uri="{FF2B5EF4-FFF2-40B4-BE49-F238E27FC236}">
                  <a16:creationId xmlns:a16="http://schemas.microsoft.com/office/drawing/2014/main" id="{7F387F70-727C-E64D-842C-2B3FF83A6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" y="3242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245" name="Group 13">
              <a:extLst>
                <a:ext uri="{FF2B5EF4-FFF2-40B4-BE49-F238E27FC236}">
                  <a16:creationId xmlns:a16="http://schemas.microsoft.com/office/drawing/2014/main" id="{B10DF092-C8AF-8744-9017-7ACAB3E98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3190"/>
              <a:ext cx="194" cy="252"/>
              <a:chOff x="2960" y="2425"/>
              <a:chExt cx="197" cy="252"/>
            </a:xfrm>
          </p:grpSpPr>
          <p:sp>
            <p:nvSpPr>
              <p:cNvPr id="246" name="Rectangle 14">
                <a:extLst>
                  <a:ext uri="{FF2B5EF4-FFF2-40B4-BE49-F238E27FC236}">
                    <a16:creationId xmlns:a16="http://schemas.microsoft.com/office/drawing/2014/main" id="{12601A3D-B198-5D46-AF7F-4BFE2D953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47" name="Text Box 15">
                <a:extLst>
                  <a:ext uri="{FF2B5EF4-FFF2-40B4-BE49-F238E27FC236}">
                    <a16:creationId xmlns:a16="http://schemas.microsoft.com/office/drawing/2014/main" id="{925201CA-0419-CB4A-A354-25CF76ADA5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0" y="2425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a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endParaRPr>
              </a:p>
            </p:txBody>
          </p:sp>
        </p:grpSp>
      </p:grpSp>
      <p:grpSp>
        <p:nvGrpSpPr>
          <p:cNvPr id="248" name="Group 16">
            <a:extLst>
              <a:ext uri="{FF2B5EF4-FFF2-40B4-BE49-F238E27FC236}">
                <a16:creationId xmlns:a16="http://schemas.microsoft.com/office/drawing/2014/main" id="{9593351F-2766-E642-AF47-5F87358FFCBB}"/>
              </a:ext>
            </a:extLst>
          </p:cNvPr>
          <p:cNvGrpSpPr>
            <a:grpSpLocks/>
          </p:cNvGrpSpPr>
          <p:nvPr/>
        </p:nvGrpSpPr>
        <p:grpSpPr bwMode="auto">
          <a:xfrm>
            <a:off x="496253" y="3927475"/>
            <a:ext cx="501650" cy="400050"/>
            <a:chOff x="2221" y="3571"/>
            <a:chExt cx="316" cy="252"/>
          </a:xfrm>
        </p:grpSpPr>
        <p:sp>
          <p:nvSpPr>
            <p:cNvPr id="249" name="Oval 17">
              <a:extLst>
                <a:ext uri="{FF2B5EF4-FFF2-40B4-BE49-F238E27FC236}">
                  <a16:creationId xmlns:a16="http://schemas.microsoft.com/office/drawing/2014/main" id="{920AA614-FF62-6D46-B040-4F0BF54F8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369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50" name="Line 18">
              <a:extLst>
                <a:ext uri="{FF2B5EF4-FFF2-40B4-BE49-F238E27FC236}">
                  <a16:creationId xmlns:a16="http://schemas.microsoft.com/office/drawing/2014/main" id="{841348CB-CE8E-F143-986C-686A46694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4" y="36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51" name="Line 19">
              <a:extLst>
                <a:ext uri="{FF2B5EF4-FFF2-40B4-BE49-F238E27FC236}">
                  <a16:creationId xmlns:a16="http://schemas.microsoft.com/office/drawing/2014/main" id="{999CB299-BD69-D241-A38C-E63DACDA6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7" y="36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52" name="Rectangle 20">
              <a:extLst>
                <a:ext uri="{FF2B5EF4-FFF2-40B4-BE49-F238E27FC236}">
                  <a16:creationId xmlns:a16="http://schemas.microsoft.com/office/drawing/2014/main" id="{49BB3E5E-861B-E344-AB5D-AAE25475E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368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53" name="Oval 21">
              <a:extLst>
                <a:ext uri="{FF2B5EF4-FFF2-40B4-BE49-F238E27FC236}">
                  <a16:creationId xmlns:a16="http://schemas.microsoft.com/office/drawing/2014/main" id="{3A32439F-0211-1544-91D0-4D212D445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1" y="362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254" name="Group 22">
              <a:extLst>
                <a:ext uri="{FF2B5EF4-FFF2-40B4-BE49-F238E27FC236}">
                  <a16:creationId xmlns:a16="http://schemas.microsoft.com/office/drawing/2014/main" id="{2481C767-7140-674D-877A-FD9AAB92A0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3" y="3571"/>
              <a:ext cx="206" cy="252"/>
              <a:chOff x="2954" y="2425"/>
              <a:chExt cx="209" cy="252"/>
            </a:xfrm>
          </p:grpSpPr>
          <p:sp>
            <p:nvSpPr>
              <p:cNvPr id="255" name="Rectangle 23">
                <a:extLst>
                  <a:ext uri="{FF2B5EF4-FFF2-40B4-BE49-F238E27FC236}">
                    <a16:creationId xmlns:a16="http://schemas.microsoft.com/office/drawing/2014/main" id="{334BCF5F-7528-B340-8AFA-BB5647B10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56" name="Text Box 24">
                <a:extLst>
                  <a:ext uri="{FF2B5EF4-FFF2-40B4-BE49-F238E27FC236}">
                    <a16:creationId xmlns:a16="http://schemas.microsoft.com/office/drawing/2014/main" id="{F16D94BF-051B-B441-AC39-162CED6017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d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endParaRPr>
              </a:p>
            </p:txBody>
          </p:sp>
        </p:grpSp>
      </p:grpSp>
      <p:grpSp>
        <p:nvGrpSpPr>
          <p:cNvPr id="257" name="Group 25">
            <a:extLst>
              <a:ext uri="{FF2B5EF4-FFF2-40B4-BE49-F238E27FC236}">
                <a16:creationId xmlns:a16="http://schemas.microsoft.com/office/drawing/2014/main" id="{43BBEBAB-210F-5F4F-931F-C2E6EEEF578D}"/>
              </a:ext>
            </a:extLst>
          </p:cNvPr>
          <p:cNvGrpSpPr>
            <a:grpSpLocks/>
          </p:cNvGrpSpPr>
          <p:nvPr/>
        </p:nvGrpSpPr>
        <p:grpSpPr bwMode="auto">
          <a:xfrm>
            <a:off x="1131253" y="4389437"/>
            <a:ext cx="500062" cy="400050"/>
            <a:chOff x="2903" y="2884"/>
            <a:chExt cx="315" cy="252"/>
          </a:xfrm>
        </p:grpSpPr>
        <p:grpSp>
          <p:nvGrpSpPr>
            <p:cNvPr id="258" name="Group 26">
              <a:extLst>
                <a:ext uri="{FF2B5EF4-FFF2-40B4-BE49-F238E27FC236}">
                  <a16:creationId xmlns:a16="http://schemas.microsoft.com/office/drawing/2014/main" id="{11D0644D-8638-D443-B3E2-6E02272B4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3" y="2938"/>
              <a:ext cx="315" cy="144"/>
              <a:chOff x="2903" y="2938"/>
              <a:chExt cx="315" cy="144"/>
            </a:xfrm>
          </p:grpSpPr>
          <p:sp>
            <p:nvSpPr>
              <p:cNvPr id="262" name="Oval 27">
                <a:extLst>
                  <a:ext uri="{FF2B5EF4-FFF2-40B4-BE49-F238E27FC236}">
                    <a16:creationId xmlns:a16="http://schemas.microsoft.com/office/drawing/2014/main" id="{774736BF-60CC-2449-8C98-86F59C44D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3" y="3001"/>
                <a:ext cx="312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3" name="Line 28">
                <a:extLst>
                  <a:ext uri="{FF2B5EF4-FFF2-40B4-BE49-F238E27FC236}">
                    <a16:creationId xmlns:a16="http://schemas.microsoft.com/office/drawing/2014/main" id="{247C9664-F07E-6C4A-BE7D-4B77CD14ED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3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4" name="Line 29">
                <a:extLst>
                  <a:ext uri="{FF2B5EF4-FFF2-40B4-BE49-F238E27FC236}">
                    <a16:creationId xmlns:a16="http://schemas.microsoft.com/office/drawing/2014/main" id="{AD42AF0D-07C5-5349-94C2-41C139D6B1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5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5" name="Rectangle 30">
                <a:extLst>
                  <a:ext uri="{FF2B5EF4-FFF2-40B4-BE49-F238E27FC236}">
                    <a16:creationId xmlns:a16="http://schemas.microsoft.com/office/drawing/2014/main" id="{901AC9E7-D411-0748-9BFC-DAC416C9F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3" y="2994"/>
                <a:ext cx="309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6" name="Oval 31">
                <a:extLst>
                  <a:ext uri="{FF2B5EF4-FFF2-40B4-BE49-F238E27FC236}">
                    <a16:creationId xmlns:a16="http://schemas.microsoft.com/office/drawing/2014/main" id="{8EAEBD5B-62D5-EB48-AA4D-AFF3F71FB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2938"/>
                <a:ext cx="312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259" name="Group 32">
              <a:extLst>
                <a:ext uri="{FF2B5EF4-FFF2-40B4-BE49-F238E27FC236}">
                  <a16:creationId xmlns:a16="http://schemas.microsoft.com/office/drawing/2014/main" id="{C00DFC18-655C-574D-9E77-42B905A1CD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3" y="2884"/>
              <a:ext cx="185" cy="252"/>
              <a:chOff x="2964" y="2425"/>
              <a:chExt cx="188" cy="252"/>
            </a:xfrm>
          </p:grpSpPr>
          <p:sp>
            <p:nvSpPr>
              <p:cNvPr id="260" name="Rectangle 33">
                <a:extLst>
                  <a:ext uri="{FF2B5EF4-FFF2-40B4-BE49-F238E27FC236}">
                    <a16:creationId xmlns:a16="http://schemas.microsoft.com/office/drawing/2014/main" id="{4A390255-834C-F344-A2F6-BEDB01B5E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1" name="Text Box 34">
                <a:extLst>
                  <a:ext uri="{FF2B5EF4-FFF2-40B4-BE49-F238E27FC236}">
                    <a16:creationId xmlns:a16="http://schemas.microsoft.com/office/drawing/2014/main" id="{98CE8668-9554-1048-B397-E2BFBFC3DE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4" y="2425"/>
                <a:ext cx="18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c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endParaRPr>
              </a:p>
            </p:txBody>
          </p:sp>
        </p:grpSp>
      </p:grpSp>
      <p:grpSp>
        <p:nvGrpSpPr>
          <p:cNvPr id="267" name="Group 35">
            <a:extLst>
              <a:ext uri="{FF2B5EF4-FFF2-40B4-BE49-F238E27FC236}">
                <a16:creationId xmlns:a16="http://schemas.microsoft.com/office/drawing/2014/main" id="{B37D0555-F956-6849-8775-2511FCCDA343}"/>
              </a:ext>
            </a:extLst>
          </p:cNvPr>
          <p:cNvGrpSpPr>
            <a:grpSpLocks/>
          </p:cNvGrpSpPr>
          <p:nvPr/>
        </p:nvGrpSpPr>
        <p:grpSpPr bwMode="auto">
          <a:xfrm>
            <a:off x="1785303" y="3941762"/>
            <a:ext cx="501650" cy="400050"/>
            <a:chOff x="2217" y="2884"/>
            <a:chExt cx="316" cy="252"/>
          </a:xfrm>
        </p:grpSpPr>
        <p:sp>
          <p:nvSpPr>
            <p:cNvPr id="268" name="Oval 36">
              <a:extLst>
                <a:ext uri="{FF2B5EF4-FFF2-40B4-BE49-F238E27FC236}">
                  <a16:creationId xmlns:a16="http://schemas.microsoft.com/office/drawing/2014/main" id="{216E8FE2-215A-9D4A-8368-BC5E5A284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30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69" name="Line 37">
              <a:extLst>
                <a:ext uri="{FF2B5EF4-FFF2-40B4-BE49-F238E27FC236}">
                  <a16:creationId xmlns:a16="http://schemas.microsoft.com/office/drawing/2014/main" id="{56AD3BF1-6C69-4F45-A2BC-0393AF85E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0" y="29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70" name="Line 38">
              <a:extLst>
                <a:ext uri="{FF2B5EF4-FFF2-40B4-BE49-F238E27FC236}">
                  <a16:creationId xmlns:a16="http://schemas.microsoft.com/office/drawing/2014/main" id="{82E7B5E6-F673-4D4D-A6A5-1EEA5653F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3" y="29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71" name="Rectangle 39">
              <a:extLst>
                <a:ext uri="{FF2B5EF4-FFF2-40B4-BE49-F238E27FC236}">
                  <a16:creationId xmlns:a16="http://schemas.microsoft.com/office/drawing/2014/main" id="{15DFD736-DBD1-2946-9397-92A4C5445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29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72" name="Oval 40">
              <a:extLst>
                <a:ext uri="{FF2B5EF4-FFF2-40B4-BE49-F238E27FC236}">
                  <a16:creationId xmlns:a16="http://schemas.microsoft.com/office/drawing/2014/main" id="{3EFE9E21-E28C-B344-A8FE-0A146E51F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29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273" name="Group 41">
              <a:extLst>
                <a:ext uri="{FF2B5EF4-FFF2-40B4-BE49-F238E27FC236}">
                  <a16:creationId xmlns:a16="http://schemas.microsoft.com/office/drawing/2014/main" id="{614919B3-C048-AD4A-9120-D8B37E90C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6" y="2884"/>
              <a:ext cx="206" cy="252"/>
              <a:chOff x="2954" y="2425"/>
              <a:chExt cx="209" cy="252"/>
            </a:xfrm>
          </p:grpSpPr>
          <p:sp>
            <p:nvSpPr>
              <p:cNvPr id="274" name="Rectangle 42">
                <a:extLst>
                  <a:ext uri="{FF2B5EF4-FFF2-40B4-BE49-F238E27FC236}">
                    <a16:creationId xmlns:a16="http://schemas.microsoft.com/office/drawing/2014/main" id="{C776CBEC-77D4-EF49-941A-D86F50F42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75" name="Text Box 43">
                <a:extLst>
                  <a:ext uri="{FF2B5EF4-FFF2-40B4-BE49-F238E27FC236}">
                    <a16:creationId xmlns:a16="http://schemas.microsoft.com/office/drawing/2014/main" id="{7853C682-10D9-484D-926B-2A7D4099FC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b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endParaRPr>
              </a:p>
            </p:txBody>
          </p:sp>
        </p:grpSp>
      </p:grpSp>
      <p:sp>
        <p:nvSpPr>
          <p:cNvPr id="276" name="Text Box 44">
            <a:extLst>
              <a:ext uri="{FF2B5EF4-FFF2-40B4-BE49-F238E27FC236}">
                <a16:creationId xmlns:a16="http://schemas.microsoft.com/office/drawing/2014/main" id="{5CCFA45A-7CF8-0549-BCAE-0C477997F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153" y="3694112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1</a:t>
            </a:r>
          </a:p>
        </p:txBody>
      </p:sp>
      <p:sp>
        <p:nvSpPr>
          <p:cNvPr id="277" name="Freeform 45">
            <a:extLst>
              <a:ext uri="{FF2B5EF4-FFF2-40B4-BE49-F238E27FC236}">
                <a16:creationId xmlns:a16="http://schemas.microsoft.com/office/drawing/2014/main" id="{683D7736-0560-244E-B083-769B4ABBD10D}"/>
              </a:ext>
            </a:extLst>
          </p:cNvPr>
          <p:cNvSpPr>
            <a:spLocks/>
          </p:cNvSpPr>
          <p:nvPr/>
        </p:nvSpPr>
        <p:spPr bwMode="auto">
          <a:xfrm flipH="1">
            <a:off x="1523365" y="3840162"/>
            <a:ext cx="338138" cy="204788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78" name="Freeform 46">
            <a:extLst>
              <a:ext uri="{FF2B5EF4-FFF2-40B4-BE49-F238E27FC236}">
                <a16:creationId xmlns:a16="http://schemas.microsoft.com/office/drawing/2014/main" id="{7B15996F-B9E2-0E4D-9BD4-7A636A7A4C3B}"/>
              </a:ext>
            </a:extLst>
          </p:cNvPr>
          <p:cNvSpPr>
            <a:spLocks/>
          </p:cNvSpPr>
          <p:nvPr/>
        </p:nvSpPr>
        <p:spPr bwMode="auto">
          <a:xfrm flipH="1" flipV="1">
            <a:off x="1537653" y="4254500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79" name="Freeform 47">
            <a:extLst>
              <a:ext uri="{FF2B5EF4-FFF2-40B4-BE49-F238E27FC236}">
                <a16:creationId xmlns:a16="http://schemas.microsoft.com/office/drawing/2014/main" id="{36258963-0C82-6B45-9A1F-D430A90BD846}"/>
              </a:ext>
            </a:extLst>
          </p:cNvPr>
          <p:cNvSpPr>
            <a:spLocks/>
          </p:cNvSpPr>
          <p:nvPr/>
        </p:nvSpPr>
        <p:spPr bwMode="auto">
          <a:xfrm flipV="1">
            <a:off x="899478" y="4244975"/>
            <a:ext cx="323850" cy="2476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80" name="Text Box 48">
            <a:extLst>
              <a:ext uri="{FF2B5EF4-FFF2-40B4-BE49-F238E27FC236}">
                <a16:creationId xmlns:a16="http://schemas.microsoft.com/office/drawing/2014/main" id="{16B57B9D-23C0-234E-AC30-BDB28E843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134" y="3703637"/>
            <a:ext cx="4555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1+e</a:t>
            </a:r>
          </a:p>
        </p:txBody>
      </p:sp>
      <p:sp>
        <p:nvSpPr>
          <p:cNvPr id="281" name="Text Box 49">
            <a:extLst>
              <a:ext uri="{FF2B5EF4-FFF2-40B4-BE49-F238E27FC236}">
                <a16:creationId xmlns:a16="http://schemas.microsoft.com/office/drawing/2014/main" id="{A09BAFF4-5A95-4A49-B68E-6989B5790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178" y="4294187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e</a:t>
            </a:r>
          </a:p>
        </p:txBody>
      </p:sp>
      <p:sp>
        <p:nvSpPr>
          <p:cNvPr id="282" name="Text Box 50">
            <a:extLst>
              <a:ext uri="{FF2B5EF4-FFF2-40B4-BE49-F238E27FC236}">
                <a16:creationId xmlns:a16="http://schemas.microsoft.com/office/drawing/2014/main" id="{B1BC06FC-3E90-E24C-A7C6-709E59751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640" y="43180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0</a:t>
            </a:r>
          </a:p>
        </p:txBody>
      </p:sp>
      <p:sp>
        <p:nvSpPr>
          <p:cNvPr id="283" name="Line 51">
            <a:extLst>
              <a:ext uri="{FF2B5EF4-FFF2-40B4-BE49-F238E27FC236}">
                <a16:creationId xmlns:a16="http://schemas.microsoft.com/office/drawing/2014/main" id="{76E13AA5-D6E0-1147-A49F-3C2D07185D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0965" y="4711700"/>
            <a:ext cx="0" cy="4000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5" name="Line 53">
            <a:extLst>
              <a:ext uri="{FF2B5EF4-FFF2-40B4-BE49-F238E27FC236}">
                <a16:creationId xmlns:a16="http://schemas.microsoft.com/office/drawing/2014/main" id="{9DC646D0-6896-DF4A-B13B-96458FE6E6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815" y="4244975"/>
            <a:ext cx="4763" cy="338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7" name="Line 55">
            <a:extLst>
              <a:ext uri="{FF2B5EF4-FFF2-40B4-BE49-F238E27FC236}">
                <a16:creationId xmlns:a16="http://schemas.microsoft.com/office/drawing/2014/main" id="{E01CA72B-84DE-C54F-BC43-DFAE32CCE7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1053" y="4278312"/>
            <a:ext cx="0" cy="4286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4C2CA0-1053-764A-966C-9BD44E93F128}"/>
              </a:ext>
            </a:extLst>
          </p:cNvPr>
          <p:cNvGrpSpPr/>
          <p:nvPr/>
        </p:nvGrpSpPr>
        <p:grpSpPr>
          <a:xfrm>
            <a:off x="297498" y="4320540"/>
            <a:ext cx="2047875" cy="894715"/>
            <a:chOff x="297498" y="4320540"/>
            <a:chExt cx="2047875" cy="894715"/>
          </a:xfrm>
        </p:grpSpPr>
        <p:sp>
          <p:nvSpPr>
            <p:cNvPr id="284" name="Text Box 52">
              <a:extLst>
                <a:ext uri="{FF2B5EF4-FFF2-40B4-BE49-F238E27FC236}">
                  <a16:creationId xmlns:a16="http://schemas.microsoft.com/office/drawing/2014/main" id="{95474209-4E23-E44A-84F9-936210437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330" y="4848542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286" name="Text Box 54">
              <a:extLst>
                <a:ext uri="{FF2B5EF4-FFF2-40B4-BE49-F238E27FC236}">
                  <a16:creationId xmlns:a16="http://schemas.microsoft.com/office/drawing/2014/main" id="{773837E9-5934-9A47-92CA-A637D32DD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98" y="432054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288" name="Text Box 56">
              <a:extLst>
                <a:ext uri="{FF2B5EF4-FFF2-40B4-BE49-F238E27FC236}">
                  <a16:creationId xmlns:a16="http://schemas.microsoft.com/office/drawing/2014/main" id="{130D1D5A-EF10-C343-9231-321236D02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</p:grpSp>
      <p:sp>
        <p:nvSpPr>
          <p:cNvPr id="289" name="Freeform 57">
            <a:extLst>
              <a:ext uri="{FF2B5EF4-FFF2-40B4-BE49-F238E27FC236}">
                <a16:creationId xmlns:a16="http://schemas.microsoft.com/office/drawing/2014/main" id="{9F2C08B4-5CCF-F044-9AAE-C204550218E4}"/>
              </a:ext>
            </a:extLst>
          </p:cNvPr>
          <p:cNvSpPr>
            <a:spLocks/>
          </p:cNvSpPr>
          <p:nvPr/>
        </p:nvSpPr>
        <p:spPr bwMode="auto">
          <a:xfrm flipH="1" flipV="1">
            <a:off x="1442403" y="4211637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90" name="Freeform 58">
            <a:extLst>
              <a:ext uri="{FF2B5EF4-FFF2-40B4-BE49-F238E27FC236}">
                <a16:creationId xmlns:a16="http://schemas.microsoft.com/office/drawing/2014/main" id="{8B245FC0-129F-3D4A-B469-700656F52CA1}"/>
              </a:ext>
            </a:extLst>
          </p:cNvPr>
          <p:cNvSpPr>
            <a:spLocks/>
          </p:cNvSpPr>
          <p:nvPr/>
        </p:nvSpPr>
        <p:spPr bwMode="auto">
          <a:xfrm flipH="1">
            <a:off x="989965" y="4221162"/>
            <a:ext cx="304800" cy="2190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91" name="Text Box 59">
            <a:extLst>
              <a:ext uri="{FF2B5EF4-FFF2-40B4-BE49-F238E27FC236}">
                <a16:creationId xmlns:a16="http://schemas.microsoft.com/office/drawing/2014/main" id="{6377E6D4-018F-AB48-AED5-704776C45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390" y="409892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0</a:t>
            </a:r>
          </a:p>
        </p:txBody>
      </p:sp>
      <p:sp>
        <p:nvSpPr>
          <p:cNvPr id="292" name="Text Box 60">
            <a:extLst>
              <a:ext uri="{FF2B5EF4-FFF2-40B4-BE49-F238E27FC236}">
                <a16:creationId xmlns:a16="http://schemas.microsoft.com/office/drawing/2014/main" id="{24E0ABA6-6FAB-C143-9675-85BDE1799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290" y="4090987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0</a:t>
            </a:r>
          </a:p>
        </p:txBody>
      </p:sp>
      <p:sp>
        <p:nvSpPr>
          <p:cNvPr id="293" name="Text Box 211">
            <a:extLst>
              <a:ext uri="{FF2B5EF4-FFF2-40B4-BE49-F238E27FC236}">
                <a16:creationId xmlns:a16="http://schemas.microsoft.com/office/drawing/2014/main" id="{E0100A55-F7C5-4B4F-857E-53ECF8050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" y="5560695"/>
            <a:ext cx="949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initially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94" name="Group 298">
            <a:extLst>
              <a:ext uri="{FF2B5EF4-FFF2-40B4-BE49-F238E27FC236}">
                <a16:creationId xmlns:a16="http://schemas.microsoft.com/office/drawing/2014/main" id="{AC8BCF73-2229-F440-A651-C9F16CF9FAA2}"/>
              </a:ext>
            </a:extLst>
          </p:cNvPr>
          <p:cNvGrpSpPr>
            <a:grpSpLocks/>
          </p:cNvGrpSpPr>
          <p:nvPr/>
        </p:nvGrpSpPr>
        <p:grpSpPr bwMode="auto">
          <a:xfrm>
            <a:off x="3028316" y="3458208"/>
            <a:ext cx="2651124" cy="2716211"/>
            <a:chOff x="1560" y="2639"/>
            <a:chExt cx="1670" cy="1711"/>
          </a:xfrm>
        </p:grpSpPr>
        <p:sp>
          <p:nvSpPr>
            <p:cNvPr id="295" name="Freeform 61">
              <a:extLst>
                <a:ext uri="{FF2B5EF4-FFF2-40B4-BE49-F238E27FC236}">
                  <a16:creationId xmlns:a16="http://schemas.microsoft.com/office/drawing/2014/main" id="{23F656C5-B9C0-E046-A928-9550F05E3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96" name="Freeform 62">
              <a:extLst>
                <a:ext uri="{FF2B5EF4-FFF2-40B4-BE49-F238E27FC236}">
                  <a16:creationId xmlns:a16="http://schemas.microsoft.com/office/drawing/2014/main" id="{316BD47E-9B6F-BB4B-8DE5-1F1EDF64C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297" name="Group 63">
              <a:extLst>
                <a:ext uri="{FF2B5EF4-FFF2-40B4-BE49-F238E27FC236}">
                  <a16:creationId xmlns:a16="http://schemas.microsoft.com/office/drawing/2014/main" id="{C06EAAA0-57B6-8944-8D79-7C272A7201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3" y="2652"/>
              <a:ext cx="316" cy="252"/>
              <a:chOff x="1747" y="3190"/>
              <a:chExt cx="316" cy="252"/>
            </a:xfrm>
          </p:grpSpPr>
          <p:sp>
            <p:nvSpPr>
              <p:cNvPr id="335" name="Oval 64">
                <a:extLst>
                  <a:ext uri="{FF2B5EF4-FFF2-40B4-BE49-F238E27FC236}">
                    <a16:creationId xmlns:a16="http://schemas.microsoft.com/office/drawing/2014/main" id="{78B9859B-1308-C847-BFD9-75A5119F0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6" name="Line 65">
                <a:extLst>
                  <a:ext uri="{FF2B5EF4-FFF2-40B4-BE49-F238E27FC236}">
                    <a16:creationId xmlns:a16="http://schemas.microsoft.com/office/drawing/2014/main" id="{D8C1D4EE-FD74-0A49-BA84-9F1A4776A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7" name="Line 66">
                <a:extLst>
                  <a:ext uri="{FF2B5EF4-FFF2-40B4-BE49-F238E27FC236}">
                    <a16:creationId xmlns:a16="http://schemas.microsoft.com/office/drawing/2014/main" id="{DF974EE8-B7FB-304A-817C-E27B25608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8" name="Rectangle 67">
                <a:extLst>
                  <a:ext uri="{FF2B5EF4-FFF2-40B4-BE49-F238E27FC236}">
                    <a16:creationId xmlns:a16="http://schemas.microsoft.com/office/drawing/2014/main" id="{EAB41FEF-BA76-C242-B9EE-BD99A9399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9" name="Oval 68">
                <a:extLst>
                  <a:ext uri="{FF2B5EF4-FFF2-40B4-BE49-F238E27FC236}">
                    <a16:creationId xmlns:a16="http://schemas.microsoft.com/office/drawing/2014/main" id="{A0909F6D-1FB1-3D4D-AE3F-51C5691CF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40" name="Group 69">
                <a:extLst>
                  <a:ext uri="{FF2B5EF4-FFF2-40B4-BE49-F238E27FC236}">
                    <a16:creationId xmlns:a16="http://schemas.microsoft.com/office/drawing/2014/main" id="{E321A372-F838-1046-9EEE-3777DD9F6E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3190"/>
                <a:ext cx="194" cy="252"/>
                <a:chOff x="2960" y="2425"/>
                <a:chExt cx="197" cy="252"/>
              </a:xfrm>
            </p:grpSpPr>
            <p:sp>
              <p:nvSpPr>
                <p:cNvPr id="341" name="Rectangle 70">
                  <a:extLst>
                    <a:ext uri="{FF2B5EF4-FFF2-40B4-BE49-F238E27FC236}">
                      <a16:creationId xmlns:a16="http://schemas.microsoft.com/office/drawing/2014/main" id="{E9E3479C-155E-7346-8259-38DEBC5E56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42" name="Text Box 71">
                  <a:extLst>
                    <a:ext uri="{FF2B5EF4-FFF2-40B4-BE49-F238E27FC236}">
                      <a16:creationId xmlns:a16="http://schemas.microsoft.com/office/drawing/2014/main" id="{694BA042-EE97-A844-A052-AC23A1EB5C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0" y="2425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a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98" name="Group 72">
              <a:extLst>
                <a:ext uri="{FF2B5EF4-FFF2-40B4-BE49-F238E27FC236}">
                  <a16:creationId xmlns:a16="http://schemas.microsoft.com/office/drawing/2014/main" id="{35D72D94-CD1F-0246-AF0C-10782A464E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" y="2907"/>
              <a:ext cx="316" cy="252"/>
              <a:chOff x="2221" y="3571"/>
              <a:chExt cx="316" cy="252"/>
            </a:xfrm>
          </p:grpSpPr>
          <p:sp>
            <p:nvSpPr>
              <p:cNvPr id="327" name="Oval 73">
                <a:extLst>
                  <a:ext uri="{FF2B5EF4-FFF2-40B4-BE49-F238E27FC236}">
                    <a16:creationId xmlns:a16="http://schemas.microsoft.com/office/drawing/2014/main" id="{2EF13721-1C35-D541-BCCB-D662D9F0D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28" name="Line 74">
                <a:extLst>
                  <a:ext uri="{FF2B5EF4-FFF2-40B4-BE49-F238E27FC236}">
                    <a16:creationId xmlns:a16="http://schemas.microsoft.com/office/drawing/2014/main" id="{A7D1FF06-753A-D145-BD9E-DBEE6D774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29" name="Line 75">
                <a:extLst>
                  <a:ext uri="{FF2B5EF4-FFF2-40B4-BE49-F238E27FC236}">
                    <a16:creationId xmlns:a16="http://schemas.microsoft.com/office/drawing/2014/main" id="{9A459926-EC11-004B-9F3A-6CAF6C2992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0" name="Rectangle 76">
                <a:extLst>
                  <a:ext uri="{FF2B5EF4-FFF2-40B4-BE49-F238E27FC236}">
                    <a16:creationId xmlns:a16="http://schemas.microsoft.com/office/drawing/2014/main" id="{45443CD7-7977-0246-BB21-F040776D0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1" name="Oval 77">
                <a:extLst>
                  <a:ext uri="{FF2B5EF4-FFF2-40B4-BE49-F238E27FC236}">
                    <a16:creationId xmlns:a16="http://schemas.microsoft.com/office/drawing/2014/main" id="{7EE3DE6B-30D5-7E4E-89F0-14673D503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32" name="Group 78">
                <a:extLst>
                  <a:ext uri="{FF2B5EF4-FFF2-40B4-BE49-F238E27FC236}">
                    <a16:creationId xmlns:a16="http://schemas.microsoft.com/office/drawing/2014/main" id="{41C702B2-407E-B24D-A087-8C4135E4E0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3" y="3571"/>
                <a:ext cx="206" cy="252"/>
                <a:chOff x="2954" y="2425"/>
                <a:chExt cx="209" cy="252"/>
              </a:xfrm>
            </p:grpSpPr>
            <p:sp>
              <p:nvSpPr>
                <p:cNvPr id="333" name="Rectangle 79">
                  <a:extLst>
                    <a:ext uri="{FF2B5EF4-FFF2-40B4-BE49-F238E27FC236}">
                      <a16:creationId xmlns:a16="http://schemas.microsoft.com/office/drawing/2014/main" id="{154D488B-3D82-0149-B09A-888C146F0C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34" name="Text Box 80">
                  <a:extLst>
                    <a:ext uri="{FF2B5EF4-FFF2-40B4-BE49-F238E27FC236}">
                      <a16:creationId xmlns:a16="http://schemas.microsoft.com/office/drawing/2014/main" id="{B8A7865E-A26B-374E-ADBF-C825A50686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d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99" name="Group 81">
              <a:extLst>
                <a:ext uri="{FF2B5EF4-FFF2-40B4-BE49-F238E27FC236}">
                  <a16:creationId xmlns:a16="http://schemas.microsoft.com/office/drawing/2014/main" id="{6037BBA4-D433-E94F-ADEB-4B0DC4191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" y="3198"/>
              <a:ext cx="315" cy="252"/>
              <a:chOff x="2903" y="2884"/>
              <a:chExt cx="315" cy="252"/>
            </a:xfrm>
          </p:grpSpPr>
          <p:grpSp>
            <p:nvGrpSpPr>
              <p:cNvPr id="318" name="Group 82">
                <a:extLst>
                  <a:ext uri="{FF2B5EF4-FFF2-40B4-BE49-F238E27FC236}">
                    <a16:creationId xmlns:a16="http://schemas.microsoft.com/office/drawing/2014/main" id="{196235C6-D490-FA41-88E6-67F4B669FC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322" name="Oval 83">
                  <a:extLst>
                    <a:ext uri="{FF2B5EF4-FFF2-40B4-BE49-F238E27FC236}">
                      <a16:creationId xmlns:a16="http://schemas.microsoft.com/office/drawing/2014/main" id="{9B969A9C-C7F9-1E44-9632-A4175D5DAD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3" name="Line 84">
                  <a:extLst>
                    <a:ext uri="{FF2B5EF4-FFF2-40B4-BE49-F238E27FC236}">
                      <a16:creationId xmlns:a16="http://schemas.microsoft.com/office/drawing/2014/main" id="{6CF306AF-404F-424D-9C67-9C4D29AF12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4" name="Line 85">
                  <a:extLst>
                    <a:ext uri="{FF2B5EF4-FFF2-40B4-BE49-F238E27FC236}">
                      <a16:creationId xmlns:a16="http://schemas.microsoft.com/office/drawing/2014/main" id="{6001B080-4FC0-AA4A-8A03-EA244FA8AF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5" name="Rectangle 86">
                  <a:extLst>
                    <a:ext uri="{FF2B5EF4-FFF2-40B4-BE49-F238E27FC236}">
                      <a16:creationId xmlns:a16="http://schemas.microsoft.com/office/drawing/2014/main" id="{D28A036B-2A60-C741-962B-E29C00C6E2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6" name="Oval 87">
                  <a:extLst>
                    <a:ext uri="{FF2B5EF4-FFF2-40B4-BE49-F238E27FC236}">
                      <a16:creationId xmlns:a16="http://schemas.microsoft.com/office/drawing/2014/main" id="{E903BD80-A54A-8A48-9EEB-3D7E3560FF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88">
                <a:extLst>
                  <a:ext uri="{FF2B5EF4-FFF2-40B4-BE49-F238E27FC236}">
                    <a16:creationId xmlns:a16="http://schemas.microsoft.com/office/drawing/2014/main" id="{05B15224-CC30-7643-A907-6606CEF967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3" y="2884"/>
                <a:ext cx="185" cy="252"/>
                <a:chOff x="2964" y="2425"/>
                <a:chExt cx="188" cy="252"/>
              </a:xfrm>
            </p:grpSpPr>
            <p:sp>
              <p:nvSpPr>
                <p:cNvPr id="320" name="Rectangle 89">
                  <a:extLst>
                    <a:ext uri="{FF2B5EF4-FFF2-40B4-BE49-F238E27FC236}">
                      <a16:creationId xmlns:a16="http://schemas.microsoft.com/office/drawing/2014/main" id="{4B5C6748-BF8D-E544-8581-B2BF936E3D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1" name="Text Box 90">
                  <a:extLst>
                    <a:ext uri="{FF2B5EF4-FFF2-40B4-BE49-F238E27FC236}">
                      <a16:creationId xmlns:a16="http://schemas.microsoft.com/office/drawing/2014/main" id="{CAE26135-0C9E-A14E-B40D-5A53685912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4" y="2425"/>
                  <a:ext cx="18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c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00" name="Group 91">
              <a:extLst>
                <a:ext uri="{FF2B5EF4-FFF2-40B4-BE49-F238E27FC236}">
                  <a16:creationId xmlns:a16="http://schemas.microsoft.com/office/drawing/2014/main" id="{41FECA4C-931F-6F41-A222-EF844C7E9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2916"/>
              <a:ext cx="316" cy="252"/>
              <a:chOff x="2217" y="2884"/>
              <a:chExt cx="316" cy="252"/>
            </a:xfrm>
          </p:grpSpPr>
          <p:sp>
            <p:nvSpPr>
              <p:cNvPr id="310" name="Oval 92">
                <a:extLst>
                  <a:ext uri="{FF2B5EF4-FFF2-40B4-BE49-F238E27FC236}">
                    <a16:creationId xmlns:a16="http://schemas.microsoft.com/office/drawing/2014/main" id="{D9B3AABA-2A51-8542-A842-AA5E310C8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1" name="Line 93">
                <a:extLst>
                  <a:ext uri="{FF2B5EF4-FFF2-40B4-BE49-F238E27FC236}">
                    <a16:creationId xmlns:a16="http://schemas.microsoft.com/office/drawing/2014/main" id="{CD80F331-7D60-1340-86AF-CAD0746AED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2" name="Line 94">
                <a:extLst>
                  <a:ext uri="{FF2B5EF4-FFF2-40B4-BE49-F238E27FC236}">
                    <a16:creationId xmlns:a16="http://schemas.microsoft.com/office/drawing/2014/main" id="{97E6F033-8430-3344-8096-8885BA3BE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3" name="Rectangle 95">
                <a:extLst>
                  <a:ext uri="{FF2B5EF4-FFF2-40B4-BE49-F238E27FC236}">
                    <a16:creationId xmlns:a16="http://schemas.microsoft.com/office/drawing/2014/main" id="{CB6EB605-452C-B044-B122-AE8AB475B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4" name="Oval 96">
                <a:extLst>
                  <a:ext uri="{FF2B5EF4-FFF2-40B4-BE49-F238E27FC236}">
                    <a16:creationId xmlns:a16="http://schemas.microsoft.com/office/drawing/2014/main" id="{C6AD4BFE-1D27-5046-BFDE-06C45A3D8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15" name="Group 97">
                <a:extLst>
                  <a:ext uri="{FF2B5EF4-FFF2-40B4-BE49-F238E27FC236}">
                    <a16:creationId xmlns:a16="http://schemas.microsoft.com/office/drawing/2014/main" id="{7B87D585-870A-F646-AA79-EB6F8DD77C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6" y="2884"/>
                <a:ext cx="206" cy="252"/>
                <a:chOff x="2954" y="2425"/>
                <a:chExt cx="209" cy="252"/>
              </a:xfrm>
            </p:grpSpPr>
            <p:sp>
              <p:nvSpPr>
                <p:cNvPr id="316" name="Rectangle 98">
                  <a:extLst>
                    <a:ext uri="{FF2B5EF4-FFF2-40B4-BE49-F238E27FC236}">
                      <a16:creationId xmlns:a16="http://schemas.microsoft.com/office/drawing/2014/main" id="{B4B799CD-BE4A-6544-85F3-80ABF68829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17" name="Text Box 99">
                  <a:extLst>
                    <a:ext uri="{FF2B5EF4-FFF2-40B4-BE49-F238E27FC236}">
                      <a16:creationId xmlns:a16="http://schemas.microsoft.com/office/drawing/2014/main" id="{3B6364EC-433F-4C4C-8692-397718480A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b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301" name="Freeform 101">
              <a:extLst>
                <a:ext uri="{FF2B5EF4-FFF2-40B4-BE49-F238E27FC236}">
                  <a16:creationId xmlns:a16="http://schemas.microsoft.com/office/drawing/2014/main" id="{7ABA6E2F-253C-0D42-A38F-5A1AB67560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2" name="Freeform 102">
              <a:extLst>
                <a:ext uri="{FF2B5EF4-FFF2-40B4-BE49-F238E27FC236}">
                  <a16:creationId xmlns:a16="http://schemas.microsoft.com/office/drawing/2014/main" id="{C057E363-4306-B348-91D5-8317DEE1A8FD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3" name="Freeform 103">
              <a:extLst>
                <a:ext uri="{FF2B5EF4-FFF2-40B4-BE49-F238E27FC236}">
                  <a16:creationId xmlns:a16="http://schemas.microsoft.com/office/drawing/2014/main" id="{0AFD584E-E579-1444-B99F-1FB0E607D06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4" name="Freeform 107">
              <a:extLst>
                <a:ext uri="{FF2B5EF4-FFF2-40B4-BE49-F238E27FC236}">
                  <a16:creationId xmlns:a16="http://schemas.microsoft.com/office/drawing/2014/main" id="{052C311D-FDBD-984C-8B4C-43AD75780EC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5" name="Freeform 108">
              <a:extLst>
                <a:ext uri="{FF2B5EF4-FFF2-40B4-BE49-F238E27FC236}">
                  <a16:creationId xmlns:a16="http://schemas.microsoft.com/office/drawing/2014/main" id="{1A81E6C6-F1CA-FA41-9DBC-2C3BBD3991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6" name="Text Box 212">
              <a:extLst>
                <a:ext uri="{FF2B5EF4-FFF2-40B4-BE49-F238E27FC236}">
                  <a16:creationId xmlns:a16="http://schemas.microsoft.com/office/drawing/2014/main" id="{62F6D288-255E-5A4F-9372-F42D0C8C6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0" y="3823"/>
              <a:ext cx="1670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given these costs,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find new routing….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resulting in new costs</a:t>
              </a:r>
            </a:p>
          </p:txBody>
        </p:sp>
        <p:sp>
          <p:nvSpPr>
            <p:cNvPr id="307" name="Line 215">
              <a:extLst>
                <a:ext uri="{FF2B5EF4-FFF2-40B4-BE49-F238E27FC236}">
                  <a16:creationId xmlns:a16="http://schemas.microsoft.com/office/drawing/2014/main" id="{7154F3FC-3CBE-F444-AD8C-181C5FA73D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8" name="Line 216">
              <a:extLst>
                <a:ext uri="{FF2B5EF4-FFF2-40B4-BE49-F238E27FC236}">
                  <a16:creationId xmlns:a16="http://schemas.microsoft.com/office/drawing/2014/main" id="{BC9E228B-ADE8-F94B-AB8C-25BBFB2C5F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9" name="Line 217">
              <a:extLst>
                <a:ext uri="{FF2B5EF4-FFF2-40B4-BE49-F238E27FC236}">
                  <a16:creationId xmlns:a16="http://schemas.microsoft.com/office/drawing/2014/main" id="{D1A0AE2B-7EAA-564B-BD48-1A46BAD1F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343" name="Freeform 288">
            <a:extLst>
              <a:ext uri="{FF2B5EF4-FFF2-40B4-BE49-F238E27FC236}">
                <a16:creationId xmlns:a16="http://schemas.microsoft.com/office/drawing/2014/main" id="{F2F8D97F-6F30-A447-B912-F5D6FDFF59AC}"/>
              </a:ext>
            </a:extLst>
          </p:cNvPr>
          <p:cNvSpPr>
            <a:spLocks/>
          </p:cNvSpPr>
          <p:nvPr/>
        </p:nvSpPr>
        <p:spPr bwMode="auto">
          <a:xfrm>
            <a:off x="1399540" y="3698875"/>
            <a:ext cx="609600" cy="828675"/>
          </a:xfrm>
          <a:custGeom>
            <a:avLst/>
            <a:gdLst>
              <a:gd name="T0" fmla="*/ 0 w 384"/>
              <a:gd name="T1" fmla="*/ 2147483647 h 522"/>
              <a:gd name="T2" fmla="*/ 2147483647 w 384"/>
              <a:gd name="T3" fmla="*/ 2147483647 h 522"/>
              <a:gd name="T4" fmla="*/ 2147483647 w 384"/>
              <a:gd name="T5" fmla="*/ 0 h 522"/>
              <a:gd name="T6" fmla="*/ 0 60000 65536"/>
              <a:gd name="T7" fmla="*/ 0 60000 65536"/>
              <a:gd name="T8" fmla="*/ 0 60000 65536"/>
              <a:gd name="T9" fmla="*/ 0 w 384"/>
              <a:gd name="T10" fmla="*/ 0 h 522"/>
              <a:gd name="T11" fmla="*/ 384 w 384"/>
              <a:gd name="T12" fmla="*/ 522 h 5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522">
                <a:moveTo>
                  <a:pt x="0" y="522"/>
                </a:moveTo>
                <a:lnTo>
                  <a:pt x="384" y="249"/>
                </a:lnTo>
                <a:lnTo>
                  <a:pt x="12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44" name="Line 289">
            <a:extLst>
              <a:ext uri="{FF2B5EF4-FFF2-40B4-BE49-F238E27FC236}">
                <a16:creationId xmlns:a16="http://schemas.microsoft.com/office/drawing/2014/main" id="{3CB5FA36-8FD4-D648-896B-CA0B2B49DA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365" y="3779837"/>
            <a:ext cx="447675" cy="2428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45" name="Freeform 290">
            <a:extLst>
              <a:ext uri="{FF2B5EF4-FFF2-40B4-BE49-F238E27FC236}">
                <a16:creationId xmlns:a16="http://schemas.microsoft.com/office/drawing/2014/main" id="{0F8BEE7E-780D-8445-B11E-6D0983033332}"/>
              </a:ext>
            </a:extLst>
          </p:cNvPr>
          <p:cNvSpPr>
            <a:spLocks/>
          </p:cNvSpPr>
          <p:nvPr/>
        </p:nvSpPr>
        <p:spPr bwMode="auto">
          <a:xfrm>
            <a:off x="3695065" y="3659822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346" name="Group 291">
            <a:extLst>
              <a:ext uri="{FF2B5EF4-FFF2-40B4-BE49-F238E27FC236}">
                <a16:creationId xmlns:a16="http://schemas.microsoft.com/office/drawing/2014/main" id="{7A57BA75-DBB7-4545-BD4D-F207C4052F64}"/>
              </a:ext>
            </a:extLst>
          </p:cNvPr>
          <p:cNvGrpSpPr>
            <a:grpSpLocks/>
          </p:cNvGrpSpPr>
          <p:nvPr/>
        </p:nvGrpSpPr>
        <p:grpSpPr bwMode="auto">
          <a:xfrm>
            <a:off x="3520440" y="3645535"/>
            <a:ext cx="1430338" cy="966787"/>
            <a:chOff x="1870" y="2772"/>
            <a:chExt cx="901" cy="609"/>
          </a:xfrm>
        </p:grpSpPr>
        <p:sp>
          <p:nvSpPr>
            <p:cNvPr id="347" name="Text Box 292">
              <a:extLst>
                <a:ext uri="{FF2B5EF4-FFF2-40B4-BE49-F238E27FC236}">
                  <a16:creationId xmlns:a16="http://schemas.microsoft.com/office/drawing/2014/main" id="{79BDE2B1-337D-6F40-978F-A789F56E7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2+e</a:t>
              </a:r>
            </a:p>
          </p:txBody>
        </p:sp>
        <p:sp>
          <p:nvSpPr>
            <p:cNvPr id="348" name="Text Box 293">
              <a:extLst>
                <a:ext uri="{FF2B5EF4-FFF2-40B4-BE49-F238E27FC236}">
                  <a16:creationId xmlns:a16="http://schemas.microsoft.com/office/drawing/2014/main" id="{CFE1A08A-5A98-BA4B-8FF4-6E12BC73E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349" name="Text Box 294">
              <a:extLst>
                <a:ext uri="{FF2B5EF4-FFF2-40B4-BE49-F238E27FC236}">
                  <a16:creationId xmlns:a16="http://schemas.microsoft.com/office/drawing/2014/main" id="{BCEF2572-14CE-2146-B9A4-EDF963458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350" name="Text Box 295">
              <a:extLst>
                <a:ext uri="{FF2B5EF4-FFF2-40B4-BE49-F238E27FC236}">
                  <a16:creationId xmlns:a16="http://schemas.microsoft.com/office/drawing/2014/main" id="{043C6BF1-AA32-9A40-A089-5848BEB0E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351" name="Text Box 296">
              <a:extLst>
                <a:ext uri="{FF2B5EF4-FFF2-40B4-BE49-F238E27FC236}">
                  <a16:creationId xmlns:a16="http://schemas.microsoft.com/office/drawing/2014/main" id="{9E7F6502-3678-3746-AC95-C9F0FDEF3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1+e</a:t>
              </a:r>
            </a:p>
          </p:txBody>
        </p:sp>
        <p:sp>
          <p:nvSpPr>
            <p:cNvPr id="352" name="Text Box 297">
              <a:extLst>
                <a:ext uri="{FF2B5EF4-FFF2-40B4-BE49-F238E27FC236}">
                  <a16:creationId xmlns:a16="http://schemas.microsoft.com/office/drawing/2014/main" id="{91371F66-4D47-D249-B96D-0C1B0542C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3" name="Group 299">
            <a:extLst>
              <a:ext uri="{FF2B5EF4-FFF2-40B4-BE49-F238E27FC236}">
                <a16:creationId xmlns:a16="http://schemas.microsoft.com/office/drawing/2014/main" id="{D03D1201-3B23-5445-BF9E-637081F88A34}"/>
              </a:ext>
            </a:extLst>
          </p:cNvPr>
          <p:cNvGrpSpPr>
            <a:grpSpLocks/>
          </p:cNvGrpSpPr>
          <p:nvPr/>
        </p:nvGrpSpPr>
        <p:grpSpPr bwMode="auto">
          <a:xfrm>
            <a:off x="6509069" y="3455988"/>
            <a:ext cx="2443162" cy="2752726"/>
            <a:chOff x="1721" y="2639"/>
            <a:chExt cx="1539" cy="1734"/>
          </a:xfrm>
        </p:grpSpPr>
        <p:sp>
          <p:nvSpPr>
            <p:cNvPr id="354" name="Freeform 300">
              <a:extLst>
                <a:ext uri="{FF2B5EF4-FFF2-40B4-BE49-F238E27FC236}">
                  <a16:creationId xmlns:a16="http://schemas.microsoft.com/office/drawing/2014/main" id="{6CB721DD-BBE9-AC4A-AB5B-ADCC9AE75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55" name="Freeform 301">
              <a:extLst>
                <a:ext uri="{FF2B5EF4-FFF2-40B4-BE49-F238E27FC236}">
                  <a16:creationId xmlns:a16="http://schemas.microsoft.com/office/drawing/2014/main" id="{3A18A8EF-02F9-494E-B138-2D24C85E2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356" name="Group 302">
              <a:extLst>
                <a:ext uri="{FF2B5EF4-FFF2-40B4-BE49-F238E27FC236}">
                  <a16:creationId xmlns:a16="http://schemas.microsoft.com/office/drawing/2014/main" id="{D6A5C241-5767-6749-89E3-11F62DE106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3" y="2652"/>
              <a:ext cx="316" cy="252"/>
              <a:chOff x="1747" y="3190"/>
              <a:chExt cx="316" cy="252"/>
            </a:xfrm>
          </p:grpSpPr>
          <p:sp>
            <p:nvSpPr>
              <p:cNvPr id="394" name="Oval 303">
                <a:extLst>
                  <a:ext uri="{FF2B5EF4-FFF2-40B4-BE49-F238E27FC236}">
                    <a16:creationId xmlns:a16="http://schemas.microsoft.com/office/drawing/2014/main" id="{6BABF30B-1B35-024D-A024-826A46C47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5" name="Line 304">
                <a:extLst>
                  <a:ext uri="{FF2B5EF4-FFF2-40B4-BE49-F238E27FC236}">
                    <a16:creationId xmlns:a16="http://schemas.microsoft.com/office/drawing/2014/main" id="{94CCB4BE-1EFF-D542-B248-38B8C54D12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6" name="Line 305">
                <a:extLst>
                  <a:ext uri="{FF2B5EF4-FFF2-40B4-BE49-F238E27FC236}">
                    <a16:creationId xmlns:a16="http://schemas.microsoft.com/office/drawing/2014/main" id="{459F94D7-17FF-FE4F-B7B6-1302D15BA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7" name="Rectangle 306">
                <a:extLst>
                  <a:ext uri="{FF2B5EF4-FFF2-40B4-BE49-F238E27FC236}">
                    <a16:creationId xmlns:a16="http://schemas.microsoft.com/office/drawing/2014/main" id="{E85885E4-4605-CC49-9E09-57D1EE39CB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8" name="Oval 307">
                <a:extLst>
                  <a:ext uri="{FF2B5EF4-FFF2-40B4-BE49-F238E27FC236}">
                    <a16:creationId xmlns:a16="http://schemas.microsoft.com/office/drawing/2014/main" id="{8D9931EF-B3B8-8147-A72B-9DA5FCB63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99" name="Group 308">
                <a:extLst>
                  <a:ext uri="{FF2B5EF4-FFF2-40B4-BE49-F238E27FC236}">
                    <a16:creationId xmlns:a16="http://schemas.microsoft.com/office/drawing/2014/main" id="{2A1E865B-B843-8C40-A0C5-9C77F23FD6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3190"/>
                <a:ext cx="194" cy="252"/>
                <a:chOff x="2960" y="2425"/>
                <a:chExt cx="197" cy="252"/>
              </a:xfrm>
            </p:grpSpPr>
            <p:sp>
              <p:nvSpPr>
                <p:cNvPr id="400" name="Rectangle 309">
                  <a:extLst>
                    <a:ext uri="{FF2B5EF4-FFF2-40B4-BE49-F238E27FC236}">
                      <a16:creationId xmlns:a16="http://schemas.microsoft.com/office/drawing/2014/main" id="{49A1337C-2D84-F54F-9D7D-F85B845C10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01" name="Text Box 310">
                  <a:extLst>
                    <a:ext uri="{FF2B5EF4-FFF2-40B4-BE49-F238E27FC236}">
                      <a16:creationId xmlns:a16="http://schemas.microsoft.com/office/drawing/2014/main" id="{BAAB163B-2AEE-8647-B47D-84DDC93995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0" y="2425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a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57" name="Group 311">
              <a:extLst>
                <a:ext uri="{FF2B5EF4-FFF2-40B4-BE49-F238E27FC236}">
                  <a16:creationId xmlns:a16="http://schemas.microsoft.com/office/drawing/2014/main" id="{71C52F7F-2455-324D-9139-737BB3416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" y="2907"/>
              <a:ext cx="316" cy="252"/>
              <a:chOff x="2221" y="3571"/>
              <a:chExt cx="316" cy="252"/>
            </a:xfrm>
          </p:grpSpPr>
          <p:sp>
            <p:nvSpPr>
              <p:cNvPr id="386" name="Oval 312">
                <a:extLst>
                  <a:ext uri="{FF2B5EF4-FFF2-40B4-BE49-F238E27FC236}">
                    <a16:creationId xmlns:a16="http://schemas.microsoft.com/office/drawing/2014/main" id="{04AAD591-F899-1D46-97A6-A7804AD39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87" name="Line 313">
                <a:extLst>
                  <a:ext uri="{FF2B5EF4-FFF2-40B4-BE49-F238E27FC236}">
                    <a16:creationId xmlns:a16="http://schemas.microsoft.com/office/drawing/2014/main" id="{6A13CDD6-C8A8-A846-A670-FDE9208D7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88" name="Line 314">
                <a:extLst>
                  <a:ext uri="{FF2B5EF4-FFF2-40B4-BE49-F238E27FC236}">
                    <a16:creationId xmlns:a16="http://schemas.microsoft.com/office/drawing/2014/main" id="{FA1FBE5F-C4FD-A04C-B2AF-40C84A4018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89" name="Rectangle 315">
                <a:extLst>
                  <a:ext uri="{FF2B5EF4-FFF2-40B4-BE49-F238E27FC236}">
                    <a16:creationId xmlns:a16="http://schemas.microsoft.com/office/drawing/2014/main" id="{3F082F7D-B365-8C4B-8238-A07ECA203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0" name="Oval 316">
                <a:extLst>
                  <a:ext uri="{FF2B5EF4-FFF2-40B4-BE49-F238E27FC236}">
                    <a16:creationId xmlns:a16="http://schemas.microsoft.com/office/drawing/2014/main" id="{0DFE93F3-91FD-9B49-B71F-6CE3D4CAC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91" name="Group 317">
                <a:extLst>
                  <a:ext uri="{FF2B5EF4-FFF2-40B4-BE49-F238E27FC236}">
                    <a16:creationId xmlns:a16="http://schemas.microsoft.com/office/drawing/2014/main" id="{9899C52A-7C1B-D043-84EB-61DFFA4E91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3" y="3571"/>
                <a:ext cx="206" cy="252"/>
                <a:chOff x="2954" y="2425"/>
                <a:chExt cx="209" cy="252"/>
              </a:xfrm>
            </p:grpSpPr>
            <p:sp>
              <p:nvSpPr>
                <p:cNvPr id="392" name="Rectangle 318">
                  <a:extLst>
                    <a:ext uri="{FF2B5EF4-FFF2-40B4-BE49-F238E27FC236}">
                      <a16:creationId xmlns:a16="http://schemas.microsoft.com/office/drawing/2014/main" id="{340726E4-C896-3841-BAD6-AA37B41344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93" name="Text Box 319">
                  <a:extLst>
                    <a:ext uri="{FF2B5EF4-FFF2-40B4-BE49-F238E27FC236}">
                      <a16:creationId xmlns:a16="http://schemas.microsoft.com/office/drawing/2014/main" id="{1811CFBE-D19A-5E4D-A646-89E22DE13C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d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58" name="Group 320">
              <a:extLst>
                <a:ext uri="{FF2B5EF4-FFF2-40B4-BE49-F238E27FC236}">
                  <a16:creationId xmlns:a16="http://schemas.microsoft.com/office/drawing/2014/main" id="{ECADA3F9-E7BD-2643-B143-27535C6035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" y="3198"/>
              <a:ext cx="315" cy="252"/>
              <a:chOff x="2903" y="2884"/>
              <a:chExt cx="315" cy="252"/>
            </a:xfrm>
          </p:grpSpPr>
          <p:grpSp>
            <p:nvGrpSpPr>
              <p:cNvPr id="377" name="Group 321">
                <a:extLst>
                  <a:ext uri="{FF2B5EF4-FFF2-40B4-BE49-F238E27FC236}">
                    <a16:creationId xmlns:a16="http://schemas.microsoft.com/office/drawing/2014/main" id="{B2534382-1CF8-6E41-B619-EE351AA3ED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381" name="Oval 322">
                  <a:extLst>
                    <a:ext uri="{FF2B5EF4-FFF2-40B4-BE49-F238E27FC236}">
                      <a16:creationId xmlns:a16="http://schemas.microsoft.com/office/drawing/2014/main" id="{E9E43530-4744-CF4D-BD54-C43BB7D851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2" name="Line 323">
                  <a:extLst>
                    <a:ext uri="{FF2B5EF4-FFF2-40B4-BE49-F238E27FC236}">
                      <a16:creationId xmlns:a16="http://schemas.microsoft.com/office/drawing/2014/main" id="{60B6C0C9-8011-3B40-8BE2-2EFFDFBBA2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3" name="Line 324">
                  <a:extLst>
                    <a:ext uri="{FF2B5EF4-FFF2-40B4-BE49-F238E27FC236}">
                      <a16:creationId xmlns:a16="http://schemas.microsoft.com/office/drawing/2014/main" id="{87CE0F17-3BA0-3641-8BFE-EC55DBA4F8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4" name="Rectangle 325">
                  <a:extLst>
                    <a:ext uri="{FF2B5EF4-FFF2-40B4-BE49-F238E27FC236}">
                      <a16:creationId xmlns:a16="http://schemas.microsoft.com/office/drawing/2014/main" id="{618D180E-09B2-104A-8250-97216A745A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5" name="Oval 326">
                  <a:extLst>
                    <a:ext uri="{FF2B5EF4-FFF2-40B4-BE49-F238E27FC236}">
                      <a16:creationId xmlns:a16="http://schemas.microsoft.com/office/drawing/2014/main" id="{1A72140C-76D6-7343-AF56-4944FD10C5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78" name="Group 327">
                <a:extLst>
                  <a:ext uri="{FF2B5EF4-FFF2-40B4-BE49-F238E27FC236}">
                    <a16:creationId xmlns:a16="http://schemas.microsoft.com/office/drawing/2014/main" id="{2C076E2D-0D31-4547-9AC2-7F97774B36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3" y="2884"/>
                <a:ext cx="185" cy="252"/>
                <a:chOff x="2964" y="2425"/>
                <a:chExt cx="188" cy="252"/>
              </a:xfrm>
            </p:grpSpPr>
            <p:sp>
              <p:nvSpPr>
                <p:cNvPr id="379" name="Rectangle 328">
                  <a:extLst>
                    <a:ext uri="{FF2B5EF4-FFF2-40B4-BE49-F238E27FC236}">
                      <a16:creationId xmlns:a16="http://schemas.microsoft.com/office/drawing/2014/main" id="{5B3CF257-A74B-5C42-AD8A-A15892A20A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0" name="Text Box 329">
                  <a:extLst>
                    <a:ext uri="{FF2B5EF4-FFF2-40B4-BE49-F238E27FC236}">
                      <a16:creationId xmlns:a16="http://schemas.microsoft.com/office/drawing/2014/main" id="{C53BB8EA-E520-7F44-AA57-B3806C5526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4" y="2425"/>
                  <a:ext cx="18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c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59" name="Group 330">
              <a:extLst>
                <a:ext uri="{FF2B5EF4-FFF2-40B4-BE49-F238E27FC236}">
                  <a16:creationId xmlns:a16="http://schemas.microsoft.com/office/drawing/2014/main" id="{41C1EB56-EB2A-FB4E-8C45-F84842153A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2916"/>
              <a:ext cx="316" cy="252"/>
              <a:chOff x="2217" y="2884"/>
              <a:chExt cx="316" cy="252"/>
            </a:xfrm>
          </p:grpSpPr>
          <p:sp>
            <p:nvSpPr>
              <p:cNvPr id="369" name="Oval 331">
                <a:extLst>
                  <a:ext uri="{FF2B5EF4-FFF2-40B4-BE49-F238E27FC236}">
                    <a16:creationId xmlns:a16="http://schemas.microsoft.com/office/drawing/2014/main" id="{606DB1B1-B8F6-C645-989F-6BE9366EB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70" name="Line 332">
                <a:extLst>
                  <a:ext uri="{FF2B5EF4-FFF2-40B4-BE49-F238E27FC236}">
                    <a16:creationId xmlns:a16="http://schemas.microsoft.com/office/drawing/2014/main" id="{6C7F656B-E3E7-8544-8E80-D3E02A393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71" name="Line 333">
                <a:extLst>
                  <a:ext uri="{FF2B5EF4-FFF2-40B4-BE49-F238E27FC236}">
                    <a16:creationId xmlns:a16="http://schemas.microsoft.com/office/drawing/2014/main" id="{797B8E7D-299F-254A-AE17-81C2F8DDCF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72" name="Rectangle 334">
                <a:extLst>
                  <a:ext uri="{FF2B5EF4-FFF2-40B4-BE49-F238E27FC236}">
                    <a16:creationId xmlns:a16="http://schemas.microsoft.com/office/drawing/2014/main" id="{09A63021-56BD-E044-A543-4E43800C9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73" name="Oval 335">
                <a:extLst>
                  <a:ext uri="{FF2B5EF4-FFF2-40B4-BE49-F238E27FC236}">
                    <a16:creationId xmlns:a16="http://schemas.microsoft.com/office/drawing/2014/main" id="{C7CBB4B1-1945-0047-B71C-82AB22526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74" name="Group 336">
                <a:extLst>
                  <a:ext uri="{FF2B5EF4-FFF2-40B4-BE49-F238E27FC236}">
                    <a16:creationId xmlns:a16="http://schemas.microsoft.com/office/drawing/2014/main" id="{FB53F95F-417D-3B4C-AB10-47BA949FA2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6" y="2884"/>
                <a:ext cx="206" cy="252"/>
                <a:chOff x="2954" y="2425"/>
                <a:chExt cx="209" cy="252"/>
              </a:xfrm>
            </p:grpSpPr>
            <p:sp>
              <p:nvSpPr>
                <p:cNvPr id="375" name="Rectangle 337">
                  <a:extLst>
                    <a:ext uri="{FF2B5EF4-FFF2-40B4-BE49-F238E27FC236}">
                      <a16:creationId xmlns:a16="http://schemas.microsoft.com/office/drawing/2014/main" id="{9C0A93A3-65B5-9342-9667-A164828644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76" name="Text Box 338">
                  <a:extLst>
                    <a:ext uri="{FF2B5EF4-FFF2-40B4-BE49-F238E27FC236}">
                      <a16:creationId xmlns:a16="http://schemas.microsoft.com/office/drawing/2014/main" id="{C7262A57-E4EB-FF45-9188-A932F76B98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b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360" name="Freeform 339">
              <a:extLst>
                <a:ext uri="{FF2B5EF4-FFF2-40B4-BE49-F238E27FC236}">
                  <a16:creationId xmlns:a16="http://schemas.microsoft.com/office/drawing/2014/main" id="{FE4D1C87-3ACE-344A-B1E6-AC65C66AC7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1" name="Freeform 340">
              <a:extLst>
                <a:ext uri="{FF2B5EF4-FFF2-40B4-BE49-F238E27FC236}">
                  <a16:creationId xmlns:a16="http://schemas.microsoft.com/office/drawing/2014/main" id="{1F67EB19-CB12-E046-ABBE-367C9EBD5AF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2" name="Freeform 341">
              <a:extLst>
                <a:ext uri="{FF2B5EF4-FFF2-40B4-BE49-F238E27FC236}">
                  <a16:creationId xmlns:a16="http://schemas.microsoft.com/office/drawing/2014/main" id="{9E30013A-0776-7341-A5AD-49109879B3B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3" name="Freeform 342">
              <a:extLst>
                <a:ext uri="{FF2B5EF4-FFF2-40B4-BE49-F238E27FC236}">
                  <a16:creationId xmlns:a16="http://schemas.microsoft.com/office/drawing/2014/main" id="{D3385A6D-D07B-F544-AC6A-6BEB30E792E6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4" name="Freeform 343">
              <a:extLst>
                <a:ext uri="{FF2B5EF4-FFF2-40B4-BE49-F238E27FC236}">
                  <a16:creationId xmlns:a16="http://schemas.microsoft.com/office/drawing/2014/main" id="{C3E1BD46-7273-2745-ADB0-D13127E55E3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5" name="Text Box 344">
              <a:extLst>
                <a:ext uri="{FF2B5EF4-FFF2-40B4-BE49-F238E27FC236}">
                  <a16:creationId xmlns:a16="http://schemas.microsoft.com/office/drawing/2014/main" id="{5CB374C5-0C28-C849-AD4A-313B567A3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1" y="3846"/>
              <a:ext cx="1539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given these costs,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find new routing….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resulting in new costs</a:t>
              </a:r>
            </a:p>
          </p:txBody>
        </p:sp>
        <p:sp>
          <p:nvSpPr>
            <p:cNvPr id="366" name="Line 345">
              <a:extLst>
                <a:ext uri="{FF2B5EF4-FFF2-40B4-BE49-F238E27FC236}">
                  <a16:creationId xmlns:a16="http://schemas.microsoft.com/office/drawing/2014/main" id="{1446D8D8-ACC7-CF48-B1C9-0E37D49764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7" name="Line 346">
              <a:extLst>
                <a:ext uri="{FF2B5EF4-FFF2-40B4-BE49-F238E27FC236}">
                  <a16:creationId xmlns:a16="http://schemas.microsoft.com/office/drawing/2014/main" id="{B2F79A6E-2DF0-494C-B6A1-8356C2C277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8" name="Line 347">
              <a:extLst>
                <a:ext uri="{FF2B5EF4-FFF2-40B4-BE49-F238E27FC236}">
                  <a16:creationId xmlns:a16="http://schemas.microsoft.com/office/drawing/2014/main" id="{FF1BE369-2781-D540-B7AB-8DC230B0B6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402" name="Freeform 228">
            <a:extLst>
              <a:ext uri="{FF2B5EF4-FFF2-40B4-BE49-F238E27FC236}">
                <a16:creationId xmlns:a16="http://schemas.microsoft.com/office/drawing/2014/main" id="{AD2AFD53-10C1-434A-908B-811C3AF81841}"/>
              </a:ext>
            </a:extLst>
          </p:cNvPr>
          <p:cNvSpPr>
            <a:spLocks/>
          </p:cNvSpPr>
          <p:nvPr/>
        </p:nvSpPr>
        <p:spPr bwMode="auto">
          <a:xfrm>
            <a:off x="6926580" y="3590925"/>
            <a:ext cx="1181100" cy="952500"/>
          </a:xfrm>
          <a:custGeom>
            <a:avLst/>
            <a:gdLst>
              <a:gd name="T0" fmla="*/ 0 w 744"/>
              <a:gd name="T1" fmla="*/ 2147483647 h 600"/>
              <a:gd name="T2" fmla="*/ 2147483647 w 744"/>
              <a:gd name="T3" fmla="*/ 2147483647 h 600"/>
              <a:gd name="T4" fmla="*/ 2147483647 w 744"/>
              <a:gd name="T5" fmla="*/ 2147483647 h 600"/>
              <a:gd name="T6" fmla="*/ 2147483647 w 744"/>
              <a:gd name="T7" fmla="*/ 2147483647 h 600"/>
              <a:gd name="T8" fmla="*/ 2147483647 w 744"/>
              <a:gd name="T9" fmla="*/ 0 h 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4"/>
              <a:gd name="T16" fmla="*/ 0 h 600"/>
              <a:gd name="T17" fmla="*/ 744 w 744"/>
              <a:gd name="T18" fmla="*/ 600 h 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4" h="600">
                <a:moveTo>
                  <a:pt x="0" y="294"/>
                </a:moveTo>
                <a:lnTo>
                  <a:pt x="387" y="600"/>
                </a:lnTo>
                <a:lnTo>
                  <a:pt x="744" y="304"/>
                </a:lnTo>
                <a:lnTo>
                  <a:pt x="429" y="66"/>
                </a:lnTo>
                <a:lnTo>
                  <a:pt x="354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403" name="Group 348">
            <a:extLst>
              <a:ext uri="{FF2B5EF4-FFF2-40B4-BE49-F238E27FC236}">
                <a16:creationId xmlns:a16="http://schemas.microsoft.com/office/drawing/2014/main" id="{94BA1AC8-F2CC-1A42-BF7D-652B11FA14B8}"/>
              </a:ext>
            </a:extLst>
          </p:cNvPr>
          <p:cNvGrpSpPr>
            <a:grpSpLocks/>
          </p:cNvGrpSpPr>
          <p:nvPr/>
        </p:nvGrpSpPr>
        <p:grpSpPr bwMode="auto">
          <a:xfrm>
            <a:off x="6844030" y="3668712"/>
            <a:ext cx="1493838" cy="990600"/>
            <a:chOff x="-186" y="1184"/>
            <a:chExt cx="941" cy="624"/>
          </a:xfrm>
        </p:grpSpPr>
        <p:sp>
          <p:nvSpPr>
            <p:cNvPr id="404" name="Text Box 270">
              <a:extLst>
                <a:ext uri="{FF2B5EF4-FFF2-40B4-BE49-F238E27FC236}">
                  <a16:creationId xmlns:a16="http://schemas.microsoft.com/office/drawing/2014/main" id="{84BD772A-6D84-3343-B307-0053F2587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6" y="119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05" name="Text Box 274">
              <a:extLst>
                <a:ext uri="{FF2B5EF4-FFF2-40B4-BE49-F238E27FC236}">
                  <a16:creationId xmlns:a16="http://schemas.microsoft.com/office/drawing/2014/main" id="{57C2172E-A89C-4A4C-851F-BBF0C35EA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" y="1184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2+e</a:t>
              </a:r>
            </a:p>
          </p:txBody>
        </p:sp>
        <p:sp>
          <p:nvSpPr>
            <p:cNvPr id="406" name="Text Box 275">
              <a:extLst>
                <a:ext uri="{FF2B5EF4-FFF2-40B4-BE49-F238E27FC236}">
                  <a16:creationId xmlns:a16="http://schemas.microsoft.com/office/drawing/2014/main" id="{E5FF566A-79C1-8843-A018-064993FAD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616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1+e</a:t>
              </a:r>
            </a:p>
          </p:txBody>
        </p:sp>
        <p:sp>
          <p:nvSpPr>
            <p:cNvPr id="407" name="Text Box 276">
              <a:extLst>
                <a:ext uri="{FF2B5EF4-FFF2-40B4-BE49-F238E27FC236}">
                  <a16:creationId xmlns:a16="http://schemas.microsoft.com/office/drawing/2014/main" id="{26462907-18D2-764B-AFDE-404A8D29F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2" y="158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408" name="Text Box 279">
              <a:extLst>
                <a:ext uri="{FF2B5EF4-FFF2-40B4-BE49-F238E27FC236}">
                  <a16:creationId xmlns:a16="http://schemas.microsoft.com/office/drawing/2014/main" id="{92CDFFF3-ECF8-9244-B357-9432C33AC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" y="1436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09" name="Text Box 280">
              <a:extLst>
                <a:ext uri="{FF2B5EF4-FFF2-40B4-BE49-F238E27FC236}">
                  <a16:creationId xmlns:a16="http://schemas.microsoft.com/office/drawing/2014/main" id="{ED747468-F599-E849-9D19-56596D2D3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" y="143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</p:grpSp>
      <p:grpSp>
        <p:nvGrpSpPr>
          <p:cNvPr id="410" name="Group 349">
            <a:extLst>
              <a:ext uri="{FF2B5EF4-FFF2-40B4-BE49-F238E27FC236}">
                <a16:creationId xmlns:a16="http://schemas.microsoft.com/office/drawing/2014/main" id="{94255287-EFDF-3C43-9755-C90363D2DA86}"/>
              </a:ext>
            </a:extLst>
          </p:cNvPr>
          <p:cNvGrpSpPr>
            <a:grpSpLocks/>
          </p:cNvGrpSpPr>
          <p:nvPr/>
        </p:nvGrpSpPr>
        <p:grpSpPr bwMode="auto">
          <a:xfrm>
            <a:off x="9495792" y="3505198"/>
            <a:ext cx="2443162" cy="2703511"/>
            <a:chOff x="1632" y="2639"/>
            <a:chExt cx="1539" cy="1703"/>
          </a:xfrm>
        </p:grpSpPr>
        <p:sp>
          <p:nvSpPr>
            <p:cNvPr id="411" name="Freeform 350">
              <a:extLst>
                <a:ext uri="{FF2B5EF4-FFF2-40B4-BE49-F238E27FC236}">
                  <a16:creationId xmlns:a16="http://schemas.microsoft.com/office/drawing/2014/main" id="{4B1EB5F7-A79C-6446-980C-81A96EFCA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12" name="Freeform 351">
              <a:extLst>
                <a:ext uri="{FF2B5EF4-FFF2-40B4-BE49-F238E27FC236}">
                  <a16:creationId xmlns:a16="http://schemas.microsoft.com/office/drawing/2014/main" id="{2CE2F8E8-7ADA-9E4E-9F63-AE01952A5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413" name="Group 352">
              <a:extLst>
                <a:ext uri="{FF2B5EF4-FFF2-40B4-BE49-F238E27FC236}">
                  <a16:creationId xmlns:a16="http://schemas.microsoft.com/office/drawing/2014/main" id="{E5AD917F-E74E-B648-BB37-9CB65BAF57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3" y="2652"/>
              <a:ext cx="316" cy="252"/>
              <a:chOff x="1747" y="3190"/>
              <a:chExt cx="316" cy="252"/>
            </a:xfrm>
          </p:grpSpPr>
          <p:sp>
            <p:nvSpPr>
              <p:cNvPr id="453" name="Oval 353">
                <a:extLst>
                  <a:ext uri="{FF2B5EF4-FFF2-40B4-BE49-F238E27FC236}">
                    <a16:creationId xmlns:a16="http://schemas.microsoft.com/office/drawing/2014/main" id="{E47068A6-695F-844D-A480-9B38A3EA6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54" name="Line 354">
                <a:extLst>
                  <a:ext uri="{FF2B5EF4-FFF2-40B4-BE49-F238E27FC236}">
                    <a16:creationId xmlns:a16="http://schemas.microsoft.com/office/drawing/2014/main" id="{2F2B2C6A-798A-CE43-B0A4-D68F8763CD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55" name="Line 355">
                <a:extLst>
                  <a:ext uri="{FF2B5EF4-FFF2-40B4-BE49-F238E27FC236}">
                    <a16:creationId xmlns:a16="http://schemas.microsoft.com/office/drawing/2014/main" id="{33B39B6C-B89C-7A4F-BC1D-B7B7361746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56" name="Rectangle 356">
                <a:extLst>
                  <a:ext uri="{FF2B5EF4-FFF2-40B4-BE49-F238E27FC236}">
                    <a16:creationId xmlns:a16="http://schemas.microsoft.com/office/drawing/2014/main" id="{F9C1F477-E60A-A543-AE1B-FD2C42F79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57" name="Oval 357">
                <a:extLst>
                  <a:ext uri="{FF2B5EF4-FFF2-40B4-BE49-F238E27FC236}">
                    <a16:creationId xmlns:a16="http://schemas.microsoft.com/office/drawing/2014/main" id="{AD0C98AE-D777-2D43-A110-686116326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458" name="Group 358">
                <a:extLst>
                  <a:ext uri="{FF2B5EF4-FFF2-40B4-BE49-F238E27FC236}">
                    <a16:creationId xmlns:a16="http://schemas.microsoft.com/office/drawing/2014/main" id="{10E12F87-A379-1F4E-804C-960B69FF22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3190"/>
                <a:ext cx="194" cy="252"/>
                <a:chOff x="2960" y="2425"/>
                <a:chExt cx="197" cy="252"/>
              </a:xfrm>
            </p:grpSpPr>
            <p:sp>
              <p:nvSpPr>
                <p:cNvPr id="459" name="Rectangle 359">
                  <a:extLst>
                    <a:ext uri="{FF2B5EF4-FFF2-40B4-BE49-F238E27FC236}">
                      <a16:creationId xmlns:a16="http://schemas.microsoft.com/office/drawing/2014/main" id="{40D60A37-1A78-A14B-AEF0-6B32C20CAA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60" name="Text Box 360">
                  <a:extLst>
                    <a:ext uri="{FF2B5EF4-FFF2-40B4-BE49-F238E27FC236}">
                      <a16:creationId xmlns:a16="http://schemas.microsoft.com/office/drawing/2014/main" id="{316A5FDF-C8F0-CD41-9FC5-F0BDFA3BBF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0" y="2425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a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4" name="Group 361">
              <a:extLst>
                <a:ext uri="{FF2B5EF4-FFF2-40B4-BE49-F238E27FC236}">
                  <a16:creationId xmlns:a16="http://schemas.microsoft.com/office/drawing/2014/main" id="{CC54C3FD-25A0-6C43-A265-DE0DE9E46F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" y="2907"/>
              <a:ext cx="316" cy="252"/>
              <a:chOff x="2221" y="3571"/>
              <a:chExt cx="316" cy="252"/>
            </a:xfrm>
          </p:grpSpPr>
          <p:sp>
            <p:nvSpPr>
              <p:cNvPr id="443" name="Oval 362">
                <a:extLst>
                  <a:ext uri="{FF2B5EF4-FFF2-40B4-BE49-F238E27FC236}">
                    <a16:creationId xmlns:a16="http://schemas.microsoft.com/office/drawing/2014/main" id="{35AB7C39-7DC0-1D46-A27B-29E8564A2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46" name="Line 363">
                <a:extLst>
                  <a:ext uri="{FF2B5EF4-FFF2-40B4-BE49-F238E27FC236}">
                    <a16:creationId xmlns:a16="http://schemas.microsoft.com/office/drawing/2014/main" id="{DF710DEA-DD86-324B-AFE6-765A0E619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47" name="Line 364">
                <a:extLst>
                  <a:ext uri="{FF2B5EF4-FFF2-40B4-BE49-F238E27FC236}">
                    <a16:creationId xmlns:a16="http://schemas.microsoft.com/office/drawing/2014/main" id="{F0CD32C2-F2CA-6A48-8963-9086298E6B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48" name="Rectangle 365">
                <a:extLst>
                  <a:ext uri="{FF2B5EF4-FFF2-40B4-BE49-F238E27FC236}">
                    <a16:creationId xmlns:a16="http://schemas.microsoft.com/office/drawing/2014/main" id="{49E2D868-65B8-7C4F-85B9-8DE28484B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49" name="Oval 366">
                <a:extLst>
                  <a:ext uri="{FF2B5EF4-FFF2-40B4-BE49-F238E27FC236}">
                    <a16:creationId xmlns:a16="http://schemas.microsoft.com/office/drawing/2014/main" id="{21F2D8CD-5D48-724B-941C-D5C7C4F56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450" name="Group 367">
                <a:extLst>
                  <a:ext uri="{FF2B5EF4-FFF2-40B4-BE49-F238E27FC236}">
                    <a16:creationId xmlns:a16="http://schemas.microsoft.com/office/drawing/2014/main" id="{ECC3C74D-C5FA-9B4E-A556-F7A2076AC3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3" y="3571"/>
                <a:ext cx="206" cy="252"/>
                <a:chOff x="2954" y="2425"/>
                <a:chExt cx="209" cy="252"/>
              </a:xfrm>
            </p:grpSpPr>
            <p:sp>
              <p:nvSpPr>
                <p:cNvPr id="451" name="Rectangle 368">
                  <a:extLst>
                    <a:ext uri="{FF2B5EF4-FFF2-40B4-BE49-F238E27FC236}">
                      <a16:creationId xmlns:a16="http://schemas.microsoft.com/office/drawing/2014/main" id="{8B135D8A-7EF3-AF40-A335-0E0A5FB83E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52" name="Text Box 369">
                  <a:extLst>
                    <a:ext uri="{FF2B5EF4-FFF2-40B4-BE49-F238E27FC236}">
                      <a16:creationId xmlns:a16="http://schemas.microsoft.com/office/drawing/2014/main" id="{127AAAAB-7C00-8941-842E-97CEE122F4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d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5" name="Group 370">
              <a:extLst>
                <a:ext uri="{FF2B5EF4-FFF2-40B4-BE49-F238E27FC236}">
                  <a16:creationId xmlns:a16="http://schemas.microsoft.com/office/drawing/2014/main" id="{D84D5BA5-56D2-3B4C-BBD1-DD179DF607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" y="3198"/>
              <a:ext cx="315" cy="252"/>
              <a:chOff x="2903" y="2884"/>
              <a:chExt cx="315" cy="252"/>
            </a:xfrm>
          </p:grpSpPr>
          <p:grpSp>
            <p:nvGrpSpPr>
              <p:cNvPr id="434" name="Group 371">
                <a:extLst>
                  <a:ext uri="{FF2B5EF4-FFF2-40B4-BE49-F238E27FC236}">
                    <a16:creationId xmlns:a16="http://schemas.microsoft.com/office/drawing/2014/main" id="{AFCDDB50-C217-764D-AB88-CDB31C04B3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438" name="Oval 372">
                  <a:extLst>
                    <a:ext uri="{FF2B5EF4-FFF2-40B4-BE49-F238E27FC236}">
                      <a16:creationId xmlns:a16="http://schemas.microsoft.com/office/drawing/2014/main" id="{21172C47-9633-D34B-B580-A748859490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39" name="Line 373">
                  <a:extLst>
                    <a:ext uri="{FF2B5EF4-FFF2-40B4-BE49-F238E27FC236}">
                      <a16:creationId xmlns:a16="http://schemas.microsoft.com/office/drawing/2014/main" id="{DEA2ADE2-F777-A945-8D9D-EB4FC398FF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40" name="Line 374">
                  <a:extLst>
                    <a:ext uri="{FF2B5EF4-FFF2-40B4-BE49-F238E27FC236}">
                      <a16:creationId xmlns:a16="http://schemas.microsoft.com/office/drawing/2014/main" id="{9CE966EE-FBD1-0446-A614-A76D8800CB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41" name="Rectangle 375">
                  <a:extLst>
                    <a:ext uri="{FF2B5EF4-FFF2-40B4-BE49-F238E27FC236}">
                      <a16:creationId xmlns:a16="http://schemas.microsoft.com/office/drawing/2014/main" id="{FA0327E6-5833-AB4B-9013-E2564F46E8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42" name="Oval 376">
                  <a:extLst>
                    <a:ext uri="{FF2B5EF4-FFF2-40B4-BE49-F238E27FC236}">
                      <a16:creationId xmlns:a16="http://schemas.microsoft.com/office/drawing/2014/main" id="{9398C505-BE49-EC42-B628-B0F91E681B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435" name="Group 377">
                <a:extLst>
                  <a:ext uri="{FF2B5EF4-FFF2-40B4-BE49-F238E27FC236}">
                    <a16:creationId xmlns:a16="http://schemas.microsoft.com/office/drawing/2014/main" id="{3AF8BA78-2A30-3344-ABC9-180E275E71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3" y="2884"/>
                <a:ext cx="185" cy="252"/>
                <a:chOff x="2964" y="2425"/>
                <a:chExt cx="188" cy="252"/>
              </a:xfrm>
            </p:grpSpPr>
            <p:sp>
              <p:nvSpPr>
                <p:cNvPr id="436" name="Rectangle 378">
                  <a:extLst>
                    <a:ext uri="{FF2B5EF4-FFF2-40B4-BE49-F238E27FC236}">
                      <a16:creationId xmlns:a16="http://schemas.microsoft.com/office/drawing/2014/main" id="{1546F4DB-A81D-C348-BD2F-799067C6A1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37" name="Text Box 379">
                  <a:extLst>
                    <a:ext uri="{FF2B5EF4-FFF2-40B4-BE49-F238E27FC236}">
                      <a16:creationId xmlns:a16="http://schemas.microsoft.com/office/drawing/2014/main" id="{69EEA604-124B-444B-993C-0A60C4CED4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4" y="2425"/>
                  <a:ext cx="18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c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6" name="Group 380">
              <a:extLst>
                <a:ext uri="{FF2B5EF4-FFF2-40B4-BE49-F238E27FC236}">
                  <a16:creationId xmlns:a16="http://schemas.microsoft.com/office/drawing/2014/main" id="{61448218-CB31-2741-B597-86B4BA8797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2916"/>
              <a:ext cx="316" cy="252"/>
              <a:chOff x="2217" y="2884"/>
              <a:chExt cx="316" cy="252"/>
            </a:xfrm>
          </p:grpSpPr>
          <p:sp>
            <p:nvSpPr>
              <p:cNvPr id="426" name="Oval 381">
                <a:extLst>
                  <a:ext uri="{FF2B5EF4-FFF2-40B4-BE49-F238E27FC236}">
                    <a16:creationId xmlns:a16="http://schemas.microsoft.com/office/drawing/2014/main" id="{0813A2D4-0C13-1846-B4E2-7F7CA0FA7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27" name="Line 382">
                <a:extLst>
                  <a:ext uri="{FF2B5EF4-FFF2-40B4-BE49-F238E27FC236}">
                    <a16:creationId xmlns:a16="http://schemas.microsoft.com/office/drawing/2014/main" id="{64673E3F-DEE6-9A45-B3C6-BE42A24725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28" name="Line 383">
                <a:extLst>
                  <a:ext uri="{FF2B5EF4-FFF2-40B4-BE49-F238E27FC236}">
                    <a16:creationId xmlns:a16="http://schemas.microsoft.com/office/drawing/2014/main" id="{3B8136F3-D630-2940-81F6-CB0ED1F0F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29" name="Rectangle 384">
                <a:extLst>
                  <a:ext uri="{FF2B5EF4-FFF2-40B4-BE49-F238E27FC236}">
                    <a16:creationId xmlns:a16="http://schemas.microsoft.com/office/drawing/2014/main" id="{598389A7-D915-D54A-8873-708D8CAE5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30" name="Oval 385">
                <a:extLst>
                  <a:ext uri="{FF2B5EF4-FFF2-40B4-BE49-F238E27FC236}">
                    <a16:creationId xmlns:a16="http://schemas.microsoft.com/office/drawing/2014/main" id="{86E8FB75-1E3D-B642-A9CA-C90B5C3A3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431" name="Group 386">
                <a:extLst>
                  <a:ext uri="{FF2B5EF4-FFF2-40B4-BE49-F238E27FC236}">
                    <a16:creationId xmlns:a16="http://schemas.microsoft.com/office/drawing/2014/main" id="{3AD03C7D-6A23-1247-A89F-2D3576F62A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6" y="2884"/>
                <a:ext cx="206" cy="252"/>
                <a:chOff x="2954" y="2425"/>
                <a:chExt cx="209" cy="252"/>
              </a:xfrm>
            </p:grpSpPr>
            <p:sp>
              <p:nvSpPr>
                <p:cNvPr id="432" name="Rectangle 387">
                  <a:extLst>
                    <a:ext uri="{FF2B5EF4-FFF2-40B4-BE49-F238E27FC236}">
                      <a16:creationId xmlns:a16="http://schemas.microsoft.com/office/drawing/2014/main" id="{E40E4762-6B1C-9543-9ECC-E99723078F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33" name="Text Box 388">
                  <a:extLst>
                    <a:ext uri="{FF2B5EF4-FFF2-40B4-BE49-F238E27FC236}">
                      <a16:creationId xmlns:a16="http://schemas.microsoft.com/office/drawing/2014/main" id="{4D7750F0-814E-024F-8097-2BFE4CA395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b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417" name="Freeform 389">
              <a:extLst>
                <a:ext uri="{FF2B5EF4-FFF2-40B4-BE49-F238E27FC236}">
                  <a16:creationId xmlns:a16="http://schemas.microsoft.com/office/drawing/2014/main" id="{E8CFA42E-8AC2-3F4F-822A-F534B09451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18" name="Freeform 390">
              <a:extLst>
                <a:ext uri="{FF2B5EF4-FFF2-40B4-BE49-F238E27FC236}">
                  <a16:creationId xmlns:a16="http://schemas.microsoft.com/office/drawing/2014/main" id="{37EC0BF4-AA60-A94F-8A36-5C2D5581C76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19" name="Freeform 391">
              <a:extLst>
                <a:ext uri="{FF2B5EF4-FFF2-40B4-BE49-F238E27FC236}">
                  <a16:creationId xmlns:a16="http://schemas.microsoft.com/office/drawing/2014/main" id="{78D9B5AA-D521-2946-9A0B-0FDC0609DF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0" name="Freeform 392">
              <a:extLst>
                <a:ext uri="{FF2B5EF4-FFF2-40B4-BE49-F238E27FC236}">
                  <a16:creationId xmlns:a16="http://schemas.microsoft.com/office/drawing/2014/main" id="{6AB252B5-1DA0-B344-97C1-D2E39115E1A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1" name="Freeform 393">
              <a:extLst>
                <a:ext uri="{FF2B5EF4-FFF2-40B4-BE49-F238E27FC236}">
                  <a16:creationId xmlns:a16="http://schemas.microsoft.com/office/drawing/2014/main" id="{D0AEBA19-9900-8540-A049-2943754847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2" name="Text Box 394">
              <a:extLst>
                <a:ext uri="{FF2B5EF4-FFF2-40B4-BE49-F238E27FC236}">
                  <a16:creationId xmlns:a16="http://schemas.microsoft.com/office/drawing/2014/main" id="{3ACA8E40-4D49-5849-B041-0A5A98647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815"/>
              <a:ext cx="1539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given these costs,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find new routing….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resulting in new costs</a:t>
              </a:r>
            </a:p>
          </p:txBody>
        </p:sp>
        <p:sp>
          <p:nvSpPr>
            <p:cNvPr id="423" name="Line 395">
              <a:extLst>
                <a:ext uri="{FF2B5EF4-FFF2-40B4-BE49-F238E27FC236}">
                  <a16:creationId xmlns:a16="http://schemas.microsoft.com/office/drawing/2014/main" id="{A7911D93-5338-594E-9B3D-0FF6930D9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4" name="Line 396">
              <a:extLst>
                <a:ext uri="{FF2B5EF4-FFF2-40B4-BE49-F238E27FC236}">
                  <a16:creationId xmlns:a16="http://schemas.microsoft.com/office/drawing/2014/main" id="{DA733CC8-DCAA-024E-B4D2-9805836E7B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5" name="Line 397">
              <a:extLst>
                <a:ext uri="{FF2B5EF4-FFF2-40B4-BE49-F238E27FC236}">
                  <a16:creationId xmlns:a16="http://schemas.microsoft.com/office/drawing/2014/main" id="{D68B55E0-C27A-9846-AA4C-3ED30314A4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461" name="Freeform 398">
            <a:extLst>
              <a:ext uri="{FF2B5EF4-FFF2-40B4-BE49-F238E27FC236}">
                <a16:creationId xmlns:a16="http://schemas.microsoft.com/office/drawing/2014/main" id="{8CBA310A-8A3C-0C4D-A513-41824EBB7B24}"/>
              </a:ext>
            </a:extLst>
          </p:cNvPr>
          <p:cNvSpPr>
            <a:spLocks/>
          </p:cNvSpPr>
          <p:nvPr/>
        </p:nvSpPr>
        <p:spPr bwMode="auto">
          <a:xfrm>
            <a:off x="10048240" y="3706812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462" name="Group 399">
            <a:extLst>
              <a:ext uri="{FF2B5EF4-FFF2-40B4-BE49-F238E27FC236}">
                <a16:creationId xmlns:a16="http://schemas.microsoft.com/office/drawing/2014/main" id="{7ABC5AED-795A-2C49-AE42-8284B798689A}"/>
              </a:ext>
            </a:extLst>
          </p:cNvPr>
          <p:cNvGrpSpPr>
            <a:grpSpLocks/>
          </p:cNvGrpSpPr>
          <p:nvPr/>
        </p:nvGrpSpPr>
        <p:grpSpPr bwMode="auto">
          <a:xfrm>
            <a:off x="9873615" y="3692525"/>
            <a:ext cx="1430338" cy="966787"/>
            <a:chOff x="1870" y="2772"/>
            <a:chExt cx="901" cy="609"/>
          </a:xfrm>
        </p:grpSpPr>
        <p:sp>
          <p:nvSpPr>
            <p:cNvPr id="463" name="Text Box 400">
              <a:extLst>
                <a:ext uri="{FF2B5EF4-FFF2-40B4-BE49-F238E27FC236}">
                  <a16:creationId xmlns:a16="http://schemas.microsoft.com/office/drawing/2014/main" id="{99037B7C-2191-0D42-8E06-A14F7212B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2+e</a:t>
              </a:r>
            </a:p>
          </p:txBody>
        </p:sp>
        <p:sp>
          <p:nvSpPr>
            <p:cNvPr id="464" name="Text Box 401">
              <a:extLst>
                <a:ext uri="{FF2B5EF4-FFF2-40B4-BE49-F238E27FC236}">
                  <a16:creationId xmlns:a16="http://schemas.microsoft.com/office/drawing/2014/main" id="{71D8509A-2870-E94B-BD83-F1850A2DF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65" name="Text Box 402">
              <a:extLst>
                <a:ext uri="{FF2B5EF4-FFF2-40B4-BE49-F238E27FC236}">
                  <a16:creationId xmlns:a16="http://schemas.microsoft.com/office/drawing/2014/main" id="{FA7E8DC1-7F88-8742-9976-F3CFB1DBB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66" name="Text Box 403">
              <a:extLst>
                <a:ext uri="{FF2B5EF4-FFF2-40B4-BE49-F238E27FC236}">
                  <a16:creationId xmlns:a16="http://schemas.microsoft.com/office/drawing/2014/main" id="{BD3BA28F-AA6A-7644-BF77-AA4DD99F3C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67" name="Text Box 404">
              <a:extLst>
                <a:ext uri="{FF2B5EF4-FFF2-40B4-BE49-F238E27FC236}">
                  <a16:creationId xmlns:a16="http://schemas.microsoft.com/office/drawing/2014/main" id="{F1AD7012-A4F5-974B-A3CC-56CE08B3F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1+e</a:t>
              </a:r>
            </a:p>
          </p:txBody>
        </p:sp>
        <p:sp>
          <p:nvSpPr>
            <p:cNvPr id="468" name="Text Box 405">
              <a:extLst>
                <a:ext uri="{FF2B5EF4-FFF2-40B4-BE49-F238E27FC236}">
                  <a16:creationId xmlns:a16="http://schemas.microsoft.com/office/drawing/2014/main" id="{85C4596C-58BB-894A-95A3-3EA3C72DF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sp>
        <p:nvSpPr>
          <p:cNvPr id="469" name="Rectangle 3">
            <a:extLst>
              <a:ext uri="{FF2B5EF4-FFF2-40B4-BE49-F238E27FC236}">
                <a16:creationId xmlns:a16="http://schemas.microsoft.com/office/drawing/2014/main" id="{2B25C40C-5E57-2E4E-BB2C-C3C589C0AA48}"/>
              </a:ext>
            </a:extLst>
          </p:cNvPr>
          <p:cNvSpPr txBox="1">
            <a:spLocks noChangeArrowheads="1"/>
          </p:cNvSpPr>
          <p:nvPr/>
        </p:nvSpPr>
        <p:spPr>
          <a:xfrm>
            <a:off x="627698" y="1762759"/>
            <a:ext cx="10792142" cy="12016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271463">
              <a:defRPr/>
            </a:pPr>
            <a:r>
              <a:rPr lang="en-US" dirty="0"/>
              <a:t>sample scenario:</a:t>
            </a:r>
          </a:p>
          <a:p>
            <a:pPr marL="744538" lvl="1" indent="-27146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routing to destination a, traffic entering at d, c, e with rates 1, e (&lt;1), 1</a:t>
            </a:r>
          </a:p>
          <a:p>
            <a:pPr marL="744538" lvl="1" indent="-27146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link costs are directional, and volume-dependent</a:t>
            </a:r>
          </a:p>
          <a:p>
            <a:pPr>
              <a:buFont typeface="Wingdings" charset="0"/>
              <a:buNone/>
              <a:defRPr/>
            </a:pPr>
            <a:endParaRPr lang="en-US" sz="2400" dirty="0"/>
          </a:p>
        </p:txBody>
      </p: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E4A59EDE-07FC-4344-A364-9AF704FDF84B}"/>
              </a:ext>
            </a:extLst>
          </p:cNvPr>
          <p:cNvGrpSpPr/>
          <p:nvPr/>
        </p:nvGrpSpPr>
        <p:grpSpPr>
          <a:xfrm>
            <a:off x="3365818" y="4272915"/>
            <a:ext cx="1854835" cy="769620"/>
            <a:chOff x="490538" y="4465955"/>
            <a:chExt cx="1854835" cy="769620"/>
          </a:xfrm>
        </p:grpSpPr>
        <p:sp>
          <p:nvSpPr>
            <p:cNvPr id="477" name="Text Box 52">
              <a:extLst>
                <a:ext uri="{FF2B5EF4-FFF2-40B4-BE49-F238E27FC236}">
                  <a16:creationId xmlns:a16="http://schemas.microsoft.com/office/drawing/2014/main" id="{C4892482-F5D9-184D-A870-E368DCD5E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7130" y="4868862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78" name="Text Box 54">
              <a:extLst>
                <a:ext uri="{FF2B5EF4-FFF2-40B4-BE49-F238E27FC236}">
                  <a16:creationId xmlns:a16="http://schemas.microsoft.com/office/drawing/2014/main" id="{C3881C69-8957-A744-9162-22C435FF0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38" y="447294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79" name="Text Box 56">
              <a:extLst>
                <a:ext uri="{FF2B5EF4-FFF2-40B4-BE49-F238E27FC236}">
                  <a16:creationId xmlns:a16="http://schemas.microsoft.com/office/drawing/2014/main" id="{9D3241F4-EEAC-8549-8395-A23FBD06A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E1E04B41-4842-E54F-823F-548EC045317C}"/>
              </a:ext>
            </a:extLst>
          </p:cNvPr>
          <p:cNvGrpSpPr/>
          <p:nvPr/>
        </p:nvGrpSpPr>
        <p:grpSpPr>
          <a:xfrm>
            <a:off x="6576378" y="4293235"/>
            <a:ext cx="1854835" cy="769620"/>
            <a:chOff x="490538" y="4465955"/>
            <a:chExt cx="1854835" cy="769620"/>
          </a:xfrm>
        </p:grpSpPr>
        <p:sp>
          <p:nvSpPr>
            <p:cNvPr id="481" name="Text Box 52">
              <a:extLst>
                <a:ext uri="{FF2B5EF4-FFF2-40B4-BE49-F238E27FC236}">
                  <a16:creationId xmlns:a16="http://schemas.microsoft.com/office/drawing/2014/main" id="{91598559-8B3C-0B4F-966D-B74F51E9D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7130" y="4868862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82" name="Text Box 54">
              <a:extLst>
                <a:ext uri="{FF2B5EF4-FFF2-40B4-BE49-F238E27FC236}">
                  <a16:creationId xmlns:a16="http://schemas.microsoft.com/office/drawing/2014/main" id="{32E7C389-98BE-B34E-B6E2-083D461B8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38" y="447294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83" name="Text Box 56">
              <a:extLst>
                <a:ext uri="{FF2B5EF4-FFF2-40B4-BE49-F238E27FC236}">
                  <a16:creationId xmlns:a16="http://schemas.microsoft.com/office/drawing/2014/main" id="{416A5A64-7B8F-FC47-9C48-ABF58F14B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77CA27CC-335F-954C-8841-29204C989B2D}"/>
              </a:ext>
            </a:extLst>
          </p:cNvPr>
          <p:cNvGrpSpPr/>
          <p:nvPr/>
        </p:nvGrpSpPr>
        <p:grpSpPr>
          <a:xfrm>
            <a:off x="9705658" y="4313555"/>
            <a:ext cx="1854835" cy="769620"/>
            <a:chOff x="490538" y="4465955"/>
            <a:chExt cx="1854835" cy="769620"/>
          </a:xfrm>
        </p:grpSpPr>
        <p:sp>
          <p:nvSpPr>
            <p:cNvPr id="485" name="Text Box 52">
              <a:extLst>
                <a:ext uri="{FF2B5EF4-FFF2-40B4-BE49-F238E27FC236}">
                  <a16:creationId xmlns:a16="http://schemas.microsoft.com/office/drawing/2014/main" id="{F5769656-1C84-634E-AFC9-06A5868C2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7130" y="4868862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86" name="Text Box 54">
              <a:extLst>
                <a:ext uri="{FF2B5EF4-FFF2-40B4-BE49-F238E27FC236}">
                  <a16:creationId xmlns:a16="http://schemas.microsoft.com/office/drawing/2014/main" id="{1054ED10-BACF-DD45-9558-1CF4CC88D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38" y="447294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87" name="Text Box 56">
              <a:extLst>
                <a:ext uri="{FF2B5EF4-FFF2-40B4-BE49-F238E27FC236}">
                  <a16:creationId xmlns:a16="http://schemas.microsoft.com/office/drawing/2014/main" id="{CA594A24-D623-ED4A-AF78-D42A26AAF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898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 animBg="1"/>
      <p:bldP spid="402" grpId="0" animBg="1"/>
      <p:bldP spid="46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746125" lvl="1" indent="-27305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9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CA6316-79A6-B14E-8F63-A42967EB3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936" y="4247536"/>
            <a:ext cx="10515600" cy="147386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Two approaches to structuring network control plane:</a:t>
            </a:r>
          </a:p>
          <a:p>
            <a:pPr marL="466725" indent="-249238"/>
            <a:r>
              <a:rPr lang="en-US" dirty="0"/>
              <a:t>per-router control (traditional)</a:t>
            </a:r>
          </a:p>
          <a:p>
            <a:pPr marL="466725" indent="-249238"/>
            <a:r>
              <a:rPr lang="en-US" dirty="0"/>
              <a:t>logically centralized control (software defined networking)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6933BFA-FFE1-0149-8120-54BF3A2D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Network-layer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9312D-6602-054C-94D1-70724062A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DE94C0-73F6-B048-AAAB-8D0D8D89E2D1}"/>
              </a:ext>
            </a:extLst>
          </p:cNvPr>
          <p:cNvGrpSpPr/>
          <p:nvPr/>
        </p:nvGrpSpPr>
        <p:grpSpPr>
          <a:xfrm>
            <a:off x="817202" y="1662139"/>
            <a:ext cx="9934373" cy="918829"/>
            <a:chOff x="817202" y="1662139"/>
            <a:chExt cx="9934373" cy="918829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FEAC7B53-78D6-1B48-9942-0293ECA70C3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17202" y="1662139"/>
              <a:ext cx="6556992" cy="9188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6725" indent="-336550">
                <a:spcBef>
                  <a:spcPts val="1200"/>
                </a:spcBef>
                <a:defRPr/>
              </a:pPr>
              <a:r>
                <a:rPr lang="en-US" dirty="0">
                  <a:solidFill>
                    <a:srgbClr val="C00000"/>
                  </a:solidFill>
                </a:rPr>
                <a:t>forwarding: </a:t>
              </a:r>
              <a:r>
                <a:rPr lang="en-US" dirty="0"/>
                <a:t>move packets from router’</a:t>
              </a:r>
              <a:r>
                <a:rPr lang="en-US" altLang="ja-JP" dirty="0"/>
                <a:t>s input to appropriate router output</a:t>
              </a:r>
            </a:p>
            <a:p>
              <a:pPr>
                <a:buFont typeface="Wingdings" charset="0"/>
                <a:buNone/>
                <a:defRPr/>
              </a:pPr>
              <a:endParaRPr lang="en-US" dirty="0"/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921A3F06-1DC8-C24B-9C1D-D833C15E3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8781" y="1807341"/>
              <a:ext cx="2882794" cy="508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ts val="600"/>
                </a:spcBef>
                <a:buClr>
                  <a:srgbClr val="000099"/>
                </a:buClr>
                <a:buSzPct val="65000"/>
                <a:buFont typeface="Wingdings" charset="0"/>
                <a:buNone/>
                <a:defRPr/>
              </a:pPr>
              <a:r>
                <a:rPr lang="en-US" sz="3600" i="1" dirty="0">
                  <a:solidFill>
                    <a:srgbClr val="000090"/>
                  </a:solidFill>
                </a:rPr>
                <a:t>data plane</a:t>
              </a:r>
            </a:p>
            <a:p>
              <a:pPr marL="342900" indent="-342900">
                <a:lnSpc>
                  <a:spcPct val="85000"/>
                </a:lnSpc>
                <a:spcBef>
                  <a:spcPts val="600"/>
                </a:spcBef>
                <a:buClr>
                  <a:srgbClr val="000099"/>
                </a:buClr>
                <a:buSzPct val="65000"/>
                <a:buFont typeface="Wingdings" charset="0"/>
                <a:buNone/>
                <a:defRPr/>
              </a:pPr>
              <a:endParaRPr lang="en-US" sz="2800" dirty="0"/>
            </a:p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0"/>
                <a:buChar char="v"/>
                <a:defRPr/>
              </a:pPr>
              <a:endParaRPr lang="en-US" sz="2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499515-ACC5-5E44-BAC7-0535D920E0BE}"/>
              </a:ext>
            </a:extLst>
          </p:cNvPr>
          <p:cNvGrpSpPr/>
          <p:nvPr/>
        </p:nvGrpSpPr>
        <p:grpSpPr>
          <a:xfrm>
            <a:off x="948416" y="2692736"/>
            <a:ext cx="10162404" cy="920619"/>
            <a:chOff x="977913" y="2913962"/>
            <a:chExt cx="10162404" cy="920619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F4BDCF0F-801F-9241-A6B1-11645A67C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7249" y="3047636"/>
              <a:ext cx="3293068" cy="563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85000"/>
                </a:lnSpc>
                <a:spcBef>
                  <a:spcPts val="600"/>
                </a:spcBef>
                <a:buClr>
                  <a:srgbClr val="000099"/>
                </a:buClr>
                <a:buSzPct val="100000"/>
                <a:defRPr/>
              </a:pPr>
              <a:r>
                <a:rPr lang="en-US" sz="3600" i="1" dirty="0">
                  <a:solidFill>
                    <a:srgbClr val="000099"/>
                  </a:solidFill>
                </a:rPr>
                <a:t>control</a:t>
              </a:r>
              <a:r>
                <a:rPr lang="en-US" sz="3600" b="1" i="1" dirty="0">
                  <a:solidFill>
                    <a:srgbClr val="000099"/>
                  </a:solidFill>
                </a:rPr>
                <a:t> </a:t>
              </a:r>
              <a:r>
                <a:rPr lang="en-US" sz="3600" i="1" dirty="0">
                  <a:solidFill>
                    <a:srgbClr val="000099"/>
                  </a:solidFill>
                </a:rPr>
                <a:t>plane</a:t>
              </a:r>
              <a:endParaRPr lang="en-US" sz="3600" i="1" dirty="0"/>
            </a:p>
            <a:p>
              <a:pPr marL="342900" indent="-342900">
                <a:lnSpc>
                  <a:spcPct val="85000"/>
                </a:lnSpc>
                <a:spcBef>
                  <a:spcPct val="70000"/>
                </a:spcBef>
                <a:buClr>
                  <a:srgbClr val="000099"/>
                </a:buClr>
                <a:buSzPct val="65000"/>
                <a:buFont typeface="Wingdings" charset="0"/>
                <a:buChar char="v"/>
                <a:defRPr/>
              </a:pPr>
              <a:endParaRPr lang="en-US" sz="2800" dirty="0"/>
            </a:p>
            <a:p>
              <a: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defRPr/>
              </a:pPr>
              <a:endParaRPr lang="en-US" sz="2800" dirty="0"/>
            </a:p>
          </p:txBody>
        </p:sp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470A0826-D747-A94C-89BA-1620D77E3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913" y="2913962"/>
              <a:ext cx="6529016" cy="920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1200"/>
                </a:spcBef>
                <a:defRPr/>
              </a:pPr>
              <a:r>
                <a:rPr lang="en-US" dirty="0">
                  <a:solidFill>
                    <a:srgbClr val="C00000"/>
                  </a:solidFill>
                </a:rPr>
                <a:t>routing: </a:t>
              </a:r>
              <a:r>
                <a:rPr lang="en-US" dirty="0"/>
                <a:t>determine route taken by packets from source to destination</a:t>
              </a:r>
            </a:p>
            <a:p>
              <a:pPr>
                <a:buFont typeface="Wingdings" charset="0"/>
                <a:buNone/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646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D535FA-3323-5A43-A352-F3C8C44E3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813026" cy="51772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/>
              <a:t>Based on </a:t>
            </a:r>
            <a:r>
              <a:rPr lang="en-US" sz="3200" i="1" dirty="0">
                <a:solidFill>
                  <a:srgbClr val="0000A8"/>
                </a:solidFill>
              </a:rPr>
              <a:t>Bellman-Ford</a:t>
            </a:r>
            <a:r>
              <a:rPr lang="en-US" sz="3200" dirty="0"/>
              <a:t> (BF) equation (dynamic programming):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FC0ED4-C8EE-C348-BF6A-3B5057DBF745}"/>
              </a:ext>
            </a:extLst>
          </p:cNvPr>
          <p:cNvGrpSpPr/>
          <p:nvPr/>
        </p:nvGrpSpPr>
        <p:grpSpPr>
          <a:xfrm>
            <a:off x="1902542" y="2507226"/>
            <a:ext cx="8854256" cy="2757948"/>
            <a:chOff x="1902542" y="2507226"/>
            <a:chExt cx="8854256" cy="2757948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6172113-4B9B-B44F-B37E-0F9E92FBDD04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803423" y="3288890"/>
              <a:ext cx="7953375" cy="197628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charset="0"/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Let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30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(y): 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cost of least-cost path from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 to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>
                <a:buFont typeface="Wingdings" charset="0"/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Then:</a:t>
              </a:r>
            </a:p>
            <a:p>
              <a:pPr>
                <a:buFont typeface="Wingdings" charset="0"/>
                <a:buNone/>
              </a:pPr>
              <a:r>
                <a:rPr lang="en-US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(y) = </a:t>
              </a:r>
              <a:r>
                <a:rPr lang="en-US" sz="32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{ c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x,v 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D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(y) }</a:t>
              </a:r>
            </a:p>
            <a:p>
              <a:pPr>
                <a:buFont typeface="Wingdings" charset="0"/>
                <a:buNone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>
                <a:buFont typeface="Wingdings" charset="0"/>
                <a:buNone/>
              </a:pPr>
              <a:endParaRPr lang="en-US" dirty="0">
                <a:latin typeface="Gill Sans MT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5C580C-1126-504E-8FA4-8CD48ACEC90C}"/>
                </a:ext>
              </a:extLst>
            </p:cNvPr>
            <p:cNvSpPr/>
            <p:nvPr/>
          </p:nvSpPr>
          <p:spPr>
            <a:xfrm>
              <a:off x="1902542" y="2743199"/>
              <a:ext cx="8686800" cy="218276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693CD9-8C4E-4040-AB87-525C3BB2DD5B}"/>
                </a:ext>
              </a:extLst>
            </p:cNvPr>
            <p:cNvSpPr txBox="1"/>
            <p:nvPr/>
          </p:nvSpPr>
          <p:spPr>
            <a:xfrm>
              <a:off x="2418735" y="2507226"/>
              <a:ext cx="304750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Bellman-Ford equation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C9B7B6-F48D-464C-80B7-D4E3FFE8A0DD}"/>
              </a:ext>
            </a:extLst>
          </p:cNvPr>
          <p:cNvGrpSpPr/>
          <p:nvPr/>
        </p:nvGrpSpPr>
        <p:grpSpPr>
          <a:xfrm>
            <a:off x="882140" y="4742711"/>
            <a:ext cx="4443412" cy="1557316"/>
            <a:chOff x="2040982" y="4374411"/>
            <a:chExt cx="4443412" cy="1557316"/>
          </a:xfrm>
        </p:grpSpPr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3EF53877-706D-1B4F-97A3-D4D8AB9B3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0982" y="5474527"/>
              <a:ext cx="44434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latin typeface="+mn-lt"/>
                </a:rPr>
                <a:t>min</a:t>
              </a:r>
              <a:r>
                <a:rPr lang="en-US" dirty="0">
                  <a:latin typeface="+mn-lt"/>
                </a:rPr>
                <a:t> taken over all neighbors</a:t>
              </a:r>
              <a:r>
                <a:rPr lang="en-US" i="1" dirty="0">
                  <a:latin typeface="+mn-lt"/>
                </a:rPr>
                <a:t> v </a:t>
              </a:r>
              <a:r>
                <a:rPr lang="en-US" dirty="0">
                  <a:latin typeface="+mn-lt"/>
                </a:rPr>
                <a:t>of </a:t>
              </a:r>
              <a:r>
                <a:rPr lang="en-US" i="1" dirty="0">
                  <a:latin typeface="+mn-lt"/>
                </a:rPr>
                <a:t>x</a:t>
              </a:r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C88D2D32-84DC-074E-91A8-72F035B28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9694" y="4374411"/>
              <a:ext cx="0" cy="1357464"/>
            </a:xfrm>
            <a:prstGeom prst="line">
              <a:avLst/>
            </a:prstGeom>
            <a:noFill/>
            <a:ln w="12700">
              <a:solidFill>
                <a:srgbClr val="0000A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653ED9-AAD1-2C47-B7F8-1C4C9C2392B7}"/>
              </a:ext>
            </a:extLst>
          </p:cNvPr>
          <p:cNvGrpSpPr/>
          <p:nvPr/>
        </p:nvGrpSpPr>
        <p:grpSpPr>
          <a:xfrm>
            <a:off x="6490417" y="4684735"/>
            <a:ext cx="4855304" cy="1072830"/>
            <a:chOff x="6490417" y="4684735"/>
            <a:chExt cx="4855304" cy="1072830"/>
          </a:xfrm>
        </p:grpSpPr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84D3DDF1-A07C-4944-BFAD-0934045A4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0417" y="5295900"/>
              <a:ext cx="485530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latin typeface="+mn-lt"/>
                </a:rPr>
                <a:t>v</a:t>
              </a:r>
              <a:r>
                <a:rPr lang="en-US" dirty="0">
                  <a:latin typeface="+mn-lt"/>
                </a:rPr>
                <a:t>’s estimated least-cost-path cost to </a:t>
              </a:r>
              <a:r>
                <a:rPr lang="en-US" i="1" dirty="0">
                  <a:latin typeface="+mn-lt"/>
                </a:rPr>
                <a:t>y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97FA599-E18E-564C-8B44-C47AC16D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9107" y="4684735"/>
              <a:ext cx="0" cy="713983"/>
            </a:xfrm>
            <a:prstGeom prst="line">
              <a:avLst/>
            </a:prstGeom>
            <a:ln w="12700">
              <a:solidFill>
                <a:srgbClr val="0000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9DDF3FC-7958-1A4C-9958-CFEED50F7D04}"/>
              </a:ext>
            </a:extLst>
          </p:cNvPr>
          <p:cNvGrpSpPr/>
          <p:nvPr/>
        </p:nvGrpSpPr>
        <p:grpSpPr>
          <a:xfrm>
            <a:off x="5898825" y="4749453"/>
            <a:ext cx="3734933" cy="1589812"/>
            <a:chOff x="5898825" y="4749453"/>
            <a:chExt cx="3734933" cy="1589812"/>
          </a:xfrm>
        </p:grpSpPr>
        <p:sp>
          <p:nvSpPr>
            <p:cNvPr id="12" name="Text Box 7">
              <a:extLst>
                <a:ext uri="{FF2B5EF4-FFF2-40B4-BE49-F238E27FC236}">
                  <a16:creationId xmlns:a16="http://schemas.microsoft.com/office/drawing/2014/main" id="{4E51D062-C026-C442-99A3-A58F234CF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8825" y="5877600"/>
              <a:ext cx="373493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+mn-lt"/>
                </a:rPr>
                <a:t>direct cost of link from</a:t>
              </a:r>
              <a:r>
                <a:rPr lang="en-US" i="1" dirty="0">
                  <a:latin typeface="+mn-lt"/>
                </a:rPr>
                <a:t> x </a:t>
              </a:r>
              <a:r>
                <a:rPr lang="en-US" dirty="0">
                  <a:latin typeface="+mn-lt"/>
                </a:rPr>
                <a:t>to </a:t>
              </a:r>
              <a:r>
                <a:rPr lang="en-US" i="1" dirty="0">
                  <a:latin typeface="+mn-lt"/>
                </a:rPr>
                <a:t>v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BA47127-1CA2-C945-9F12-07114230EB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847" y="4749453"/>
              <a:ext cx="0" cy="1338196"/>
            </a:xfrm>
            <a:prstGeom prst="line">
              <a:avLst/>
            </a:prstGeom>
            <a:ln w="12700">
              <a:solidFill>
                <a:srgbClr val="0000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00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01" name="Freeform 4">
            <a:extLst>
              <a:ext uri="{FF2B5EF4-FFF2-40B4-BE49-F238E27FC236}">
                <a16:creationId xmlns:a16="http://schemas.microsoft.com/office/drawing/2014/main" id="{B3361BDC-FC6E-7D45-AF3A-D0E68A57BA18}"/>
              </a:ext>
            </a:extLst>
          </p:cNvPr>
          <p:cNvSpPr>
            <a:spLocks/>
          </p:cNvSpPr>
          <p:nvPr/>
        </p:nvSpPr>
        <p:spPr bwMode="auto">
          <a:xfrm>
            <a:off x="1464895" y="2577601"/>
            <a:ext cx="3571875" cy="2236788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2" name="Freeform 5">
            <a:extLst>
              <a:ext uri="{FF2B5EF4-FFF2-40B4-BE49-F238E27FC236}">
                <a16:creationId xmlns:a16="http://schemas.microsoft.com/office/drawing/2014/main" id="{EB384ECE-A843-C347-B24C-9E275CEAC2CD}"/>
              </a:ext>
            </a:extLst>
          </p:cNvPr>
          <p:cNvSpPr>
            <a:spLocks/>
          </p:cNvSpPr>
          <p:nvPr/>
        </p:nvSpPr>
        <p:spPr bwMode="auto">
          <a:xfrm>
            <a:off x="1974545" y="3431326"/>
            <a:ext cx="542925" cy="295275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3" name="Oval 6">
            <a:extLst>
              <a:ext uri="{FF2B5EF4-FFF2-40B4-BE49-F238E27FC236}">
                <a16:creationId xmlns:a16="http://schemas.microsoft.com/office/drawing/2014/main" id="{AB39D95A-2416-9A44-A4A8-038FB65B4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95" y="3815501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4" name="Line 7">
            <a:extLst>
              <a:ext uri="{FF2B5EF4-FFF2-40B4-BE49-F238E27FC236}">
                <a16:creationId xmlns:a16="http://schemas.microsoft.com/office/drawing/2014/main" id="{E78BA6E9-D2DE-3B4C-B8F0-0B60FECF1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1795" y="38043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5" name="Line 8">
            <a:extLst>
              <a:ext uri="{FF2B5EF4-FFF2-40B4-BE49-F238E27FC236}">
                <a16:creationId xmlns:a16="http://schemas.microsoft.com/office/drawing/2014/main" id="{A0D47CD4-5213-7747-B8ED-B82CB1DF3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8683" y="38043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6" name="Rectangle 9">
            <a:extLst>
              <a:ext uri="{FF2B5EF4-FFF2-40B4-BE49-F238E27FC236}">
                <a16:creationId xmlns:a16="http://schemas.microsoft.com/office/drawing/2014/main" id="{9CC7A1F3-7121-9A4D-8ED5-61BE06416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95" y="38043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7" name="Oval 10">
            <a:extLst>
              <a:ext uri="{FF2B5EF4-FFF2-40B4-BE49-F238E27FC236}">
                <a16:creationId xmlns:a16="http://schemas.microsoft.com/office/drawing/2014/main" id="{942A74E2-4B12-2844-8247-4DD1081A4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033" y="3710726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3" name="Oval 26">
            <a:extLst>
              <a:ext uri="{FF2B5EF4-FFF2-40B4-BE49-F238E27FC236}">
                <a16:creationId xmlns:a16="http://schemas.microsoft.com/office/drawing/2014/main" id="{74166FED-9DB6-AE4B-B5E4-19FFE3324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058" y="4425101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4" name="Line 27">
            <a:extLst>
              <a:ext uri="{FF2B5EF4-FFF2-40B4-BE49-F238E27FC236}">
                <a16:creationId xmlns:a16="http://schemas.microsoft.com/office/drawing/2014/main" id="{69186391-9606-034D-9306-C735925D8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8058" y="44139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5" name="Line 28">
            <a:extLst>
              <a:ext uri="{FF2B5EF4-FFF2-40B4-BE49-F238E27FC236}">
                <a16:creationId xmlns:a16="http://schemas.microsoft.com/office/drawing/2014/main" id="{75BB6334-D1C4-D94A-BA99-4367AA958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4945" y="44139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6" name="Rectangle 29">
            <a:extLst>
              <a:ext uri="{FF2B5EF4-FFF2-40B4-BE49-F238E27FC236}">
                <a16:creationId xmlns:a16="http://schemas.microsoft.com/office/drawing/2014/main" id="{4D831A84-D0A6-2A4D-89B7-0B39B1BD8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058" y="44139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7" name="Oval 30">
            <a:extLst>
              <a:ext uri="{FF2B5EF4-FFF2-40B4-BE49-F238E27FC236}">
                <a16:creationId xmlns:a16="http://schemas.microsoft.com/office/drawing/2014/main" id="{D0D42B8D-5E2B-7841-A6D2-30BC21485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295" y="4320326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31">
            <a:extLst>
              <a:ext uri="{FF2B5EF4-FFF2-40B4-BE49-F238E27FC236}">
                <a16:creationId xmlns:a16="http://schemas.microsoft.com/office/drawing/2014/main" id="{12DF998B-81DA-CA49-8C5F-CC780FA09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995" y="3883763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9" name="Line 32">
            <a:extLst>
              <a:ext uri="{FF2B5EF4-FFF2-40B4-BE49-F238E27FC236}">
                <a16:creationId xmlns:a16="http://schemas.microsoft.com/office/drawing/2014/main" id="{0931E746-EEC9-4149-B22C-B128CADA6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4995" y="3872651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0" name="Line 33">
            <a:extLst>
              <a:ext uri="{FF2B5EF4-FFF2-40B4-BE49-F238E27FC236}">
                <a16:creationId xmlns:a16="http://schemas.microsoft.com/office/drawing/2014/main" id="{18A78410-02D9-124E-8247-E082F1322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1883" y="3872651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Rectangle 34">
            <a:extLst>
              <a:ext uri="{FF2B5EF4-FFF2-40B4-BE49-F238E27FC236}">
                <a16:creationId xmlns:a16="http://schemas.microsoft.com/office/drawing/2014/main" id="{200B969E-4AA3-A14C-AF42-EAA87444E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995" y="3872651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Oval 35">
            <a:extLst>
              <a:ext uri="{FF2B5EF4-FFF2-40B4-BE49-F238E27FC236}">
                <a16:creationId xmlns:a16="http://schemas.microsoft.com/office/drawing/2014/main" id="{79F8363D-C882-3044-8464-7FCFFC28C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233" y="3778988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Freeform 36">
            <a:extLst>
              <a:ext uri="{FF2B5EF4-FFF2-40B4-BE49-F238E27FC236}">
                <a16:creationId xmlns:a16="http://schemas.microsoft.com/office/drawing/2014/main" id="{C5ED50C5-F56B-144B-B077-B4B2FEDC3660}"/>
              </a:ext>
            </a:extLst>
          </p:cNvPr>
          <p:cNvSpPr>
            <a:spLocks/>
          </p:cNvSpPr>
          <p:nvPr/>
        </p:nvSpPr>
        <p:spPr bwMode="auto">
          <a:xfrm>
            <a:off x="3655708" y="3474188"/>
            <a:ext cx="1588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Freeform 37">
            <a:extLst>
              <a:ext uri="{FF2B5EF4-FFF2-40B4-BE49-F238E27FC236}">
                <a16:creationId xmlns:a16="http://schemas.microsoft.com/office/drawing/2014/main" id="{A19ED863-F302-4C4B-BF32-9ED18D75863D}"/>
              </a:ext>
            </a:extLst>
          </p:cNvPr>
          <p:cNvSpPr>
            <a:spLocks/>
          </p:cNvSpPr>
          <p:nvPr/>
        </p:nvSpPr>
        <p:spPr bwMode="auto">
          <a:xfrm>
            <a:off x="2555570" y="3483713"/>
            <a:ext cx="1588" cy="852488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5" name="Freeform 38">
            <a:extLst>
              <a:ext uri="{FF2B5EF4-FFF2-40B4-BE49-F238E27FC236}">
                <a16:creationId xmlns:a16="http://schemas.microsoft.com/office/drawing/2014/main" id="{6BF3134C-2B3E-1548-AB3D-A3BDFF4F4A5C}"/>
              </a:ext>
            </a:extLst>
          </p:cNvPr>
          <p:cNvSpPr>
            <a:spLocks/>
          </p:cNvSpPr>
          <p:nvPr/>
        </p:nvSpPr>
        <p:spPr bwMode="auto">
          <a:xfrm>
            <a:off x="2817508" y="3459901"/>
            <a:ext cx="800100" cy="952500"/>
          </a:xfrm>
          <a:custGeom>
            <a:avLst/>
            <a:gdLst>
              <a:gd name="T0" fmla="*/ 0 w 378"/>
              <a:gd name="T1" fmla="*/ 11993521 h 174"/>
              <a:gd name="T2" fmla="*/ 5035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6" name="Freeform 39">
            <a:extLst>
              <a:ext uri="{FF2B5EF4-FFF2-40B4-BE49-F238E27FC236}">
                <a16:creationId xmlns:a16="http://schemas.microsoft.com/office/drawing/2014/main" id="{C6245707-E1A1-D049-ABCA-63F805299AF1}"/>
              </a:ext>
            </a:extLst>
          </p:cNvPr>
          <p:cNvSpPr>
            <a:spLocks/>
          </p:cNvSpPr>
          <p:nvPr/>
        </p:nvSpPr>
        <p:spPr bwMode="auto">
          <a:xfrm>
            <a:off x="3908120" y="4012351"/>
            <a:ext cx="581025" cy="428625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7" name="Freeform 40">
            <a:extLst>
              <a:ext uri="{FF2B5EF4-FFF2-40B4-BE49-F238E27FC236}">
                <a16:creationId xmlns:a16="http://schemas.microsoft.com/office/drawing/2014/main" id="{4B76FA55-0E59-6C45-8AD8-BE40BC0A5648}"/>
              </a:ext>
            </a:extLst>
          </p:cNvPr>
          <p:cNvSpPr>
            <a:spLocks/>
          </p:cNvSpPr>
          <p:nvPr/>
        </p:nvSpPr>
        <p:spPr bwMode="auto">
          <a:xfrm>
            <a:off x="2827033" y="4460026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8" name="Freeform 41">
            <a:extLst>
              <a:ext uri="{FF2B5EF4-FFF2-40B4-BE49-F238E27FC236}">
                <a16:creationId xmlns:a16="http://schemas.microsoft.com/office/drawing/2014/main" id="{478F5CA3-540D-704B-A0A9-843221692BFB}"/>
              </a:ext>
            </a:extLst>
          </p:cNvPr>
          <p:cNvSpPr>
            <a:spLocks/>
          </p:cNvSpPr>
          <p:nvPr/>
        </p:nvSpPr>
        <p:spPr bwMode="auto">
          <a:xfrm>
            <a:off x="1888820" y="3945676"/>
            <a:ext cx="438150" cy="41910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9" name="Freeform 42">
            <a:extLst>
              <a:ext uri="{FF2B5EF4-FFF2-40B4-BE49-F238E27FC236}">
                <a16:creationId xmlns:a16="http://schemas.microsoft.com/office/drawing/2014/main" id="{09441A01-DB3D-8849-9E6E-B61A9E1DF7A5}"/>
              </a:ext>
            </a:extLst>
          </p:cNvPr>
          <p:cNvSpPr>
            <a:spLocks/>
          </p:cNvSpPr>
          <p:nvPr/>
        </p:nvSpPr>
        <p:spPr bwMode="auto">
          <a:xfrm>
            <a:off x="2817508" y="3364651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0" name="Freeform 43">
            <a:extLst>
              <a:ext uri="{FF2B5EF4-FFF2-40B4-BE49-F238E27FC236}">
                <a16:creationId xmlns:a16="http://schemas.microsoft.com/office/drawing/2014/main" id="{FFD32857-C28D-9847-80E0-9E7FFFB0893C}"/>
              </a:ext>
            </a:extLst>
          </p:cNvPr>
          <p:cNvSpPr>
            <a:spLocks/>
          </p:cNvSpPr>
          <p:nvPr/>
        </p:nvSpPr>
        <p:spPr bwMode="auto">
          <a:xfrm>
            <a:off x="3889070" y="3359888"/>
            <a:ext cx="628650" cy="423863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1" name="Freeform 44">
            <a:extLst>
              <a:ext uri="{FF2B5EF4-FFF2-40B4-BE49-F238E27FC236}">
                <a16:creationId xmlns:a16="http://schemas.microsoft.com/office/drawing/2014/main" id="{95317AFD-8425-9047-82D2-5C53D86FC4B1}"/>
              </a:ext>
            </a:extLst>
          </p:cNvPr>
          <p:cNvSpPr>
            <a:spLocks/>
          </p:cNvSpPr>
          <p:nvPr/>
        </p:nvSpPr>
        <p:spPr bwMode="auto">
          <a:xfrm>
            <a:off x="1798333" y="2678851"/>
            <a:ext cx="1762125" cy="1023938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42" name="Group 45">
            <a:extLst>
              <a:ext uri="{FF2B5EF4-FFF2-40B4-BE49-F238E27FC236}">
                <a16:creationId xmlns:a16="http://schemas.microsoft.com/office/drawing/2014/main" id="{8EA0B5C0-FA92-A244-9016-9BA3D6889A5F}"/>
              </a:ext>
            </a:extLst>
          </p:cNvPr>
          <p:cNvGrpSpPr>
            <a:grpSpLocks/>
          </p:cNvGrpSpPr>
          <p:nvPr/>
        </p:nvGrpSpPr>
        <p:grpSpPr bwMode="auto">
          <a:xfrm>
            <a:off x="1639583" y="3628176"/>
            <a:ext cx="325438" cy="396875"/>
            <a:chOff x="2954" y="2425"/>
            <a:chExt cx="208" cy="250"/>
          </a:xfrm>
        </p:grpSpPr>
        <p:sp>
          <p:nvSpPr>
            <p:cNvPr id="168" name="Rectangle 46">
              <a:extLst>
                <a:ext uri="{FF2B5EF4-FFF2-40B4-BE49-F238E27FC236}">
                  <a16:creationId xmlns:a16="http://schemas.microsoft.com/office/drawing/2014/main" id="{F6376756-4852-A74B-A929-795C12362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9" name="Text Box 47">
              <a:extLst>
                <a:ext uri="{FF2B5EF4-FFF2-40B4-BE49-F238E27FC236}">
                  <a16:creationId xmlns:a16="http://schemas.microsoft.com/office/drawing/2014/main" id="{8D21A96D-93CD-CC4E-9802-65B183FC9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4" y="2425"/>
              <a:ext cx="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3" name="Group 48">
            <a:extLst>
              <a:ext uri="{FF2B5EF4-FFF2-40B4-BE49-F238E27FC236}">
                <a16:creationId xmlns:a16="http://schemas.microsoft.com/office/drawing/2014/main" id="{BAEC1726-7585-D84C-8544-8B19570BB0D1}"/>
              </a:ext>
            </a:extLst>
          </p:cNvPr>
          <p:cNvGrpSpPr>
            <a:grpSpLocks/>
          </p:cNvGrpSpPr>
          <p:nvPr/>
        </p:nvGrpSpPr>
        <p:grpSpPr bwMode="auto">
          <a:xfrm>
            <a:off x="3503308" y="4237776"/>
            <a:ext cx="311150" cy="396875"/>
            <a:chOff x="2958" y="2425"/>
            <a:chExt cx="199" cy="250"/>
          </a:xfrm>
        </p:grpSpPr>
        <p:sp>
          <p:nvSpPr>
            <p:cNvPr id="166" name="Rectangle 49">
              <a:extLst>
                <a:ext uri="{FF2B5EF4-FFF2-40B4-BE49-F238E27FC236}">
                  <a16:creationId xmlns:a16="http://schemas.microsoft.com/office/drawing/2014/main" id="{30D6A47E-3051-2642-B778-56D0A6ADF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7" name="Text Box 50">
              <a:extLst>
                <a:ext uri="{FF2B5EF4-FFF2-40B4-BE49-F238E27FC236}">
                  <a16:creationId xmlns:a16="http://schemas.microsoft.com/office/drawing/2014/main" id="{657B88CD-80B6-9149-A47C-0E4E47210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8" y="2425"/>
              <a:ext cx="1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y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7" name="Group 60">
            <a:extLst>
              <a:ext uri="{FF2B5EF4-FFF2-40B4-BE49-F238E27FC236}">
                <a16:creationId xmlns:a16="http://schemas.microsoft.com/office/drawing/2014/main" id="{C6605578-FE95-B24F-BADA-356BBFD8BB95}"/>
              </a:ext>
            </a:extLst>
          </p:cNvPr>
          <p:cNvGrpSpPr>
            <a:grpSpLocks/>
          </p:cNvGrpSpPr>
          <p:nvPr/>
        </p:nvGrpSpPr>
        <p:grpSpPr bwMode="auto">
          <a:xfrm>
            <a:off x="4398658" y="3647226"/>
            <a:ext cx="336550" cy="457200"/>
            <a:chOff x="2949" y="2395"/>
            <a:chExt cx="214" cy="288"/>
          </a:xfrm>
        </p:grpSpPr>
        <p:sp>
          <p:nvSpPr>
            <p:cNvPr id="158" name="Rectangle 61">
              <a:extLst>
                <a:ext uri="{FF2B5EF4-FFF2-40B4-BE49-F238E27FC236}">
                  <a16:creationId xmlns:a16="http://schemas.microsoft.com/office/drawing/2014/main" id="{41CF463B-AC90-B448-AB77-AD1A2A48F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59" name="Text Box 62">
              <a:extLst>
                <a:ext uri="{FF2B5EF4-FFF2-40B4-BE49-F238E27FC236}">
                  <a16:creationId xmlns:a16="http://schemas.microsoft.com/office/drawing/2014/main" id="{6948C996-9399-804D-A0BC-5489BB15A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9" y="2395"/>
              <a:ext cx="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z</a:t>
              </a:r>
            </a:p>
          </p:txBody>
        </p:sp>
      </p:grpSp>
      <p:sp>
        <p:nvSpPr>
          <p:cNvPr id="148" name="Text Box 63">
            <a:extLst>
              <a:ext uri="{FF2B5EF4-FFF2-40B4-BE49-F238E27FC236}">
                <a16:creationId xmlns:a16="http://schemas.microsoft.com/office/drawing/2014/main" id="{5119DE63-46A3-DA49-98F8-27DCAD979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608" y="33487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9" name="Text Box 64">
            <a:extLst>
              <a:ext uri="{FF2B5EF4-FFF2-40B4-BE49-F238E27FC236}">
                <a16:creationId xmlns:a16="http://schemas.microsoft.com/office/drawing/2014/main" id="{C6DA4233-38DD-5642-A09A-BB31A7CEF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058" y="36964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0" name="Text Box 65">
            <a:extLst>
              <a:ext uri="{FF2B5EF4-FFF2-40B4-BE49-F238E27FC236}">
                <a16:creationId xmlns:a16="http://schemas.microsoft.com/office/drawing/2014/main" id="{6E303301-D563-6140-AA2B-70CA3406E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495" y="40345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1" name="Text Box 66">
            <a:extLst>
              <a:ext uri="{FF2B5EF4-FFF2-40B4-BE49-F238E27FC236}">
                <a16:creationId xmlns:a16="http://schemas.microsoft.com/office/drawing/2014/main" id="{CBC99722-8514-834D-85FC-347C82160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658" y="38440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2" name="Text Box 67">
            <a:extLst>
              <a:ext uri="{FF2B5EF4-FFF2-40B4-BE49-F238E27FC236}">
                <a16:creationId xmlns:a16="http://schemas.microsoft.com/office/drawing/2014/main" id="{83B046CC-9905-9C43-9054-62843B40F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645" y="44060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3" name="Text Box 68">
            <a:extLst>
              <a:ext uri="{FF2B5EF4-FFF2-40B4-BE49-F238E27FC236}">
                <a16:creationId xmlns:a16="http://schemas.microsoft.com/office/drawing/2014/main" id="{534112F7-D709-B040-8EB3-28DABCD69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145" y="372501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4" name="Text Box 69">
            <a:extLst>
              <a:ext uri="{FF2B5EF4-FFF2-40B4-BE49-F238E27FC236}">
                <a16:creationId xmlns:a16="http://schemas.microsoft.com/office/drawing/2014/main" id="{23747841-C3BA-4F4A-AF0C-5509D7AD1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645" y="414411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5" name="Text Box 70">
            <a:extLst>
              <a:ext uri="{FF2B5EF4-FFF2-40B4-BE49-F238E27FC236}">
                <a16:creationId xmlns:a16="http://schemas.microsoft.com/office/drawing/2014/main" id="{505A16BA-1B4E-2946-BF56-95BF07F6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8783" y="32916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6" name="Text Box 71">
            <a:extLst>
              <a:ext uri="{FF2B5EF4-FFF2-40B4-BE49-F238E27FC236}">
                <a16:creationId xmlns:a16="http://schemas.microsoft.com/office/drawing/2014/main" id="{629902D3-50B9-0949-B491-4ABB18141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1970" y="30535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7" name="Text Box 72">
            <a:extLst>
              <a:ext uri="{FF2B5EF4-FFF2-40B4-BE49-F238E27FC236}">
                <a16:creationId xmlns:a16="http://schemas.microsoft.com/office/drawing/2014/main" id="{165ABB11-551D-C643-B086-8CDB0076C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758" y="26296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0" name="Text Box 73">
            <a:extLst>
              <a:ext uri="{FF2B5EF4-FFF2-40B4-BE49-F238E27FC236}">
                <a16:creationId xmlns:a16="http://schemas.microsoft.com/office/drawing/2014/main" id="{50793FC3-EA52-8A46-B2EB-EA9264E29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18" y="1453057"/>
            <a:ext cx="110604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Suppose that </a:t>
            </a:r>
            <a:r>
              <a:rPr kumimoji="0" lang="en-US" sz="2800" b="0" i="1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’s neighboring node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s, x,v,w,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know that for destination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 z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: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6EDB62A-BA4E-E241-91FE-0B3F85B42586}"/>
              </a:ext>
            </a:extLst>
          </p:cNvPr>
          <p:cNvGrpSpPr/>
          <p:nvPr/>
        </p:nvGrpSpPr>
        <p:grpSpPr>
          <a:xfrm>
            <a:off x="5954236" y="2228981"/>
            <a:ext cx="4331635" cy="1775026"/>
            <a:chOff x="5954236" y="2228981"/>
            <a:chExt cx="4331635" cy="1775026"/>
          </a:xfrm>
        </p:grpSpPr>
        <p:sp>
          <p:nvSpPr>
            <p:cNvPr id="171" name="Text Box 74">
              <a:extLst>
                <a:ext uri="{FF2B5EF4-FFF2-40B4-BE49-F238E27FC236}">
                  <a16:creationId xmlns:a16="http://schemas.microsoft.com/office/drawing/2014/main" id="{08AC163F-B177-6F4C-8CFD-A821A7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7193" y="2803678"/>
              <a:ext cx="3595856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= min {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u,v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(z),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                 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u,x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x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(z),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                 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u,w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w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}</a:t>
              </a:r>
            </a:p>
          </p:txBody>
        </p:sp>
        <p:sp>
          <p:nvSpPr>
            <p:cNvPr id="173" name="Text Box 76">
              <a:extLst>
                <a:ext uri="{FF2B5EF4-FFF2-40B4-BE49-F238E27FC236}">
                  <a16:creationId xmlns:a16="http://schemas.microsoft.com/office/drawing/2014/main" id="{75683FA0-BB30-1143-8370-A231590EC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4236" y="2228981"/>
              <a:ext cx="433163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Bellman-Ford equation says: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D0322153-8ADE-0E45-A262-AA9A6F947B78}"/>
              </a:ext>
            </a:extLst>
          </p:cNvPr>
          <p:cNvSpPr/>
          <p:nvPr/>
        </p:nvSpPr>
        <p:spPr>
          <a:xfrm>
            <a:off x="1490598" y="3507287"/>
            <a:ext cx="613776" cy="613776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CDC77B-12CB-3641-B097-13A93B9A5519}"/>
              </a:ext>
            </a:extLst>
          </p:cNvPr>
          <p:cNvGrpSpPr/>
          <p:nvPr/>
        </p:nvGrpSpPr>
        <p:grpSpPr>
          <a:xfrm>
            <a:off x="764088" y="2192055"/>
            <a:ext cx="1691013" cy="1127342"/>
            <a:chOff x="764088" y="2192055"/>
            <a:chExt cx="1691013" cy="1127342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6815DA-1947-6340-8445-6A386E65C0A9}"/>
                </a:ext>
              </a:extLst>
            </p:cNvPr>
            <p:cNvSpPr/>
            <p:nvPr/>
          </p:nvSpPr>
          <p:spPr>
            <a:xfrm>
              <a:off x="851770" y="2630466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6668ED3-D130-3D45-B084-001DB41CD429}"/>
                </a:ext>
              </a:extLst>
            </p:cNvPr>
            <p:cNvGrpSpPr/>
            <p:nvPr/>
          </p:nvGrpSpPr>
          <p:grpSpPr>
            <a:xfrm>
              <a:off x="764088" y="2192055"/>
              <a:ext cx="1346844" cy="461665"/>
              <a:chOff x="764088" y="2192055"/>
              <a:chExt cx="1346844" cy="46166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BEA4562-9169-7C42-BB3A-DDCF769E8C27}"/>
                  </a:ext>
                </a:extLst>
              </p:cNvPr>
              <p:cNvSpPr/>
              <p:nvPr/>
            </p:nvSpPr>
            <p:spPr>
              <a:xfrm>
                <a:off x="851770" y="2242159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A04257-DEFD-8540-BF6E-236DE2C4C53F}"/>
                  </a:ext>
                </a:extLst>
              </p:cNvPr>
              <p:cNvSpPr txBox="1"/>
              <p:nvPr/>
            </p:nvSpPr>
            <p:spPr>
              <a:xfrm>
                <a:off x="764088" y="2192055"/>
                <a:ext cx="1346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v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 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= 5</a:t>
                </a:r>
                <a:endParaRPr lang="en-US" sz="2400" kern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721CBAE-72DC-0B4C-AC71-D468764AA3F0}"/>
              </a:ext>
            </a:extLst>
          </p:cNvPr>
          <p:cNvGrpSpPr/>
          <p:nvPr/>
        </p:nvGrpSpPr>
        <p:grpSpPr>
          <a:xfrm>
            <a:off x="2315033" y="3160213"/>
            <a:ext cx="501650" cy="396875"/>
            <a:chOff x="836555" y="3112712"/>
            <a:chExt cx="501650" cy="396875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465F243-8453-E94C-A8EB-000E66654551}"/>
                </a:ext>
              </a:extLst>
            </p:cNvPr>
            <p:cNvGrpSpPr/>
            <p:nvPr/>
          </p:nvGrpSpPr>
          <p:grpSpPr>
            <a:xfrm>
              <a:off x="836555" y="3205962"/>
              <a:ext cx="501650" cy="233363"/>
              <a:chOff x="2303158" y="3229713"/>
              <a:chExt cx="501650" cy="233363"/>
            </a:xfrm>
          </p:grpSpPr>
          <p:sp>
            <p:nvSpPr>
              <p:cNvPr id="113" name="Oval 16">
                <a:extLst>
                  <a:ext uri="{FF2B5EF4-FFF2-40B4-BE49-F238E27FC236}">
                    <a16:creationId xmlns:a16="http://schemas.microsoft.com/office/drawing/2014/main" id="{0853C746-773B-9B4B-9E9D-1A3FFD58F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920" y="3334488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" name="Line 17">
                <a:extLst>
                  <a:ext uri="{FF2B5EF4-FFF2-40B4-BE49-F238E27FC236}">
                    <a16:creationId xmlns:a16="http://schemas.microsoft.com/office/drawing/2014/main" id="{02D5EB0A-0D47-D64A-94C0-9489ADD63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7920" y="3323376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5" name="Line 18">
                <a:extLst>
                  <a:ext uri="{FF2B5EF4-FFF2-40B4-BE49-F238E27FC236}">
                    <a16:creationId xmlns:a16="http://schemas.microsoft.com/office/drawing/2014/main" id="{19267F03-A18E-E94D-AFBE-D362644035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4808" y="3323376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6" name="Rectangle 19">
                <a:extLst>
                  <a:ext uri="{FF2B5EF4-FFF2-40B4-BE49-F238E27FC236}">
                    <a16:creationId xmlns:a16="http://schemas.microsoft.com/office/drawing/2014/main" id="{5775B4BF-7190-E346-A0C4-3136C4FDF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920" y="3323376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" name="Oval 20">
                <a:extLst>
                  <a:ext uri="{FF2B5EF4-FFF2-40B4-BE49-F238E27FC236}">
                    <a16:creationId xmlns:a16="http://schemas.microsoft.com/office/drawing/2014/main" id="{527A7EAA-5AB1-D541-8B8E-A74D44BA7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158" y="3229713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46" name="Group 57">
              <a:extLst>
                <a:ext uri="{FF2B5EF4-FFF2-40B4-BE49-F238E27FC236}">
                  <a16:creationId xmlns:a16="http://schemas.microsoft.com/office/drawing/2014/main" id="{E5EC63B4-77F4-0244-AFB9-0658A6C7E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455" y="3112712"/>
              <a:ext cx="311150" cy="396875"/>
              <a:chOff x="2958" y="2425"/>
              <a:chExt cx="199" cy="250"/>
            </a:xfrm>
          </p:grpSpPr>
          <p:sp>
            <p:nvSpPr>
              <p:cNvPr id="160" name="Rectangle 58">
                <a:extLst>
                  <a:ext uri="{FF2B5EF4-FFF2-40B4-BE49-F238E27FC236}">
                    <a16:creationId xmlns:a16="http://schemas.microsoft.com/office/drawing/2014/main" id="{DD912960-89ED-D147-B665-AC6CCFCE5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1" name="Text Box 59">
                <a:extLst>
                  <a:ext uri="{FF2B5EF4-FFF2-40B4-BE49-F238E27FC236}">
                    <a16:creationId xmlns:a16="http://schemas.microsoft.com/office/drawing/2014/main" id="{540DB369-7FE9-DE41-B6CA-42B11EC1DA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0B3B02B-083F-B544-92D3-D4A53099AC16}"/>
              </a:ext>
            </a:extLst>
          </p:cNvPr>
          <p:cNvGrpSpPr/>
          <p:nvPr/>
        </p:nvGrpSpPr>
        <p:grpSpPr>
          <a:xfrm>
            <a:off x="3717682" y="2156537"/>
            <a:ext cx="1617434" cy="1131193"/>
            <a:chOff x="3717682" y="2156537"/>
            <a:chExt cx="1617434" cy="1131193"/>
          </a:xfrm>
        </p:grpSpPr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ADC690BC-B355-8B44-A59E-02C693DA19C7}"/>
                </a:ext>
              </a:extLst>
            </p:cNvPr>
            <p:cNvSpPr/>
            <p:nvPr/>
          </p:nvSpPr>
          <p:spPr>
            <a:xfrm flipH="1">
              <a:off x="3717682" y="2598799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28A5A808-82DD-BB42-BA0F-146BE0A1F565}"/>
                </a:ext>
              </a:extLst>
            </p:cNvPr>
            <p:cNvGrpSpPr/>
            <p:nvPr/>
          </p:nvGrpSpPr>
          <p:grpSpPr>
            <a:xfrm>
              <a:off x="3933770" y="2156537"/>
              <a:ext cx="1401346" cy="461665"/>
              <a:chOff x="5257869" y="2364355"/>
              <a:chExt cx="1401346" cy="461665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49EF23C-2FFE-C14C-951E-E59A0690CED4}"/>
                  </a:ext>
                </a:extLst>
              </p:cNvPr>
              <p:cNvSpPr/>
              <p:nvPr/>
            </p:nvSpPr>
            <p:spPr>
              <a:xfrm>
                <a:off x="5402893" y="2421699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49CD771-2F80-AF41-B52D-63EB08A14300}"/>
                  </a:ext>
                </a:extLst>
              </p:cNvPr>
              <p:cNvSpPr txBox="1"/>
              <p:nvPr/>
            </p:nvSpPr>
            <p:spPr>
              <a:xfrm>
                <a:off x="5257869" y="2364355"/>
                <a:ext cx="14013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w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 = 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3</a:t>
                </a: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186D734-0E35-0848-877D-0B8A6851C7C0}"/>
              </a:ext>
            </a:extLst>
          </p:cNvPr>
          <p:cNvGrpSpPr/>
          <p:nvPr/>
        </p:nvGrpSpPr>
        <p:grpSpPr>
          <a:xfrm>
            <a:off x="3392183" y="3123351"/>
            <a:ext cx="500062" cy="396875"/>
            <a:chOff x="3392183" y="3123351"/>
            <a:chExt cx="500062" cy="396875"/>
          </a:xfrm>
        </p:grpSpPr>
        <p:sp>
          <p:nvSpPr>
            <p:cNvPr id="118" name="Oval 21">
              <a:extLst>
                <a:ext uri="{FF2B5EF4-FFF2-40B4-BE49-F238E27FC236}">
                  <a16:creationId xmlns:a16="http://schemas.microsoft.com/office/drawing/2014/main" id="{CA014D69-6A3C-9242-91D0-7DCB5FF13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183" y="3328138"/>
              <a:ext cx="495300" cy="1285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9" name="Line 22">
              <a:extLst>
                <a:ext uri="{FF2B5EF4-FFF2-40B4-BE49-F238E27FC236}">
                  <a16:creationId xmlns:a16="http://schemas.microsoft.com/office/drawing/2014/main" id="{A6BCF00D-E263-8C4C-AD85-5BD8F55AD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2183" y="3317026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0" name="Line 23">
              <a:extLst>
                <a:ext uri="{FF2B5EF4-FFF2-40B4-BE49-F238E27FC236}">
                  <a16:creationId xmlns:a16="http://schemas.microsoft.com/office/drawing/2014/main" id="{CDCA1E47-6B43-D144-9AB7-28160C22D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7483" y="3317026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1" name="Rectangle 24">
              <a:extLst>
                <a:ext uri="{FF2B5EF4-FFF2-40B4-BE49-F238E27FC236}">
                  <a16:creationId xmlns:a16="http://schemas.microsoft.com/office/drawing/2014/main" id="{B3CD70A8-E93D-AC46-8A88-E9576AB39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183" y="3317026"/>
              <a:ext cx="490538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2" name="Oval 25">
              <a:extLst>
                <a:ext uri="{FF2B5EF4-FFF2-40B4-BE49-F238E27FC236}">
                  <a16:creationId xmlns:a16="http://schemas.microsoft.com/office/drawing/2014/main" id="{C2A5705E-82DA-3146-B8C6-31D210861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945" y="3228126"/>
              <a:ext cx="495300" cy="1508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5" name="Group 54">
              <a:extLst>
                <a:ext uri="{FF2B5EF4-FFF2-40B4-BE49-F238E27FC236}">
                  <a16:creationId xmlns:a16="http://schemas.microsoft.com/office/drawing/2014/main" id="{10D52570-25C6-A74A-94B9-5AE0B127BC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6795" y="3123351"/>
              <a:ext cx="368300" cy="396875"/>
              <a:chOff x="2941" y="2413"/>
              <a:chExt cx="235" cy="250"/>
            </a:xfrm>
          </p:grpSpPr>
          <p:sp>
            <p:nvSpPr>
              <p:cNvPr id="162" name="Rectangle 55">
                <a:extLst>
                  <a:ext uri="{FF2B5EF4-FFF2-40B4-BE49-F238E27FC236}">
                    <a16:creationId xmlns:a16="http://schemas.microsoft.com/office/drawing/2014/main" id="{E048F283-E3E7-474A-9EB5-932E8F2E8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3" name="Text Box 56">
                <a:extLst>
                  <a:ext uri="{FF2B5EF4-FFF2-40B4-BE49-F238E27FC236}">
                    <a16:creationId xmlns:a16="http://schemas.microsoft.com/office/drawing/2014/main" id="{44012ACC-934B-934B-8D00-F664ACDB7D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13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60B586A-B5CC-CE4A-9EA2-334F6AEAC3E2}"/>
              </a:ext>
            </a:extLst>
          </p:cNvPr>
          <p:cNvGrpSpPr/>
          <p:nvPr/>
        </p:nvGrpSpPr>
        <p:grpSpPr>
          <a:xfrm>
            <a:off x="848468" y="4372180"/>
            <a:ext cx="1691740" cy="1106944"/>
            <a:chOff x="848468" y="4372180"/>
            <a:chExt cx="1691740" cy="1106944"/>
          </a:xfrm>
        </p:grpSpPr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0FDAB56E-7C26-614E-9058-3AA449B7210D}"/>
                </a:ext>
              </a:extLst>
            </p:cNvPr>
            <p:cNvSpPr/>
            <p:nvPr/>
          </p:nvSpPr>
          <p:spPr>
            <a:xfrm flipV="1">
              <a:off x="936877" y="4372180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1779409-6F55-874D-8E5A-3B311FFB355F}"/>
                </a:ext>
              </a:extLst>
            </p:cNvPr>
            <p:cNvGrpSpPr/>
            <p:nvPr/>
          </p:nvGrpSpPr>
          <p:grpSpPr>
            <a:xfrm>
              <a:off x="848468" y="5017459"/>
              <a:ext cx="1342034" cy="461665"/>
              <a:chOff x="296266" y="4536509"/>
              <a:chExt cx="1342034" cy="461665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6D48F49C-5FEB-D94C-B56E-06D13EA9B5E1}"/>
                  </a:ext>
                </a:extLst>
              </p:cNvPr>
              <p:cNvSpPr/>
              <p:nvPr/>
            </p:nvSpPr>
            <p:spPr>
              <a:xfrm>
                <a:off x="398223" y="4576176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DB737CC-056A-554D-A2BB-CD3B4E0B69C1}"/>
                  </a:ext>
                </a:extLst>
              </p:cNvPr>
              <p:cNvSpPr txBox="1"/>
              <p:nvPr/>
            </p:nvSpPr>
            <p:spPr>
              <a:xfrm>
                <a:off x="296266" y="4536509"/>
                <a:ext cx="13420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x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 = 3</a:t>
                </a:r>
                <a:endParaRPr lang="en-US" sz="2400" kern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8A5A6F4-5535-7044-9045-AFBC8693D3DD}"/>
              </a:ext>
            </a:extLst>
          </p:cNvPr>
          <p:cNvGrpSpPr/>
          <p:nvPr/>
        </p:nvGrpSpPr>
        <p:grpSpPr>
          <a:xfrm>
            <a:off x="2309508" y="4185388"/>
            <a:ext cx="501650" cy="457200"/>
            <a:chOff x="2309508" y="4185388"/>
            <a:chExt cx="501650" cy="457200"/>
          </a:xfrm>
        </p:grpSpPr>
        <p:sp>
          <p:nvSpPr>
            <p:cNvPr id="108" name="Oval 11">
              <a:extLst>
                <a:ext uri="{FF2B5EF4-FFF2-40B4-BE49-F238E27FC236}">
                  <a16:creationId xmlns:a16="http://schemas.microsoft.com/office/drawing/2014/main" id="{470E1052-993B-F24E-9782-67DE07D0D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270" y="4429863"/>
              <a:ext cx="496888" cy="1285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09" name="Line 12">
              <a:extLst>
                <a:ext uri="{FF2B5EF4-FFF2-40B4-BE49-F238E27FC236}">
                  <a16:creationId xmlns:a16="http://schemas.microsoft.com/office/drawing/2014/main" id="{31D48756-4D3F-4547-BA38-955DF048F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4270" y="4418751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0" name="Line 13">
              <a:extLst>
                <a:ext uri="{FF2B5EF4-FFF2-40B4-BE49-F238E27FC236}">
                  <a16:creationId xmlns:a16="http://schemas.microsoft.com/office/drawing/2014/main" id="{739610AA-5AAB-D14A-A48E-0A54C959A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1158" y="4418751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Rectangle 14">
              <a:extLst>
                <a:ext uri="{FF2B5EF4-FFF2-40B4-BE49-F238E27FC236}">
                  <a16:creationId xmlns:a16="http://schemas.microsoft.com/office/drawing/2014/main" id="{360C5DF9-4C76-A744-9F0B-26316821C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270" y="4418751"/>
              <a:ext cx="492125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2" name="Oval 15">
              <a:extLst>
                <a:ext uri="{FF2B5EF4-FFF2-40B4-BE49-F238E27FC236}">
                  <a16:creationId xmlns:a16="http://schemas.microsoft.com/office/drawing/2014/main" id="{2CD5FE5E-F3FC-794D-801F-716C31135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508" y="4325088"/>
              <a:ext cx="496888" cy="1508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4" name="Group 51">
              <a:extLst>
                <a:ext uri="{FF2B5EF4-FFF2-40B4-BE49-F238E27FC236}">
                  <a16:creationId xmlns:a16="http://schemas.microsoft.com/office/drawing/2014/main" id="{0ED4F197-C93F-DA4E-8544-F01425D7A9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9520" y="4185388"/>
              <a:ext cx="336550" cy="457200"/>
              <a:chOff x="2951" y="2395"/>
              <a:chExt cx="213" cy="288"/>
            </a:xfrm>
          </p:grpSpPr>
          <p:sp>
            <p:nvSpPr>
              <p:cNvPr id="164" name="Rectangle 52">
                <a:extLst>
                  <a:ext uri="{FF2B5EF4-FFF2-40B4-BE49-F238E27FC236}">
                    <a16:creationId xmlns:a16="http://schemas.microsoft.com/office/drawing/2014/main" id="{CE500E28-5EFE-184C-AFDD-8A846D358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5" name="Text Box 53">
                <a:extLst>
                  <a:ext uri="{FF2B5EF4-FFF2-40B4-BE49-F238E27FC236}">
                    <a16:creationId xmlns:a16="http://schemas.microsoft.com/office/drawing/2014/main" id="{37535D4F-07D0-264C-A07C-015C89C49E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</p:grpSp>
      <p:sp>
        <p:nvSpPr>
          <p:cNvPr id="197" name="Text Box 74">
            <a:extLst>
              <a:ext uri="{FF2B5EF4-FFF2-40B4-BE49-F238E27FC236}">
                <a16:creationId xmlns:a16="http://schemas.microsoft.com/office/drawing/2014/main" id="{6F64D06C-3D4A-B04D-8692-766E31CD8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311" y="3940800"/>
            <a:ext cx="2605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= min {2 + 5,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        1 + 3,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        5 + 3}  = 4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A292125-2EE5-8447-8FF0-AEFFAC0F3684}"/>
              </a:ext>
            </a:extLst>
          </p:cNvPr>
          <p:cNvGrpSpPr/>
          <p:nvPr/>
        </p:nvGrpSpPr>
        <p:grpSpPr>
          <a:xfrm>
            <a:off x="6270932" y="2745287"/>
            <a:ext cx="4777024" cy="3733537"/>
            <a:chOff x="6270932" y="2745287"/>
            <a:chExt cx="4777024" cy="3733537"/>
          </a:xfrm>
        </p:grpSpPr>
        <p:sp>
          <p:nvSpPr>
            <p:cNvPr id="172" name="Text Box 75">
              <a:extLst>
                <a:ext uri="{FF2B5EF4-FFF2-40B4-BE49-F238E27FC236}">
                  <a16:creationId xmlns:a16="http://schemas.microsoft.com/office/drawing/2014/main" id="{D4C1EC73-3BE9-374D-9155-88EE026DC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932" y="5284523"/>
              <a:ext cx="4777024" cy="1194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</a:rPr>
                <a:t>node achieving minimum (x) is next hop on estimated least-cost path to destination (z)</a:t>
              </a:r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2177DC18-8CDE-BA4F-8FF1-5BE42EF07A19}"/>
                </a:ext>
              </a:extLst>
            </p:cNvPr>
            <p:cNvGrpSpPr/>
            <p:nvPr/>
          </p:nvGrpSpPr>
          <p:grpSpPr>
            <a:xfrm>
              <a:off x="6465518" y="2745287"/>
              <a:ext cx="3645073" cy="2469715"/>
              <a:chOff x="6465518" y="2745287"/>
              <a:chExt cx="3645073" cy="2469715"/>
            </a:xfrm>
          </p:grpSpPr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CF226A95-9353-0345-B51C-FDB35A8DBEBD}"/>
                  </a:ext>
                </a:extLst>
              </p:cNvPr>
              <p:cNvSpPr/>
              <p:nvPr/>
            </p:nvSpPr>
            <p:spPr>
              <a:xfrm>
                <a:off x="6465518" y="2745287"/>
                <a:ext cx="874734" cy="613776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700A119D-A8CE-A24F-8ACD-5859569B99F4}"/>
                  </a:ext>
                </a:extLst>
              </p:cNvPr>
              <p:cNvSpPr/>
              <p:nvPr/>
            </p:nvSpPr>
            <p:spPr>
              <a:xfrm>
                <a:off x="9235857" y="4601226"/>
                <a:ext cx="874734" cy="613776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02459B3A-8E65-7640-A5B7-E7540BECDC06}"/>
                  </a:ext>
                </a:extLst>
              </p:cNvPr>
              <p:cNvSpPr/>
              <p:nvPr/>
            </p:nvSpPr>
            <p:spPr>
              <a:xfrm>
                <a:off x="8098076" y="3187872"/>
                <a:ext cx="1722329" cy="482254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886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E33E7BCD-C9D1-7D45-9F57-213BDDBFDBF8}"/>
              </a:ext>
            </a:extLst>
          </p:cNvPr>
          <p:cNvSpPr txBox="1">
            <a:spLocks noChangeArrowheads="1"/>
          </p:cNvSpPr>
          <p:nvPr/>
        </p:nvSpPr>
        <p:spPr>
          <a:xfrm>
            <a:off x="696238" y="1449887"/>
            <a:ext cx="10815181" cy="13809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key idea: </a:t>
            </a:r>
          </a:p>
          <a:p>
            <a:pPr marL="460375" indent="-330200">
              <a:defRPr/>
            </a:pPr>
            <a:r>
              <a:rPr lang="en-US" dirty="0"/>
              <a:t>from time-to-time, each node sends its own distance vector estimate to neighbors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64DF72B6-39CC-344C-9D00-C68FD6E10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73" y="4778050"/>
            <a:ext cx="10674719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347663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under minor, natural conditions, the estimate </a:t>
            </a:r>
            <a:r>
              <a:rPr lang="en-US" sz="2800" i="1" dirty="0">
                <a:cs typeface="Times New Roman" charset="0"/>
              </a:rPr>
              <a:t>D</a:t>
            </a:r>
            <a:r>
              <a:rPr lang="en-US" sz="2800" i="1" baseline="-30000" dirty="0">
                <a:cs typeface="Times New Roman" charset="0"/>
              </a:rPr>
              <a:t>x</a:t>
            </a:r>
            <a:r>
              <a:rPr lang="en-US" sz="2800" i="1" dirty="0">
                <a:cs typeface="Times New Roman" charset="0"/>
              </a:rPr>
              <a:t>(y) converge to the actual least cost </a:t>
            </a:r>
            <a:r>
              <a:rPr lang="en-US" sz="2800" dirty="0"/>
              <a:t>d</a:t>
            </a:r>
            <a:r>
              <a:rPr lang="en-US" sz="2800" baseline="-25000" dirty="0"/>
              <a:t>x</a:t>
            </a:r>
            <a:r>
              <a:rPr lang="en-US" sz="2800" dirty="0"/>
              <a:t>(y)</a:t>
            </a:r>
            <a:r>
              <a:rPr lang="en-US" sz="2400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26794A-966A-6D45-813B-D1EAD011046F}"/>
              </a:ext>
            </a:extLst>
          </p:cNvPr>
          <p:cNvGrpSpPr/>
          <p:nvPr/>
        </p:nvGrpSpPr>
        <p:grpSpPr>
          <a:xfrm>
            <a:off x="648222" y="2792259"/>
            <a:ext cx="10815181" cy="1412234"/>
            <a:chOff x="648222" y="2792259"/>
            <a:chExt cx="10815181" cy="1412234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8820A465-F22E-4E44-9E83-58539B59D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528" y="3681273"/>
              <a:ext cx="67094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D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x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(y) ← min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v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{c</a:t>
              </a:r>
              <a:r>
                <a:rPr lang="en-US" sz="2800" i="1" baseline="-25000" dirty="0">
                  <a:solidFill>
                    <a:srgbClr val="CC0000"/>
                  </a:solidFill>
                  <a:cs typeface="Times New Roman" charset="0"/>
                </a:rPr>
                <a:t>x,v 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+ D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v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(y)}  </a:t>
              </a:r>
              <a:r>
                <a:rPr lang="en-US" sz="2800" dirty="0">
                  <a:cs typeface="Times New Roman" charset="0"/>
                </a:rPr>
                <a:t>for each node </a:t>
              </a:r>
              <a:r>
                <a:rPr lang="en-US" sz="2800" i="1" dirty="0">
                  <a:cs typeface="Times New Roman" charset="0"/>
                </a:rPr>
                <a:t>y</a:t>
              </a:r>
              <a:r>
                <a:rPr lang="en-US" sz="2800" dirty="0">
                  <a:cs typeface="Times New Roman" charset="0"/>
                </a:rPr>
                <a:t> </a:t>
              </a:r>
              <a:r>
                <a:rPr lang="en-US" sz="2800" dirty="0">
                  <a:ea typeface="MS Mincho" charset="0"/>
                  <a:cs typeface="MS Mincho" charset="0"/>
                </a:rPr>
                <a:t>∊</a:t>
              </a:r>
              <a:r>
                <a:rPr lang="en-US" sz="2800" dirty="0">
                  <a:cs typeface="Times New Roman" charset="0"/>
                </a:rPr>
                <a:t> </a:t>
              </a:r>
              <a:r>
                <a:rPr lang="en-US" sz="2800" i="1" dirty="0">
                  <a:cs typeface="Times New Roman" charset="0"/>
                </a:rPr>
                <a:t>N</a:t>
              </a:r>
            </a:p>
          </p:txBody>
        </p:sp>
        <p:sp>
          <p:nvSpPr>
            <p:cNvPr id="26" name="Rectangle 3">
              <a:extLst>
                <a:ext uri="{FF2B5EF4-FFF2-40B4-BE49-F238E27FC236}">
                  <a16:creationId xmlns:a16="http://schemas.microsoft.com/office/drawing/2014/main" id="{76402688-900A-584B-96BE-A2D2A8F80C5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48222" y="2792259"/>
              <a:ext cx="10815181" cy="10156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0375" indent="-330200">
                <a:defRPr/>
              </a:pPr>
              <a:r>
                <a:rPr lang="en-US" dirty="0"/>
                <a:t>when </a:t>
              </a:r>
              <a:r>
                <a:rPr lang="en-US" i="1" dirty="0"/>
                <a:t>x</a:t>
              </a:r>
              <a:r>
                <a:rPr lang="en-US" dirty="0"/>
                <a:t> receives new DV estimate from any neighbor, it updates its own DV using B-F equation: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367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algorithm: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F891EAD-A289-0847-8476-12FDB9A2A09E}"/>
              </a:ext>
            </a:extLst>
          </p:cNvPr>
          <p:cNvSpPr txBox="1">
            <a:spLocks noChangeArrowheads="1"/>
          </p:cNvSpPr>
          <p:nvPr/>
        </p:nvSpPr>
        <p:spPr>
          <a:xfrm>
            <a:off x="6173635" y="1530372"/>
            <a:ext cx="5400414" cy="1976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</a:rPr>
              <a:t>iterative, asynchronous: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each local iteration caused by: </a:t>
            </a:r>
          </a:p>
          <a:p>
            <a:pPr marL="460375" indent="-223838"/>
            <a:r>
              <a:rPr lang="en-US" sz="2400" dirty="0"/>
              <a:t>local link cost change </a:t>
            </a:r>
          </a:p>
          <a:p>
            <a:pPr marL="460375" indent="-223838"/>
            <a:r>
              <a:rPr lang="en-US" sz="2400" dirty="0"/>
              <a:t>DV update message from neighbor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B41893AC-4325-F74F-8450-C793E4D00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577" y="2097023"/>
            <a:ext cx="4622104" cy="234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dirty="0">
              <a:latin typeface="Times New Roman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i="1" dirty="0">
                <a:solidFill>
                  <a:srgbClr val="000099"/>
                </a:solidFill>
                <a:latin typeface="+mn-lt"/>
              </a:rPr>
              <a:t>wait</a:t>
            </a:r>
            <a:r>
              <a:rPr lang="en-US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sz="2800" dirty="0">
                <a:latin typeface="+mn-lt"/>
              </a:rPr>
              <a:t>for (change in local link cost or msg from neighbor)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 algn="ctr">
              <a:spcBef>
                <a:spcPct val="50000"/>
              </a:spcBef>
            </a:pPr>
            <a:endParaRPr lang="en-US" dirty="0">
              <a:latin typeface="Times New Roman" charset="0"/>
            </a:endParaRP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71AD5EDC-87FD-634A-9465-87600AAFC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032" y="1397588"/>
            <a:ext cx="20313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solidFill>
                  <a:srgbClr val="CC0000"/>
                </a:solidFill>
                <a:latin typeface="+mn-lt"/>
              </a:rPr>
              <a:t>each node: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302920D-3833-AE4E-83FE-DE8AB636259C}"/>
              </a:ext>
            </a:extLst>
          </p:cNvPr>
          <p:cNvSpPr txBox="1">
            <a:spLocks noChangeArrowheads="1"/>
          </p:cNvSpPr>
          <p:nvPr/>
        </p:nvSpPr>
        <p:spPr>
          <a:xfrm>
            <a:off x="6138145" y="3549151"/>
            <a:ext cx="4936951" cy="291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</a:rPr>
              <a:t>distributed, self-stopping: </a:t>
            </a:r>
            <a:r>
              <a:rPr lang="en-US" sz="2400" dirty="0"/>
              <a:t>each node notifies neighbors </a:t>
            </a:r>
            <a:r>
              <a:rPr lang="en-US" sz="2400" i="1" dirty="0"/>
              <a:t>only</a:t>
            </a:r>
            <a:r>
              <a:rPr lang="en-US" sz="2400" dirty="0"/>
              <a:t> when its DV changes</a:t>
            </a:r>
          </a:p>
          <a:p>
            <a:pPr marL="522288" lvl="1" indent="-236538">
              <a:buFont typeface="Wingdings" pitchFamily="2" charset="2"/>
              <a:buChar char="§"/>
            </a:pPr>
            <a:r>
              <a:rPr lang="en-US" dirty="0"/>
              <a:t>neighbors then notify their neighbors – </a:t>
            </a:r>
            <a:r>
              <a:rPr lang="en-US" i="1" dirty="0"/>
              <a:t>only if necessary</a:t>
            </a:r>
          </a:p>
          <a:p>
            <a:pPr marL="522288" lvl="1" indent="-236538">
              <a:buFont typeface="Wingdings" pitchFamily="2" charset="2"/>
              <a:buChar char="§"/>
            </a:pPr>
            <a:r>
              <a:rPr lang="en-US" dirty="0"/>
              <a:t>no notification received, no actions taken!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3C11C6-D826-5F43-A2B4-6804C1E58E41}"/>
              </a:ext>
            </a:extLst>
          </p:cNvPr>
          <p:cNvGrpSpPr/>
          <p:nvPr/>
        </p:nvGrpSpPr>
        <p:grpSpPr>
          <a:xfrm>
            <a:off x="1092191" y="3294344"/>
            <a:ext cx="4622104" cy="1554474"/>
            <a:chOff x="1317659" y="3169084"/>
            <a:chExt cx="4622104" cy="1554474"/>
          </a:xfrm>
        </p:grpSpPr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3F1A2ABA-C0FF-3042-AB19-EBB20A32C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1463" y="3169084"/>
              <a:ext cx="0" cy="42258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Text Box 4">
              <a:extLst>
                <a:ext uri="{FF2B5EF4-FFF2-40B4-BE49-F238E27FC236}">
                  <a16:creationId xmlns:a16="http://schemas.microsoft.com/office/drawing/2014/main" id="{0127FDB6-1E7E-B747-9FF9-706AF3DA6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659" y="3301630"/>
              <a:ext cx="4622104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800" i="1" dirty="0">
                  <a:solidFill>
                    <a:srgbClr val="000099"/>
                  </a:solidFill>
                  <a:latin typeface="+mn-lt"/>
                </a:rPr>
                <a:t>recompute</a:t>
              </a:r>
              <a:r>
                <a:rPr lang="en-US" sz="2800" dirty="0">
                  <a:latin typeface="+mn-lt"/>
                </a:rPr>
                <a:t> DV estimates using DV received from neighbor</a:t>
              </a:r>
            </a:p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B2E6A7-BBBF-E942-BD5C-47863B3A0DE5}"/>
              </a:ext>
            </a:extLst>
          </p:cNvPr>
          <p:cNvGrpSpPr/>
          <p:nvPr/>
        </p:nvGrpSpPr>
        <p:grpSpPr>
          <a:xfrm>
            <a:off x="1054612" y="4521895"/>
            <a:ext cx="4622104" cy="1284197"/>
            <a:chOff x="1280080" y="4396635"/>
            <a:chExt cx="4622104" cy="1284197"/>
          </a:xfrm>
        </p:grpSpPr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8667227-75F3-2946-9800-49EF5E66E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8268" y="4396635"/>
              <a:ext cx="0" cy="43967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Text Box 4">
              <a:extLst>
                <a:ext uri="{FF2B5EF4-FFF2-40B4-BE49-F238E27FC236}">
                  <a16:creationId xmlns:a16="http://schemas.microsoft.com/office/drawing/2014/main" id="{397A11E9-C3A3-2347-8FE5-1B38BBB5C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080" y="4535903"/>
              <a:ext cx="4622104" cy="1144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800" dirty="0">
                  <a:latin typeface="+mn-lt"/>
                </a:rPr>
                <a:t>if DV to any destination has changed, </a:t>
              </a:r>
              <a:r>
                <a:rPr lang="en-US" sz="2800" i="1" dirty="0">
                  <a:solidFill>
                    <a:srgbClr val="000099"/>
                  </a:solidFill>
                  <a:latin typeface="+mn-lt"/>
                </a:rPr>
                <a:t>notify</a:t>
              </a:r>
              <a:r>
                <a:rPr lang="en-US" sz="2800" dirty="0">
                  <a:latin typeface="+mn-lt"/>
                </a:rPr>
                <a:t> neighbors 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F1EEA1-E3D6-FE44-9DE6-5BA118248F5E}"/>
              </a:ext>
            </a:extLst>
          </p:cNvPr>
          <p:cNvCxnSpPr/>
          <p:nvPr/>
        </p:nvCxnSpPr>
        <p:spPr>
          <a:xfrm flipV="1">
            <a:off x="3369501" y="5718132"/>
            <a:ext cx="0" cy="454068"/>
          </a:xfrm>
          <a:prstGeom prst="line">
            <a:avLst/>
          </a:prstGeom>
          <a:ln w="1905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A9ECAE-CD60-CD4E-8453-32556903D047}"/>
              </a:ext>
            </a:extLst>
          </p:cNvPr>
          <p:cNvCxnSpPr/>
          <p:nvPr/>
        </p:nvCxnSpPr>
        <p:spPr>
          <a:xfrm>
            <a:off x="3352800" y="2179529"/>
            <a:ext cx="0" cy="3382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0990E6-E4F6-004A-983C-35F56F91D474}"/>
              </a:ext>
            </a:extLst>
          </p:cNvPr>
          <p:cNvCxnSpPr/>
          <p:nvPr/>
        </p:nvCxnSpPr>
        <p:spPr>
          <a:xfrm>
            <a:off x="1052186" y="6172200"/>
            <a:ext cx="2300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994047-8DFC-3848-A093-707102890135}"/>
              </a:ext>
            </a:extLst>
          </p:cNvPr>
          <p:cNvCxnSpPr/>
          <p:nvPr/>
        </p:nvCxnSpPr>
        <p:spPr>
          <a:xfrm>
            <a:off x="1052186" y="2178485"/>
            <a:ext cx="2300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D0BEAE-AFEE-C84E-B69C-BA9C126D7B96}"/>
              </a:ext>
            </a:extLst>
          </p:cNvPr>
          <p:cNvCxnSpPr>
            <a:cxnSpLocks/>
          </p:cNvCxnSpPr>
          <p:nvPr/>
        </p:nvCxnSpPr>
        <p:spPr>
          <a:xfrm>
            <a:off x="1039660" y="2167003"/>
            <a:ext cx="0" cy="40051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41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FC6901E-6625-8845-BE3F-534E18DC96EB}"/>
              </a:ext>
            </a:extLst>
          </p:cNvPr>
          <p:cNvGrpSpPr/>
          <p:nvPr/>
        </p:nvGrpSpPr>
        <p:grpSpPr>
          <a:xfrm>
            <a:off x="2822712" y="1130710"/>
            <a:ext cx="1552644" cy="2620631"/>
            <a:chOff x="3216002" y="1012723"/>
            <a:chExt cx="1552644" cy="2620631"/>
          </a:xfrm>
        </p:grpSpPr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id="{4CD71459-EB0F-DA48-840A-CE1D12C897D0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0EDC177C-D23A-4F4C-864F-FFDFF6E33129}"/>
                </a:ext>
              </a:extLst>
            </p:cNvPr>
            <p:cNvGrpSpPr/>
            <p:nvPr/>
          </p:nvGrpSpPr>
          <p:grpSpPr>
            <a:xfrm>
              <a:off x="3216002" y="1012723"/>
              <a:ext cx="1130292" cy="2620631"/>
              <a:chOff x="3216002" y="1012723"/>
              <a:chExt cx="1130292" cy="2620631"/>
            </a:xfrm>
          </p:grpSpPr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F9DA473D-F5CB-3B48-B236-B65636E0B23E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FBAC5385-3193-A948-B616-246766D0C301}"/>
                  </a:ext>
                </a:extLst>
              </p:cNvPr>
              <p:cNvGrpSpPr/>
              <p:nvPr/>
            </p:nvGrpSpPr>
            <p:grpSpPr>
              <a:xfrm>
                <a:off x="3216002" y="1017253"/>
                <a:ext cx="1130292" cy="2616101"/>
                <a:chOff x="9472118" y="702026"/>
                <a:chExt cx="1130292" cy="2616101"/>
              </a:xfrm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62FD532C-FB8E-AD49-9559-40749CB0E8D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4" name="TextBox 363">
                  <a:extLst>
                    <a:ext uri="{FF2B5EF4-FFF2-40B4-BE49-F238E27FC236}">
                      <a16:creationId xmlns:a16="http://schemas.microsoft.com/office/drawing/2014/main" id="{21E168E0-497F-9044-9F81-6819E97B423F}"/>
                    </a:ext>
                  </a:extLst>
                </p:cNvPr>
                <p:cNvSpPr txBox="1"/>
                <p:nvPr/>
              </p:nvSpPr>
              <p:spPr>
                <a:xfrm>
                  <a:off x="947211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B09A1AE0-8356-D74F-B5C2-A657CA3ED6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06F76BBD-7406-A34C-951B-FADCC0FF3664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vector: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44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20D98609-9181-0C4A-AE2C-346DD87867AA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28F628B2-E287-644F-9022-BD27AE29D1B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t=0</a:t>
              </a:r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CC49A0EA-8708-104C-8A7B-0A0875E68DB4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17BA58CB-2477-BE4F-97AD-F6234ACEAEAE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A83B3BF1-2FE7-D941-8F17-F53DF698D3D4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809C848E-61D7-604B-904F-F46B1F70915E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6E443275-F9DD-D04E-8D60-BAD1DFBA800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A40FE45-C3D5-8644-80E7-3A6FF3B0D48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92626E3-5D76-4747-8F59-14CDEC8134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4BE49970-1DAF-8145-AC4C-92BBC982EF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1D7190C8-8824-E245-88FF-07416CD845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B93D5913-A28D-6F4C-84E5-4BFBB5E948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0DAC6B31-B886-0043-8195-9BFF5909EE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FE8501E0-4894-EB46-9A8C-90438C4B45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7D05F761-1E2D-D242-8145-FA6CB52161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E8E9805E-BE5E-D841-AC71-C07001BD4D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FC54B5C3-6CE5-0444-91FF-053BF6CE589C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1FFD0838-0271-4340-8F0B-74EF50011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2725" y="3548510"/>
                <a:ext cx="0" cy="207515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748F6DEF-668E-5841-A6A2-B63A0C4711C1}"/>
              </a:ext>
            </a:extLst>
          </p:cNvPr>
          <p:cNvSpPr txBox="1"/>
          <p:nvPr/>
        </p:nvSpPr>
        <p:spPr>
          <a:xfrm flipH="1">
            <a:off x="427284" y="3275636"/>
            <a:ext cx="219581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All nodes have distance estimates to nearest neighbors (only)</a:t>
            </a: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317D5632-B975-3440-BACC-A257B3D4043E}"/>
              </a:ext>
            </a:extLst>
          </p:cNvPr>
          <p:cNvGrpSpPr/>
          <p:nvPr/>
        </p:nvGrpSpPr>
        <p:grpSpPr>
          <a:xfrm>
            <a:off x="5663694" y="2293717"/>
            <a:ext cx="5624685" cy="2298788"/>
            <a:chOff x="5663694" y="2293717"/>
            <a:chExt cx="5624685" cy="2298788"/>
          </a:xfrm>
        </p:grpSpPr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F3693395-6389-7A45-93DD-EF462B33B043}"/>
                </a:ext>
              </a:extLst>
            </p:cNvPr>
            <p:cNvSpPr txBox="1"/>
            <p:nvPr/>
          </p:nvSpPr>
          <p:spPr>
            <a:xfrm>
              <a:off x="9259747" y="3669175"/>
              <a:ext cx="20286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few asymmetries:</a:t>
              </a:r>
            </a:p>
            <a:p>
              <a:pPr marL="285750" indent="-285750">
                <a:buClr>
                  <a:srgbClr val="0000A8"/>
                </a:buClr>
                <a:buFont typeface="Wingdings" pitchFamily="2" charset="2"/>
                <a:buChar char="§"/>
              </a:pPr>
              <a:r>
                <a:rPr lang="en-US" dirty="0"/>
                <a:t>missing link</a:t>
              </a:r>
            </a:p>
            <a:p>
              <a:pPr marL="285750" indent="-285750">
                <a:buClr>
                  <a:srgbClr val="0000A8"/>
                </a:buClr>
                <a:buFont typeface="Wingdings" pitchFamily="2" charset="2"/>
                <a:buChar char="§"/>
              </a:pPr>
              <a:r>
                <a:rPr lang="en-US" dirty="0"/>
                <a:t>larger cost</a:t>
              </a:r>
            </a:p>
          </p:txBody>
        </p: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4E929335-40BB-CB40-86CA-FAACFF10EC6F}"/>
                </a:ext>
              </a:extLst>
            </p:cNvPr>
            <p:cNvCxnSpPr/>
            <p:nvPr/>
          </p:nvCxnSpPr>
          <p:spPr>
            <a:xfrm flipH="1" flipV="1">
              <a:off x="8414795" y="3032568"/>
              <a:ext cx="995423" cy="1111169"/>
            </a:xfrm>
            <a:prstGeom prst="straightConnector1">
              <a:avLst/>
            </a:prstGeom>
            <a:ln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8C615253-8FD8-C347-9EAB-9A57486BFF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3694" y="2293717"/>
              <a:ext cx="3726112" cy="2091470"/>
            </a:xfrm>
            <a:prstGeom prst="straightConnector1">
              <a:avLst/>
            </a:prstGeom>
            <a:ln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51404446-23C0-2D44-BCD1-6A216A38E9F1}"/>
              </a:ext>
            </a:extLst>
          </p:cNvPr>
          <p:cNvSpPr txBox="1"/>
          <p:nvPr/>
        </p:nvSpPr>
        <p:spPr>
          <a:xfrm flipH="1">
            <a:off x="435306" y="4375569"/>
            <a:ext cx="219581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All nodes send their local distance vector to their neighbors</a:t>
            </a:r>
          </a:p>
        </p:txBody>
      </p:sp>
    </p:spTree>
    <p:extLst>
      <p:ext uri="{BB962C8B-B14F-4D97-AF65-F5344CB8AC3E}">
        <p14:creationId xmlns:p14="http://schemas.microsoft.com/office/powerpoint/2010/main" val="43018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4DC6920A-A583-934A-B8F7-D01CB5A4F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1752" y="3564494"/>
                <a:ext cx="137579" cy="231764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B5E9CBF-AF97-5D48-B9CB-2EC5C2C526F5}"/>
              </a:ext>
            </a:extLst>
          </p:cNvPr>
          <p:cNvCxnSpPr>
            <a:cxnSpLocks/>
            <a:stCxn id="180" idx="2"/>
            <a:endCxn id="180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7EFE419-3569-2941-B21B-FEE938B00519}"/>
              </a:ext>
            </a:extLst>
          </p:cNvPr>
          <p:cNvCxnSpPr>
            <a:cxnSpLocks/>
            <a:stCxn id="180" idx="1"/>
            <a:endCxn id="180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E468BF4-771A-9F4F-B78A-F622D4132D71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E684AEF-59A3-F546-87AC-81E722615FE7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0024695-3FDD-964E-B152-496C22A4D46B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6C8EE3F3-AE25-054F-9105-9B7FA34FFD32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5D6CC66D-1EF8-A444-9970-9D45735DBF98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78" name="Oval 5">
                  <a:extLst>
                    <a:ext uri="{FF2B5EF4-FFF2-40B4-BE49-F238E27FC236}">
                      <a16:creationId xmlns:a16="http://schemas.microsoft.com/office/drawing/2014/main" id="{19EC7CC2-5F3C-F044-855B-3528C76254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1" name="Line 6">
                  <a:extLst>
                    <a:ext uri="{FF2B5EF4-FFF2-40B4-BE49-F238E27FC236}">
                      <a16:creationId xmlns:a16="http://schemas.microsoft.com/office/drawing/2014/main" id="{6779C44F-E1F7-DF44-9610-B2A0F6F279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2" name="Line 7">
                  <a:extLst>
                    <a:ext uri="{FF2B5EF4-FFF2-40B4-BE49-F238E27FC236}">
                      <a16:creationId xmlns:a16="http://schemas.microsoft.com/office/drawing/2014/main" id="{D14FB091-AFB7-A944-A8E6-CDE6BB062C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5" name="Rectangle 8">
                  <a:extLst>
                    <a:ext uri="{FF2B5EF4-FFF2-40B4-BE49-F238E27FC236}">
                      <a16:creationId xmlns:a16="http://schemas.microsoft.com/office/drawing/2014/main" id="{3C11373B-941E-A341-8B50-3B1BAB2883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7" name="Oval 9">
                  <a:extLst>
                    <a:ext uri="{FF2B5EF4-FFF2-40B4-BE49-F238E27FC236}">
                      <a16:creationId xmlns:a16="http://schemas.microsoft.com/office/drawing/2014/main" id="{59F44B8F-8F72-CD4B-B450-03B98435A4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66" name="Group 44">
                <a:extLst>
                  <a:ext uri="{FF2B5EF4-FFF2-40B4-BE49-F238E27FC236}">
                    <a16:creationId xmlns:a16="http://schemas.microsoft.com/office/drawing/2014/main" id="{C69DC42A-1FAB-8243-B34F-E94F334C76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76" name="Rectangle 45">
                  <a:extLst>
                    <a:ext uri="{FF2B5EF4-FFF2-40B4-BE49-F238E27FC236}">
                      <a16:creationId xmlns:a16="http://schemas.microsoft.com/office/drawing/2014/main" id="{70E25FC2-8CD7-BD46-8EEF-1398E7F97E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7" name="Text Box 46">
                  <a:extLst>
                    <a:ext uri="{FF2B5EF4-FFF2-40B4-BE49-F238E27FC236}">
                      <a16:creationId xmlns:a16="http://schemas.microsoft.com/office/drawing/2014/main" id="{F9BD9777-D95A-EA46-92E1-12A0C4095B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1916AC98-2221-2E46-9C20-FABA3737D42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276E517F-B609-7C4D-AF44-D726D3196676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59" name="Oval 5">
                  <a:extLst>
                    <a:ext uri="{FF2B5EF4-FFF2-40B4-BE49-F238E27FC236}">
                      <a16:creationId xmlns:a16="http://schemas.microsoft.com/office/drawing/2014/main" id="{DB42A8EC-C196-C840-A504-2428E39476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1" name="Line 6">
                  <a:extLst>
                    <a:ext uri="{FF2B5EF4-FFF2-40B4-BE49-F238E27FC236}">
                      <a16:creationId xmlns:a16="http://schemas.microsoft.com/office/drawing/2014/main" id="{3F365F5A-D6EA-D742-8402-8A4394B313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2" name="Line 7">
                  <a:extLst>
                    <a:ext uri="{FF2B5EF4-FFF2-40B4-BE49-F238E27FC236}">
                      <a16:creationId xmlns:a16="http://schemas.microsoft.com/office/drawing/2014/main" id="{9177141B-66C5-2C42-A137-216B8B13C8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3" name="Rectangle 8">
                  <a:extLst>
                    <a:ext uri="{FF2B5EF4-FFF2-40B4-BE49-F238E27FC236}">
                      <a16:creationId xmlns:a16="http://schemas.microsoft.com/office/drawing/2014/main" id="{AE62DE18-0008-9444-9562-C4F5BAA68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4" name="Oval 9">
                  <a:extLst>
                    <a:ext uri="{FF2B5EF4-FFF2-40B4-BE49-F238E27FC236}">
                      <a16:creationId xmlns:a16="http://schemas.microsoft.com/office/drawing/2014/main" id="{152F8C8A-0D1A-8B45-807C-D91E535678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56" name="Group 44">
                <a:extLst>
                  <a:ext uri="{FF2B5EF4-FFF2-40B4-BE49-F238E27FC236}">
                    <a16:creationId xmlns:a16="http://schemas.microsoft.com/office/drawing/2014/main" id="{B39FA0FD-C7BF-0944-A9C2-76560B3C57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57" name="Rectangle 45">
                  <a:extLst>
                    <a:ext uri="{FF2B5EF4-FFF2-40B4-BE49-F238E27FC236}">
                      <a16:creationId xmlns:a16="http://schemas.microsoft.com/office/drawing/2014/main" id="{EC0865B6-5078-B846-B9A1-B22AF242AE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8" name="Text Box 46">
                  <a:extLst>
                    <a:ext uri="{FF2B5EF4-FFF2-40B4-BE49-F238E27FC236}">
                      <a16:creationId xmlns:a16="http://schemas.microsoft.com/office/drawing/2014/main" id="{31AE0430-51CF-024F-9407-1E001488D4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17B399C-7375-8C45-B153-5E0DDE79A730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9AB240-E175-A144-B6B9-2DEE10D553A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38" name="Oval 5">
                  <a:extLst>
                    <a:ext uri="{FF2B5EF4-FFF2-40B4-BE49-F238E27FC236}">
                      <a16:creationId xmlns:a16="http://schemas.microsoft.com/office/drawing/2014/main" id="{3D7BCFC3-725F-A347-AF8E-208167808D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3" name="Line 6">
                  <a:extLst>
                    <a:ext uri="{FF2B5EF4-FFF2-40B4-BE49-F238E27FC236}">
                      <a16:creationId xmlns:a16="http://schemas.microsoft.com/office/drawing/2014/main" id="{A8673090-13F7-EA46-8F52-E998712551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4" name="Line 7">
                  <a:extLst>
                    <a:ext uri="{FF2B5EF4-FFF2-40B4-BE49-F238E27FC236}">
                      <a16:creationId xmlns:a16="http://schemas.microsoft.com/office/drawing/2014/main" id="{CA6A678E-A8F1-4341-B140-0132895B81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5" name="Rectangle 8">
                  <a:extLst>
                    <a:ext uri="{FF2B5EF4-FFF2-40B4-BE49-F238E27FC236}">
                      <a16:creationId xmlns:a16="http://schemas.microsoft.com/office/drawing/2014/main" id="{CB19ADB2-AFF7-0341-97AC-822A64365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6" name="Oval 9">
                  <a:extLst>
                    <a:ext uri="{FF2B5EF4-FFF2-40B4-BE49-F238E27FC236}">
                      <a16:creationId xmlns:a16="http://schemas.microsoft.com/office/drawing/2014/main" id="{129E19EF-F5CE-AE49-A59D-F98EA32F73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31" name="Group 44">
                <a:extLst>
                  <a:ext uri="{FF2B5EF4-FFF2-40B4-BE49-F238E27FC236}">
                    <a16:creationId xmlns:a16="http://schemas.microsoft.com/office/drawing/2014/main" id="{33BC9284-082A-C547-80A2-CE5B331839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236" name="Rectangle 45">
                  <a:extLst>
                    <a:ext uri="{FF2B5EF4-FFF2-40B4-BE49-F238E27FC236}">
                      <a16:creationId xmlns:a16="http://schemas.microsoft.com/office/drawing/2014/main" id="{4193C60B-BF7A-AF45-81F6-7D7BE48E1B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37" name="Text Box 46">
                  <a:extLst>
                    <a:ext uri="{FF2B5EF4-FFF2-40B4-BE49-F238E27FC236}">
                      <a16:creationId xmlns:a16="http://schemas.microsoft.com/office/drawing/2014/main" id="{5F25081C-318C-894D-91F5-40D4DDBE2A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39063DBA-AA21-B940-821D-0DA362ACBFD2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B6173759-393F-EF41-BF23-9FF3A6808F43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A2333B97-3D20-6A48-A225-3ECD3BF3BDCC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FDA085E2-BBF4-1640-BBF7-8F6C365AFCD6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703C7E13-37F5-E945-B01D-1D28211C2728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0ABBA765-6FBF-C847-827C-2F752F3AAE10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EBDE6AFC-30C3-2441-8BF5-2620B9D87DE9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CDA0FD3D-74E3-A34A-B988-BFD2BFA0DE3D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43EDD2E3-77B9-4648-A935-D42AA319AD53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CDBF86C5-B9CE-4442-83BB-63B8F31E7B05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A7F4D230-4375-284D-93AF-56B3816424D0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9" name="Right Arrow 368">
            <a:extLst>
              <a:ext uri="{FF2B5EF4-FFF2-40B4-BE49-F238E27FC236}">
                <a16:creationId xmlns:a16="http://schemas.microsoft.com/office/drawing/2014/main" id="{BA6E4B87-B0D2-584A-8275-944F9B27A998}"/>
              </a:ext>
            </a:extLst>
          </p:cNvPr>
          <p:cNvSpPr/>
          <p:nvPr/>
        </p:nvSpPr>
        <p:spPr>
          <a:xfrm rot="16200000" flipV="1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0" name="Right Arrow 369">
            <a:extLst>
              <a:ext uri="{FF2B5EF4-FFF2-40B4-BE49-F238E27FC236}">
                <a16:creationId xmlns:a16="http://schemas.microsoft.com/office/drawing/2014/main" id="{25938079-A318-4141-A85D-C146526D6BA5}"/>
              </a:ext>
            </a:extLst>
          </p:cNvPr>
          <p:cNvSpPr/>
          <p:nvPr/>
        </p:nvSpPr>
        <p:spPr>
          <a:xfrm rot="5400000" flipV="1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1" name="Right Arrow 370">
            <a:extLst>
              <a:ext uri="{FF2B5EF4-FFF2-40B4-BE49-F238E27FC236}">
                <a16:creationId xmlns:a16="http://schemas.microsoft.com/office/drawing/2014/main" id="{92A84268-7A7F-1141-806B-F9720C1E86BA}"/>
              </a:ext>
            </a:extLst>
          </p:cNvPr>
          <p:cNvSpPr/>
          <p:nvPr/>
        </p:nvSpPr>
        <p:spPr>
          <a:xfrm rot="16200000" flipV="1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2" name="Right Arrow 371">
            <a:extLst>
              <a:ext uri="{FF2B5EF4-FFF2-40B4-BE49-F238E27FC236}">
                <a16:creationId xmlns:a16="http://schemas.microsoft.com/office/drawing/2014/main" id="{5DCF7BEA-490D-7745-BC10-20C900207F60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3" name="Right Arrow 372">
            <a:extLst>
              <a:ext uri="{FF2B5EF4-FFF2-40B4-BE49-F238E27FC236}">
                <a16:creationId xmlns:a16="http://schemas.microsoft.com/office/drawing/2014/main" id="{093DBBC2-F1D6-0B4E-A923-77744DD15C01}"/>
              </a:ext>
            </a:extLst>
          </p:cNvPr>
          <p:cNvSpPr/>
          <p:nvPr/>
        </p:nvSpPr>
        <p:spPr>
          <a:xfrm rot="16200000" flipV="1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Right Arrow 373">
            <a:extLst>
              <a:ext uri="{FF2B5EF4-FFF2-40B4-BE49-F238E27FC236}">
                <a16:creationId xmlns:a16="http://schemas.microsoft.com/office/drawing/2014/main" id="{0F571382-3562-BB46-B385-29691871F5CE}"/>
              </a:ext>
            </a:extLst>
          </p:cNvPr>
          <p:cNvSpPr/>
          <p:nvPr/>
        </p:nvSpPr>
        <p:spPr>
          <a:xfrm rot="5400000" flipV="1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5" name="Right Arrow 374">
            <a:extLst>
              <a:ext uri="{FF2B5EF4-FFF2-40B4-BE49-F238E27FC236}">
                <a16:creationId xmlns:a16="http://schemas.microsoft.com/office/drawing/2014/main" id="{876E6BAE-D896-7444-8D9A-FECC0D13BE6B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6" name="Right Arrow 375">
            <a:extLst>
              <a:ext uri="{FF2B5EF4-FFF2-40B4-BE49-F238E27FC236}">
                <a16:creationId xmlns:a16="http://schemas.microsoft.com/office/drawing/2014/main" id="{8005B430-D654-C548-A728-7231A3350154}"/>
              </a:ext>
            </a:extLst>
          </p:cNvPr>
          <p:cNvSpPr/>
          <p:nvPr/>
        </p:nvSpPr>
        <p:spPr>
          <a:xfrm rot="5400000" flipV="1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7" name="Right Arrow 376">
            <a:extLst>
              <a:ext uri="{FF2B5EF4-FFF2-40B4-BE49-F238E27FC236}">
                <a16:creationId xmlns:a16="http://schemas.microsoft.com/office/drawing/2014/main" id="{07B2F373-535A-9748-8358-0787A35EDF9D}"/>
              </a:ext>
            </a:extLst>
          </p:cNvPr>
          <p:cNvSpPr/>
          <p:nvPr/>
        </p:nvSpPr>
        <p:spPr>
          <a:xfrm rot="16200000" flipV="1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8" name="Right Arrow 377">
            <a:extLst>
              <a:ext uri="{FF2B5EF4-FFF2-40B4-BE49-F238E27FC236}">
                <a16:creationId xmlns:a16="http://schemas.microsoft.com/office/drawing/2014/main" id="{52E07261-BA5A-9643-AF15-22A0B236F904}"/>
              </a:ext>
            </a:extLst>
          </p:cNvPr>
          <p:cNvSpPr/>
          <p:nvPr/>
        </p:nvSpPr>
        <p:spPr>
          <a:xfrm rot="5400000" flipV="1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9" name="Right Arrow 378">
            <a:extLst>
              <a:ext uri="{FF2B5EF4-FFF2-40B4-BE49-F238E27FC236}">
                <a16:creationId xmlns:a16="http://schemas.microsoft.com/office/drawing/2014/main" id="{2402EEBC-A1F3-1446-AA76-F9332E751545}"/>
              </a:ext>
            </a:extLst>
          </p:cNvPr>
          <p:cNvSpPr/>
          <p:nvPr/>
        </p:nvSpPr>
        <p:spPr>
          <a:xfrm rot="10800000" flipH="1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0" name="Right Arrow 379">
            <a:extLst>
              <a:ext uri="{FF2B5EF4-FFF2-40B4-BE49-F238E27FC236}">
                <a16:creationId xmlns:a16="http://schemas.microsoft.com/office/drawing/2014/main" id="{C1018A25-D7FD-F941-918C-CEFF20CD7430}"/>
              </a:ext>
            </a:extLst>
          </p:cNvPr>
          <p:cNvSpPr/>
          <p:nvPr/>
        </p:nvSpPr>
        <p:spPr>
          <a:xfrm flipH="1"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2C52FCE5-76B4-7B4F-BED3-D2285766D778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E5B74157-FBC4-9B41-9413-6A9523B4475D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03" name="Group 402">
                <a:extLst>
                  <a:ext uri="{FF2B5EF4-FFF2-40B4-BE49-F238E27FC236}">
                    <a16:creationId xmlns:a16="http://schemas.microsoft.com/office/drawing/2014/main" id="{BE1F897A-859B-D840-8C66-A7F185CFDEE9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07" name="Oval 5">
                  <a:extLst>
                    <a:ext uri="{FF2B5EF4-FFF2-40B4-BE49-F238E27FC236}">
                      <a16:creationId xmlns:a16="http://schemas.microsoft.com/office/drawing/2014/main" id="{44AFD1B0-34FB-A345-9A4A-558E115EE3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8" name="Line 6">
                  <a:extLst>
                    <a:ext uri="{FF2B5EF4-FFF2-40B4-BE49-F238E27FC236}">
                      <a16:creationId xmlns:a16="http://schemas.microsoft.com/office/drawing/2014/main" id="{92EE8670-6890-3E48-81E2-F25290369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9" name="Line 7">
                  <a:extLst>
                    <a:ext uri="{FF2B5EF4-FFF2-40B4-BE49-F238E27FC236}">
                      <a16:creationId xmlns:a16="http://schemas.microsoft.com/office/drawing/2014/main" id="{B5C3C8FB-696B-B740-A582-1BC475E8AD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0" name="Rectangle 8">
                  <a:extLst>
                    <a:ext uri="{FF2B5EF4-FFF2-40B4-BE49-F238E27FC236}">
                      <a16:creationId xmlns:a16="http://schemas.microsoft.com/office/drawing/2014/main" id="{4B0E4D59-1BC8-C542-BCF2-181FC4E1DD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1" name="Oval 9">
                  <a:extLst>
                    <a:ext uri="{FF2B5EF4-FFF2-40B4-BE49-F238E27FC236}">
                      <a16:creationId xmlns:a16="http://schemas.microsoft.com/office/drawing/2014/main" id="{60D48562-6FC2-394A-9762-DB852AC205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04" name="Group 44">
                <a:extLst>
                  <a:ext uri="{FF2B5EF4-FFF2-40B4-BE49-F238E27FC236}">
                    <a16:creationId xmlns:a16="http://schemas.microsoft.com/office/drawing/2014/main" id="{74519609-955F-A840-86C0-6A339E537D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05" name="Rectangle 45">
                  <a:extLst>
                    <a:ext uri="{FF2B5EF4-FFF2-40B4-BE49-F238E27FC236}">
                      <a16:creationId xmlns:a16="http://schemas.microsoft.com/office/drawing/2014/main" id="{3E79CB50-C86A-B743-885D-FCF36192F3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6" name="Text Box 46">
                  <a:extLst>
                    <a:ext uri="{FF2B5EF4-FFF2-40B4-BE49-F238E27FC236}">
                      <a16:creationId xmlns:a16="http://schemas.microsoft.com/office/drawing/2014/main" id="{AD8E9D3F-52FF-4D4D-A215-818DE19427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20A7C2A6-7DD0-0445-AF7C-F9E28B75F235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5E0509C9-19D8-1641-9666-B248C5EAA158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98" name="Oval 5">
                  <a:extLst>
                    <a:ext uri="{FF2B5EF4-FFF2-40B4-BE49-F238E27FC236}">
                      <a16:creationId xmlns:a16="http://schemas.microsoft.com/office/drawing/2014/main" id="{F800737F-8972-794E-8C64-2C8CDAC483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9" name="Line 6">
                  <a:extLst>
                    <a:ext uri="{FF2B5EF4-FFF2-40B4-BE49-F238E27FC236}">
                      <a16:creationId xmlns:a16="http://schemas.microsoft.com/office/drawing/2014/main" id="{0099617B-FF31-3340-810C-247A1ED319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0" name="Line 7">
                  <a:extLst>
                    <a:ext uri="{FF2B5EF4-FFF2-40B4-BE49-F238E27FC236}">
                      <a16:creationId xmlns:a16="http://schemas.microsoft.com/office/drawing/2014/main" id="{AEB4753D-35A0-4B4F-AAE8-4B80DF356C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1" name="Rectangle 8">
                  <a:extLst>
                    <a:ext uri="{FF2B5EF4-FFF2-40B4-BE49-F238E27FC236}">
                      <a16:creationId xmlns:a16="http://schemas.microsoft.com/office/drawing/2014/main" id="{4BEFDEDD-8E64-8543-BC9A-2BCF6DAD65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2" name="Oval 9">
                  <a:extLst>
                    <a:ext uri="{FF2B5EF4-FFF2-40B4-BE49-F238E27FC236}">
                      <a16:creationId xmlns:a16="http://schemas.microsoft.com/office/drawing/2014/main" id="{D2A5D1FC-C342-FF42-8178-52927BF00B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95" name="Group 44">
                <a:extLst>
                  <a:ext uri="{FF2B5EF4-FFF2-40B4-BE49-F238E27FC236}">
                    <a16:creationId xmlns:a16="http://schemas.microsoft.com/office/drawing/2014/main" id="{FF45955A-4D2C-0E44-91D6-2BEA7A78D8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96" name="Rectangle 45">
                  <a:extLst>
                    <a:ext uri="{FF2B5EF4-FFF2-40B4-BE49-F238E27FC236}">
                      <a16:creationId xmlns:a16="http://schemas.microsoft.com/office/drawing/2014/main" id="{77268971-CD1F-DD41-BB7D-8BAB708D2C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7" name="Text Box 46">
                  <a:extLst>
                    <a:ext uri="{FF2B5EF4-FFF2-40B4-BE49-F238E27FC236}">
                      <a16:creationId xmlns:a16="http://schemas.microsoft.com/office/drawing/2014/main" id="{FD2F45D0-872F-6A45-A595-CB348ADD21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7CB50BA4-E6E4-A54D-B90C-A0EA7DDA6E81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F0C7D337-D5DC-B146-B6A0-5EAD66350917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89" name="Oval 5">
                  <a:extLst>
                    <a:ext uri="{FF2B5EF4-FFF2-40B4-BE49-F238E27FC236}">
                      <a16:creationId xmlns:a16="http://schemas.microsoft.com/office/drawing/2014/main" id="{4E201FD3-CC75-2B4F-83C6-9C945200DA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0" name="Line 6">
                  <a:extLst>
                    <a:ext uri="{FF2B5EF4-FFF2-40B4-BE49-F238E27FC236}">
                      <a16:creationId xmlns:a16="http://schemas.microsoft.com/office/drawing/2014/main" id="{A2B75435-5655-8E4D-A5FD-B37E0BE1D8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1" name="Line 7">
                  <a:extLst>
                    <a:ext uri="{FF2B5EF4-FFF2-40B4-BE49-F238E27FC236}">
                      <a16:creationId xmlns:a16="http://schemas.microsoft.com/office/drawing/2014/main" id="{84B12EFB-7BAE-C446-AAAD-5507060FFE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2" name="Rectangle 8">
                  <a:extLst>
                    <a:ext uri="{FF2B5EF4-FFF2-40B4-BE49-F238E27FC236}">
                      <a16:creationId xmlns:a16="http://schemas.microsoft.com/office/drawing/2014/main" id="{3F9824EC-B6A0-EA4F-97FB-E73B52F6A0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3" name="Oval 9">
                  <a:extLst>
                    <a:ext uri="{FF2B5EF4-FFF2-40B4-BE49-F238E27FC236}">
                      <a16:creationId xmlns:a16="http://schemas.microsoft.com/office/drawing/2014/main" id="{9BB965F5-6CB9-8945-9FD8-314A82137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86" name="Group 44">
                <a:extLst>
                  <a:ext uri="{FF2B5EF4-FFF2-40B4-BE49-F238E27FC236}">
                    <a16:creationId xmlns:a16="http://schemas.microsoft.com/office/drawing/2014/main" id="{78550AC4-ABD8-394D-8ED0-A5E3144FAD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387" name="Rectangle 45">
                  <a:extLst>
                    <a:ext uri="{FF2B5EF4-FFF2-40B4-BE49-F238E27FC236}">
                      <a16:creationId xmlns:a16="http://schemas.microsoft.com/office/drawing/2014/main" id="{97E14D4A-6296-D445-802B-C680BA3614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88" name="Text Box 46">
                  <a:extLst>
                    <a:ext uri="{FF2B5EF4-FFF2-40B4-BE49-F238E27FC236}">
                      <a16:creationId xmlns:a16="http://schemas.microsoft.com/office/drawing/2014/main" id="{AAD06BA3-96DB-BD47-BF7B-5CEB82B1BB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D6141904-3F73-4D45-A9C2-BEB109B06772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930A2AFF-1070-E64E-9D6A-1403FCE21009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34" name="Group 433">
                <a:extLst>
                  <a:ext uri="{FF2B5EF4-FFF2-40B4-BE49-F238E27FC236}">
                    <a16:creationId xmlns:a16="http://schemas.microsoft.com/office/drawing/2014/main" id="{24483B8D-6CBB-CD46-8745-5EBE21AF8697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38" name="Oval 5">
                  <a:extLst>
                    <a:ext uri="{FF2B5EF4-FFF2-40B4-BE49-F238E27FC236}">
                      <a16:creationId xmlns:a16="http://schemas.microsoft.com/office/drawing/2014/main" id="{6FDC2129-9A8F-5A45-8E76-775246AE32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9" name="Line 6">
                  <a:extLst>
                    <a:ext uri="{FF2B5EF4-FFF2-40B4-BE49-F238E27FC236}">
                      <a16:creationId xmlns:a16="http://schemas.microsoft.com/office/drawing/2014/main" id="{E05E39C5-0238-1446-A5B0-A3A1B984A5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0" name="Line 7">
                  <a:extLst>
                    <a:ext uri="{FF2B5EF4-FFF2-40B4-BE49-F238E27FC236}">
                      <a16:creationId xmlns:a16="http://schemas.microsoft.com/office/drawing/2014/main" id="{60B86382-D07D-7040-A2F7-505F52DA76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1" name="Rectangle 8">
                  <a:extLst>
                    <a:ext uri="{FF2B5EF4-FFF2-40B4-BE49-F238E27FC236}">
                      <a16:creationId xmlns:a16="http://schemas.microsoft.com/office/drawing/2014/main" id="{07BC4E59-E5C2-AC45-9E61-0CAEAC713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2" name="Oval 9">
                  <a:extLst>
                    <a:ext uri="{FF2B5EF4-FFF2-40B4-BE49-F238E27FC236}">
                      <a16:creationId xmlns:a16="http://schemas.microsoft.com/office/drawing/2014/main" id="{D15E7F48-03A4-C644-AB3D-9A07A4F2FF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35" name="Group 44">
                <a:extLst>
                  <a:ext uri="{FF2B5EF4-FFF2-40B4-BE49-F238E27FC236}">
                    <a16:creationId xmlns:a16="http://schemas.microsoft.com/office/drawing/2014/main" id="{0F84DC72-6B88-3747-8140-C35EAAD006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36" name="Rectangle 45">
                  <a:extLst>
                    <a:ext uri="{FF2B5EF4-FFF2-40B4-BE49-F238E27FC236}">
                      <a16:creationId xmlns:a16="http://schemas.microsoft.com/office/drawing/2014/main" id="{F778FC4B-8EF8-414B-9536-D30CF641FF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7" name="Text Box 46">
                  <a:extLst>
                    <a:ext uri="{FF2B5EF4-FFF2-40B4-BE49-F238E27FC236}">
                      <a16:creationId xmlns:a16="http://schemas.microsoft.com/office/drawing/2014/main" id="{912A3E35-D77A-6A40-B073-4EA003CCDF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5CC18FC4-2A37-CC43-84F4-2E4969E1E18C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571FFDA0-7CCD-6541-9470-2DAA896E540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9" name="Oval 5">
                  <a:extLst>
                    <a:ext uri="{FF2B5EF4-FFF2-40B4-BE49-F238E27FC236}">
                      <a16:creationId xmlns:a16="http://schemas.microsoft.com/office/drawing/2014/main" id="{890F9138-93A9-9E4A-B33F-A3118CA22F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0" name="Line 6">
                  <a:extLst>
                    <a:ext uri="{FF2B5EF4-FFF2-40B4-BE49-F238E27FC236}">
                      <a16:creationId xmlns:a16="http://schemas.microsoft.com/office/drawing/2014/main" id="{5898E9B3-AFBD-234D-8D95-0C6F496ABD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1" name="Line 7">
                  <a:extLst>
                    <a:ext uri="{FF2B5EF4-FFF2-40B4-BE49-F238E27FC236}">
                      <a16:creationId xmlns:a16="http://schemas.microsoft.com/office/drawing/2014/main" id="{2FA91DB3-B0C8-CE4B-AD03-14386A8F0C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2" name="Rectangle 8">
                  <a:extLst>
                    <a:ext uri="{FF2B5EF4-FFF2-40B4-BE49-F238E27FC236}">
                      <a16:creationId xmlns:a16="http://schemas.microsoft.com/office/drawing/2014/main" id="{75D7AA85-AA3C-9A41-8DDF-35ED561A00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3" name="Oval 9">
                  <a:extLst>
                    <a:ext uri="{FF2B5EF4-FFF2-40B4-BE49-F238E27FC236}">
                      <a16:creationId xmlns:a16="http://schemas.microsoft.com/office/drawing/2014/main" id="{FFDDC1A2-DDBC-D54C-899E-4ED7244E7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26" name="Group 44">
                <a:extLst>
                  <a:ext uri="{FF2B5EF4-FFF2-40B4-BE49-F238E27FC236}">
                    <a16:creationId xmlns:a16="http://schemas.microsoft.com/office/drawing/2014/main" id="{8AC75149-FF4E-FF47-B9D1-2A503E9A2B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427" name="Rectangle 45">
                  <a:extLst>
                    <a:ext uri="{FF2B5EF4-FFF2-40B4-BE49-F238E27FC236}">
                      <a16:creationId xmlns:a16="http://schemas.microsoft.com/office/drawing/2014/main" id="{A1C72749-E916-C743-95AD-77A7093C54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8" name="Text Box 46">
                  <a:extLst>
                    <a:ext uri="{FF2B5EF4-FFF2-40B4-BE49-F238E27FC236}">
                      <a16:creationId xmlns:a16="http://schemas.microsoft.com/office/drawing/2014/main" id="{61C11CB2-AF11-A34A-BC61-DAC0A8724F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F92775E6-8E4A-DC47-8C00-D7CDF3BF3A89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DF065D3B-3767-8B4A-9038-653B9F8AEE7B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0" name="Oval 5">
                  <a:extLst>
                    <a:ext uri="{FF2B5EF4-FFF2-40B4-BE49-F238E27FC236}">
                      <a16:creationId xmlns:a16="http://schemas.microsoft.com/office/drawing/2014/main" id="{D0A3835C-514D-5140-9584-0164B8BAB8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1" name="Line 6">
                  <a:extLst>
                    <a:ext uri="{FF2B5EF4-FFF2-40B4-BE49-F238E27FC236}">
                      <a16:creationId xmlns:a16="http://schemas.microsoft.com/office/drawing/2014/main" id="{6401BEF0-9CAC-7843-8992-54C5933DC3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Line 7">
                  <a:extLst>
                    <a:ext uri="{FF2B5EF4-FFF2-40B4-BE49-F238E27FC236}">
                      <a16:creationId xmlns:a16="http://schemas.microsoft.com/office/drawing/2014/main" id="{081C22D9-FA0D-3545-860C-4BCDAC6A95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3" name="Rectangle 8">
                  <a:extLst>
                    <a:ext uri="{FF2B5EF4-FFF2-40B4-BE49-F238E27FC236}">
                      <a16:creationId xmlns:a16="http://schemas.microsoft.com/office/drawing/2014/main" id="{A27FBD24-DB32-FF46-A024-AA93825D4A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4" name="Oval 9">
                  <a:extLst>
                    <a:ext uri="{FF2B5EF4-FFF2-40B4-BE49-F238E27FC236}">
                      <a16:creationId xmlns:a16="http://schemas.microsoft.com/office/drawing/2014/main" id="{C5D9CABA-76B6-FD40-A227-AF591EA2E4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17" name="Group 44">
                <a:extLst>
                  <a:ext uri="{FF2B5EF4-FFF2-40B4-BE49-F238E27FC236}">
                    <a16:creationId xmlns:a16="http://schemas.microsoft.com/office/drawing/2014/main" id="{B927058A-3D5D-DD42-8DDB-77B48BB33D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418" name="Rectangle 45">
                  <a:extLst>
                    <a:ext uri="{FF2B5EF4-FFF2-40B4-BE49-F238E27FC236}">
                      <a16:creationId xmlns:a16="http://schemas.microsoft.com/office/drawing/2014/main" id="{3F62028C-EF22-0244-93E4-6925CE49FE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9" name="Text Box 46">
                  <a:extLst>
                    <a:ext uri="{FF2B5EF4-FFF2-40B4-BE49-F238E27FC236}">
                      <a16:creationId xmlns:a16="http://schemas.microsoft.com/office/drawing/2014/main" id="{07E837AC-92AC-014D-85FB-20B8612303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443" name="Right Arrow 442">
            <a:extLst>
              <a:ext uri="{FF2B5EF4-FFF2-40B4-BE49-F238E27FC236}">
                <a16:creationId xmlns:a16="http://schemas.microsoft.com/office/drawing/2014/main" id="{08994EEC-226A-DA44-9536-FEE4129AED34}"/>
              </a:ext>
            </a:extLst>
          </p:cNvPr>
          <p:cNvSpPr/>
          <p:nvPr/>
        </p:nvSpPr>
        <p:spPr>
          <a:xfrm rot="10800000" flipH="1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4" name="Right Arrow 443">
            <a:extLst>
              <a:ext uri="{FF2B5EF4-FFF2-40B4-BE49-F238E27FC236}">
                <a16:creationId xmlns:a16="http://schemas.microsoft.com/office/drawing/2014/main" id="{A48E270D-862C-1C45-BEF7-EC00D39823A7}"/>
              </a:ext>
            </a:extLst>
          </p:cNvPr>
          <p:cNvSpPr/>
          <p:nvPr/>
        </p:nvSpPr>
        <p:spPr>
          <a:xfrm flipH="1"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5" name="Right Arrow 444">
            <a:extLst>
              <a:ext uri="{FF2B5EF4-FFF2-40B4-BE49-F238E27FC236}">
                <a16:creationId xmlns:a16="http://schemas.microsoft.com/office/drawing/2014/main" id="{BC4763BF-FECA-554B-AFF7-E2BC3FABA73B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6" name="Right Arrow 445">
            <a:extLst>
              <a:ext uri="{FF2B5EF4-FFF2-40B4-BE49-F238E27FC236}">
                <a16:creationId xmlns:a16="http://schemas.microsoft.com/office/drawing/2014/main" id="{B6066F19-55AA-384C-BDDF-80DC7824160A}"/>
              </a:ext>
            </a:extLst>
          </p:cNvPr>
          <p:cNvSpPr/>
          <p:nvPr/>
        </p:nvSpPr>
        <p:spPr>
          <a:xfrm flipH="1"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7" name="Right Arrow 446">
            <a:extLst>
              <a:ext uri="{FF2B5EF4-FFF2-40B4-BE49-F238E27FC236}">
                <a16:creationId xmlns:a16="http://schemas.microsoft.com/office/drawing/2014/main" id="{CD8CACDD-8F79-BE47-96D9-8C52DBCA67F7}"/>
              </a:ext>
            </a:extLst>
          </p:cNvPr>
          <p:cNvSpPr/>
          <p:nvPr/>
        </p:nvSpPr>
        <p:spPr>
          <a:xfrm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8" name="Right Arrow 447">
            <a:extLst>
              <a:ext uri="{FF2B5EF4-FFF2-40B4-BE49-F238E27FC236}">
                <a16:creationId xmlns:a16="http://schemas.microsoft.com/office/drawing/2014/main" id="{0E6CECC5-E326-E14B-A49E-FA2AB4DFBA5F}"/>
              </a:ext>
            </a:extLst>
          </p:cNvPr>
          <p:cNvSpPr/>
          <p:nvPr/>
        </p:nvSpPr>
        <p:spPr>
          <a:xfrm rot="10800000"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9" name="Right Arrow 448">
            <a:extLst>
              <a:ext uri="{FF2B5EF4-FFF2-40B4-BE49-F238E27FC236}">
                <a16:creationId xmlns:a16="http://schemas.microsoft.com/office/drawing/2014/main" id="{80466F61-87C0-9E4D-B619-90D68FA0F69E}"/>
              </a:ext>
            </a:extLst>
          </p:cNvPr>
          <p:cNvSpPr/>
          <p:nvPr/>
        </p:nvSpPr>
        <p:spPr>
          <a:xfrm rot="10800000" flipH="1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0" name="Right Arrow 449">
            <a:extLst>
              <a:ext uri="{FF2B5EF4-FFF2-40B4-BE49-F238E27FC236}">
                <a16:creationId xmlns:a16="http://schemas.microsoft.com/office/drawing/2014/main" id="{841A6B82-10F1-7644-AE66-76DBC46F143D}"/>
              </a:ext>
            </a:extLst>
          </p:cNvPr>
          <p:cNvSpPr/>
          <p:nvPr/>
        </p:nvSpPr>
        <p:spPr>
          <a:xfrm rot="10800000"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1" name="Right Arrow 450">
            <a:extLst>
              <a:ext uri="{FF2B5EF4-FFF2-40B4-BE49-F238E27FC236}">
                <a16:creationId xmlns:a16="http://schemas.microsoft.com/office/drawing/2014/main" id="{7609754F-07F6-FA45-93A2-C8E47D2319FE}"/>
              </a:ext>
            </a:extLst>
          </p:cNvPr>
          <p:cNvSpPr/>
          <p:nvPr/>
        </p:nvSpPr>
        <p:spPr>
          <a:xfrm rot="10800000" flipH="1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2" name="Right Arrow 451">
            <a:extLst>
              <a:ext uri="{FF2B5EF4-FFF2-40B4-BE49-F238E27FC236}">
                <a16:creationId xmlns:a16="http://schemas.microsoft.com/office/drawing/2014/main" id="{5C844F20-C817-CD45-8859-550B71FF0669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443" grpId="0" animBg="1"/>
      <p:bldP spid="444" grpId="0" animBg="1"/>
      <p:bldP spid="445" grpId="0" animBg="1"/>
      <p:bldP spid="446" grpId="0" animBg="1"/>
      <p:bldP spid="447" grpId="0" animBg="1"/>
      <p:bldP spid="448" grpId="0" animBg="1"/>
      <p:bldP spid="449" grpId="0" animBg="1"/>
      <p:bldP spid="450" grpId="0" animBg="1"/>
      <p:bldP spid="451" grpId="0" animBg="1"/>
      <p:bldP spid="45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46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E3B24DF-00CD-F548-AD9E-519F13CEFE2A}"/>
              </a:ext>
            </a:extLst>
          </p:cNvPr>
          <p:cNvGrpSpPr/>
          <p:nvPr/>
        </p:nvGrpSpPr>
        <p:grpSpPr>
          <a:xfrm>
            <a:off x="3972233" y="1627242"/>
            <a:ext cx="5089626" cy="4955455"/>
            <a:chOff x="3982064" y="1612491"/>
            <a:chExt cx="5089626" cy="49554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A8C641-B239-B74E-A56A-6FC17DD05F53}"/>
                </a:ext>
              </a:extLst>
            </p:cNvPr>
            <p:cNvGrpSpPr/>
            <p:nvPr/>
          </p:nvGrpSpPr>
          <p:grpSpPr>
            <a:xfrm>
              <a:off x="4011560" y="1641985"/>
              <a:ext cx="1196054" cy="1022555"/>
              <a:chOff x="9655277" y="2349909"/>
              <a:chExt cx="1196054" cy="1022555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00707AC5-49E7-AE40-8A46-1ACEF91E823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C2C0DC-E6A2-784B-8032-7F8C86E35889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4F33CFE-B17F-9D43-BD1A-F46BCD176DD6}"/>
                </a:ext>
              </a:extLst>
            </p:cNvPr>
            <p:cNvGrpSpPr/>
            <p:nvPr/>
          </p:nvGrpSpPr>
          <p:grpSpPr>
            <a:xfrm>
              <a:off x="5943598" y="1627238"/>
              <a:ext cx="1196054" cy="1022555"/>
              <a:chOff x="9655277" y="2349909"/>
              <a:chExt cx="1196054" cy="1022555"/>
            </a:xfrm>
          </p:grpSpPr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F0BEA684-9A42-E94C-B2D5-EDC1A1F2EF2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F8ED3B6-87B0-574A-9DA5-A41BD73B3CF5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A4B8D63-0904-2145-8F9E-1FEF70C7AF9F}"/>
                </a:ext>
              </a:extLst>
            </p:cNvPr>
            <p:cNvGrpSpPr/>
            <p:nvPr/>
          </p:nvGrpSpPr>
          <p:grpSpPr>
            <a:xfrm>
              <a:off x="7875636" y="1612491"/>
              <a:ext cx="1196054" cy="1022555"/>
              <a:chOff x="9655277" y="2349909"/>
              <a:chExt cx="1196054" cy="1022555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EC6C0209-ECBD-E24C-AA45-744B932DC11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1B9CF9C-B04D-5A4F-AC32-278B0ED42F01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EC02EBAB-7E8B-8144-9064-B32C5427DBD9}"/>
                </a:ext>
              </a:extLst>
            </p:cNvPr>
            <p:cNvGrpSpPr/>
            <p:nvPr/>
          </p:nvGrpSpPr>
          <p:grpSpPr>
            <a:xfrm>
              <a:off x="3996812" y="3593688"/>
              <a:ext cx="1196054" cy="1022555"/>
              <a:chOff x="9655277" y="2349909"/>
              <a:chExt cx="1196054" cy="1022555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4F8E9313-A12A-3849-B12A-1BC5C1A36AF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CA0F4249-5B41-3D48-9023-8757509C8B5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B89D7B16-224E-0545-AAE5-58B841BB7F79}"/>
                </a:ext>
              </a:extLst>
            </p:cNvPr>
            <p:cNvGrpSpPr/>
            <p:nvPr/>
          </p:nvGrpSpPr>
          <p:grpSpPr>
            <a:xfrm>
              <a:off x="5928850" y="3578941"/>
              <a:ext cx="1196054" cy="1022555"/>
              <a:chOff x="9655277" y="2349909"/>
              <a:chExt cx="1196054" cy="1022555"/>
            </a:xfrm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C98EEB01-D57D-DF44-921F-DE4A3FCEA6F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A6BE9F63-A36F-B842-81EA-382F13B1F7EE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D9355008-5692-5045-9867-573B61A6287F}"/>
                </a:ext>
              </a:extLst>
            </p:cNvPr>
            <p:cNvGrpSpPr/>
            <p:nvPr/>
          </p:nvGrpSpPr>
          <p:grpSpPr>
            <a:xfrm>
              <a:off x="7860888" y="3564194"/>
              <a:ext cx="1196054" cy="1022555"/>
              <a:chOff x="9655277" y="2349909"/>
              <a:chExt cx="1196054" cy="1022555"/>
            </a:xfrm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FB50278F-0DAA-BE47-BF4C-10BB64655FD9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80FE26B-BC39-3840-8971-AC80538B679B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8919850D-033C-884C-874D-578D6BEF54D6}"/>
                </a:ext>
              </a:extLst>
            </p:cNvPr>
            <p:cNvGrpSpPr/>
            <p:nvPr/>
          </p:nvGrpSpPr>
          <p:grpSpPr>
            <a:xfrm>
              <a:off x="3982064" y="5545391"/>
              <a:ext cx="1196054" cy="1022555"/>
              <a:chOff x="9655277" y="2349909"/>
              <a:chExt cx="1196054" cy="1022555"/>
            </a:xfrm>
          </p:grpSpPr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A58AC890-F958-6645-870D-1AB87CB3F2A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91239F9-821D-324E-AED8-FC0DBAC8E537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4D851E35-9983-2647-8751-B14388AB0989}"/>
                </a:ext>
              </a:extLst>
            </p:cNvPr>
            <p:cNvGrpSpPr/>
            <p:nvPr/>
          </p:nvGrpSpPr>
          <p:grpSpPr>
            <a:xfrm>
              <a:off x="5914102" y="5530644"/>
              <a:ext cx="1196054" cy="1022555"/>
              <a:chOff x="9655277" y="2349909"/>
              <a:chExt cx="1196054" cy="1022555"/>
            </a:xfrm>
          </p:grpSpPr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B0E043AA-70A2-8045-AEF2-608FF9160AE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E0712C29-CD00-4544-87CB-605AB5CBBE0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031F5E61-5B07-8C41-A704-C2A49253CC50}"/>
                </a:ext>
              </a:extLst>
            </p:cNvPr>
            <p:cNvGrpSpPr/>
            <p:nvPr/>
          </p:nvGrpSpPr>
          <p:grpSpPr>
            <a:xfrm>
              <a:off x="7846140" y="5515897"/>
              <a:ext cx="1196054" cy="1022555"/>
              <a:chOff x="9655277" y="2349909"/>
              <a:chExt cx="1196054" cy="1022555"/>
            </a:xfrm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B72B4351-32EB-1245-8CF3-9F678CEC542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2D65D50F-2DBC-ED46-BC08-037761F3504F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</p:grp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38AD34A-F832-BE4A-A882-9D9F4CB12C05}"/>
              </a:ext>
            </a:extLst>
          </p:cNvPr>
          <p:cNvCxnSpPr>
            <a:cxnSpLocks/>
          </p:cNvCxnSpPr>
          <p:nvPr/>
        </p:nvCxnSpPr>
        <p:spPr>
          <a:xfrm flipH="1">
            <a:off x="901961" y="1975104"/>
            <a:ext cx="151428" cy="257429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99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</a:t>
            </a:r>
            <a:r>
              <a:rPr lang="en-US" dirty="0">
                <a:solidFill>
                  <a:srgbClr val="0000A8"/>
                </a:solidFill>
              </a:rPr>
              <a:t>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47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66038ED-ED2A-EA48-9435-9C5569CA63F0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 flipH="1">
            <a:off x="908583" y="1975104"/>
            <a:ext cx="148463" cy="24613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82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48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16200000" flipV="1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5400000" flipV="1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16200000" flipV="1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16200000" flipV="1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5400000" flipV="1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5400000" flipV="1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16200000" flipV="1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5400000" flipV="1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 flipH="1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 flipH="1"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 flipH="1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 flipH="1"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 flipH="1"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 rot="10800000"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 flipH="1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 rot="10800000"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 flipH="1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4DC6920A-A583-934A-B8F7-D01CB5A4F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5498" y="3656685"/>
                <a:ext cx="240612" cy="121026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6038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49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E3B24DF-00CD-F548-AD9E-519F13CEFE2A}"/>
              </a:ext>
            </a:extLst>
          </p:cNvPr>
          <p:cNvGrpSpPr/>
          <p:nvPr/>
        </p:nvGrpSpPr>
        <p:grpSpPr>
          <a:xfrm>
            <a:off x="4041058" y="1582994"/>
            <a:ext cx="5089626" cy="4955455"/>
            <a:chOff x="3982064" y="1612491"/>
            <a:chExt cx="5089626" cy="49554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A8C641-B239-B74E-A56A-6FC17DD05F53}"/>
                </a:ext>
              </a:extLst>
            </p:cNvPr>
            <p:cNvGrpSpPr/>
            <p:nvPr/>
          </p:nvGrpSpPr>
          <p:grpSpPr>
            <a:xfrm>
              <a:off x="4011560" y="1641985"/>
              <a:ext cx="1196054" cy="1022555"/>
              <a:chOff x="9655277" y="2349909"/>
              <a:chExt cx="1196054" cy="1022555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00707AC5-49E7-AE40-8A46-1ACEF91E823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C2C0DC-E6A2-784B-8032-7F8C86E35889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4F33CFE-B17F-9D43-BD1A-F46BCD176DD6}"/>
                </a:ext>
              </a:extLst>
            </p:cNvPr>
            <p:cNvGrpSpPr/>
            <p:nvPr/>
          </p:nvGrpSpPr>
          <p:grpSpPr>
            <a:xfrm>
              <a:off x="5943598" y="1627238"/>
              <a:ext cx="1196054" cy="1022555"/>
              <a:chOff x="9655277" y="2349909"/>
              <a:chExt cx="1196054" cy="1022555"/>
            </a:xfrm>
          </p:grpSpPr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F0BEA684-9A42-E94C-B2D5-EDC1A1F2EF2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F8ED3B6-87B0-574A-9DA5-A41BD73B3CF5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A4B8D63-0904-2145-8F9E-1FEF70C7AF9F}"/>
                </a:ext>
              </a:extLst>
            </p:cNvPr>
            <p:cNvGrpSpPr/>
            <p:nvPr/>
          </p:nvGrpSpPr>
          <p:grpSpPr>
            <a:xfrm>
              <a:off x="7875636" y="1612491"/>
              <a:ext cx="1196054" cy="1022555"/>
              <a:chOff x="9655277" y="2349909"/>
              <a:chExt cx="1196054" cy="1022555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EC6C0209-ECBD-E24C-AA45-744B932DC11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1B9CF9C-B04D-5A4F-AC32-278B0ED42F01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EC02EBAB-7E8B-8144-9064-B32C5427DBD9}"/>
                </a:ext>
              </a:extLst>
            </p:cNvPr>
            <p:cNvGrpSpPr/>
            <p:nvPr/>
          </p:nvGrpSpPr>
          <p:grpSpPr>
            <a:xfrm>
              <a:off x="3996812" y="3593688"/>
              <a:ext cx="1196054" cy="1022555"/>
              <a:chOff x="9655277" y="2349909"/>
              <a:chExt cx="1196054" cy="1022555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4F8E9313-A12A-3849-B12A-1BC5C1A36AF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CA0F4249-5B41-3D48-9023-8757509C8B5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B89D7B16-224E-0545-AAE5-58B841BB7F79}"/>
                </a:ext>
              </a:extLst>
            </p:cNvPr>
            <p:cNvGrpSpPr/>
            <p:nvPr/>
          </p:nvGrpSpPr>
          <p:grpSpPr>
            <a:xfrm>
              <a:off x="5928850" y="3578941"/>
              <a:ext cx="1196054" cy="1022555"/>
              <a:chOff x="9655277" y="2349909"/>
              <a:chExt cx="1196054" cy="1022555"/>
            </a:xfrm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C98EEB01-D57D-DF44-921F-DE4A3FCEA6F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A6BE9F63-A36F-B842-81EA-382F13B1F7EE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D9355008-5692-5045-9867-573B61A6287F}"/>
                </a:ext>
              </a:extLst>
            </p:cNvPr>
            <p:cNvGrpSpPr/>
            <p:nvPr/>
          </p:nvGrpSpPr>
          <p:grpSpPr>
            <a:xfrm>
              <a:off x="7860888" y="3564194"/>
              <a:ext cx="1196054" cy="1022555"/>
              <a:chOff x="9655277" y="2349909"/>
              <a:chExt cx="1196054" cy="1022555"/>
            </a:xfrm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FB50278F-0DAA-BE47-BF4C-10BB64655FD9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80FE26B-BC39-3840-8971-AC80538B679B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8919850D-033C-884C-874D-578D6BEF54D6}"/>
                </a:ext>
              </a:extLst>
            </p:cNvPr>
            <p:cNvGrpSpPr/>
            <p:nvPr/>
          </p:nvGrpSpPr>
          <p:grpSpPr>
            <a:xfrm>
              <a:off x="3982064" y="5545391"/>
              <a:ext cx="1196054" cy="1022555"/>
              <a:chOff x="9655277" y="2349909"/>
              <a:chExt cx="1196054" cy="1022555"/>
            </a:xfrm>
          </p:grpSpPr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A58AC890-F958-6645-870D-1AB87CB3F2A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91239F9-821D-324E-AED8-FC0DBAC8E537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4D851E35-9983-2647-8751-B14388AB0989}"/>
                </a:ext>
              </a:extLst>
            </p:cNvPr>
            <p:cNvGrpSpPr/>
            <p:nvPr/>
          </p:nvGrpSpPr>
          <p:grpSpPr>
            <a:xfrm>
              <a:off x="5914102" y="5530644"/>
              <a:ext cx="1196054" cy="1022555"/>
              <a:chOff x="9655277" y="2349909"/>
              <a:chExt cx="1196054" cy="1022555"/>
            </a:xfrm>
          </p:grpSpPr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B0E043AA-70A2-8045-AEF2-608FF9160AE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E0712C29-CD00-4544-87CB-605AB5CBBE0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031F5E61-5B07-8C41-A704-C2A49253CC50}"/>
                </a:ext>
              </a:extLst>
            </p:cNvPr>
            <p:cNvGrpSpPr/>
            <p:nvPr/>
          </p:nvGrpSpPr>
          <p:grpSpPr>
            <a:xfrm>
              <a:off x="7846140" y="5515897"/>
              <a:ext cx="1196054" cy="1022555"/>
              <a:chOff x="9655277" y="2349909"/>
              <a:chExt cx="1196054" cy="1022555"/>
            </a:xfrm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B72B4351-32EB-1245-8CF3-9F678CEC542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2D65D50F-2DBC-ED46-BC08-037761F3504F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</p:grp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38AD34A-F832-BE4A-A882-9D9F4CB12C05}"/>
              </a:ext>
            </a:extLst>
          </p:cNvPr>
          <p:cNvCxnSpPr>
            <a:cxnSpLocks/>
          </p:cNvCxnSpPr>
          <p:nvPr/>
        </p:nvCxnSpPr>
        <p:spPr>
          <a:xfrm flipH="1">
            <a:off x="919556" y="2070953"/>
            <a:ext cx="240612" cy="12102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15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543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Per-router control plane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773" y="1101105"/>
            <a:ext cx="1098715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Individual routing algorithm components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 each and every router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interact in the control plane</a:t>
            </a:r>
          </a:p>
        </p:txBody>
      </p:sp>
      <p:sp>
        <p:nvSpPr>
          <p:cNvPr id="238" name="Freeform 2">
            <a:extLst>
              <a:ext uri="{FF2B5EF4-FFF2-40B4-BE49-F238E27FC236}">
                <a16:creationId xmlns:a16="http://schemas.microsoft.com/office/drawing/2014/main" id="{66A80B54-F93B-A94A-938E-DFA6C3C90E64}"/>
              </a:ext>
            </a:extLst>
          </p:cNvPr>
          <p:cNvSpPr>
            <a:spLocks/>
          </p:cNvSpPr>
          <p:nvPr/>
        </p:nvSpPr>
        <p:spPr bwMode="auto">
          <a:xfrm>
            <a:off x="4182648" y="5476945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6B89A56E-4B45-1449-B1CC-C8EF7ABE50B3}"/>
              </a:ext>
            </a:extLst>
          </p:cNvPr>
          <p:cNvCxnSpPr/>
          <p:nvPr/>
        </p:nvCxnSpPr>
        <p:spPr>
          <a:xfrm flipV="1">
            <a:off x="4812885" y="5629345"/>
            <a:ext cx="1316038" cy="1317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2740CBE6-0A59-E645-A69D-A9AE662529A8}"/>
              </a:ext>
            </a:extLst>
          </p:cNvPr>
          <p:cNvCxnSpPr/>
          <p:nvPr/>
        </p:nvCxnSpPr>
        <p:spPr>
          <a:xfrm>
            <a:off x="4701760" y="5815082"/>
            <a:ext cx="2259013" cy="3000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FEDEF0D8-C674-7A42-948E-7E305FE7E98D}"/>
              </a:ext>
            </a:extLst>
          </p:cNvPr>
          <p:cNvCxnSpPr/>
          <p:nvPr/>
        </p:nvCxnSpPr>
        <p:spPr>
          <a:xfrm>
            <a:off x="4714460" y="5921445"/>
            <a:ext cx="714375" cy="274637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88FEC270-B253-8E44-A411-9C7971EEB2C5}"/>
              </a:ext>
            </a:extLst>
          </p:cNvPr>
          <p:cNvCxnSpPr/>
          <p:nvPr/>
        </p:nvCxnSpPr>
        <p:spPr>
          <a:xfrm flipV="1">
            <a:off x="5732048" y="6115120"/>
            <a:ext cx="1247775" cy="809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829E7CD6-E2DF-3F41-969B-DA845A408D9F}"/>
              </a:ext>
            </a:extLst>
          </p:cNvPr>
          <p:cNvCxnSpPr/>
          <p:nvPr/>
        </p:nvCxnSpPr>
        <p:spPr>
          <a:xfrm>
            <a:off x="6392448" y="5661095"/>
            <a:ext cx="1057275" cy="1238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DE601DF1-8D2D-2A46-BC8F-F868A11F76CA}"/>
              </a:ext>
            </a:extLst>
          </p:cNvPr>
          <p:cNvCxnSpPr/>
          <p:nvPr/>
        </p:nvCxnSpPr>
        <p:spPr>
          <a:xfrm flipV="1">
            <a:off x="5676485" y="5815082"/>
            <a:ext cx="1790700" cy="3000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A11DDE0B-F575-FA48-8F6B-03D4A7733DCF}"/>
              </a:ext>
            </a:extLst>
          </p:cNvPr>
          <p:cNvCxnSpPr/>
          <p:nvPr/>
        </p:nvCxnSpPr>
        <p:spPr>
          <a:xfrm flipV="1">
            <a:off x="7003635" y="5843657"/>
            <a:ext cx="588963" cy="271463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ADA6CD88-616E-B24E-8E41-831DCFC74F88}"/>
              </a:ext>
            </a:extLst>
          </p:cNvPr>
          <p:cNvCxnSpPr/>
          <p:nvPr/>
        </p:nvCxnSpPr>
        <p:spPr>
          <a:xfrm>
            <a:off x="6146385" y="5629345"/>
            <a:ext cx="814388" cy="4000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47" name="Group 7">
            <a:extLst>
              <a:ext uri="{FF2B5EF4-FFF2-40B4-BE49-F238E27FC236}">
                <a16:creationId xmlns:a16="http://schemas.microsoft.com/office/drawing/2014/main" id="{F23FF8D1-2C6B-9448-B97C-26AA0FF38328}"/>
              </a:ext>
            </a:extLst>
          </p:cNvPr>
          <p:cNvGrpSpPr>
            <a:grpSpLocks/>
          </p:cNvGrpSpPr>
          <p:nvPr/>
        </p:nvGrpSpPr>
        <p:grpSpPr bwMode="auto">
          <a:xfrm>
            <a:off x="5271673" y="6054795"/>
            <a:ext cx="563562" cy="293687"/>
            <a:chOff x="1871277" y="1576300"/>
            <a:chExt cx="1128371" cy="437861"/>
          </a:xfrm>
        </p:grpSpPr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F781E7E0-A5A4-AD4A-A844-E9A7BB7A797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D5BD08E-FA2E-E04F-A545-2E0866784F9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1E234FF-7C0E-FD47-9DA3-FA96190131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563210E5-D710-8E45-8417-02EB79B5C81A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430FD04E-46A2-3749-B589-BEE902C8D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BDBA4CA4-485A-D94A-B148-5C44318A1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4F7BCFB0-4862-0040-98EF-79148CCE2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FA80ECE7-29EF-E045-8DE9-443E8B56CBA4}"/>
                </a:ext>
              </a:extLst>
            </p:cNvPr>
            <p:cNvCxnSpPr>
              <a:cxnSpLocks noChangeShapeType="1"/>
              <a:endCxn id="25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86C4C8B-81F8-494E-B3C9-F2C152BA75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7" name="Group 327">
            <a:extLst>
              <a:ext uri="{FF2B5EF4-FFF2-40B4-BE49-F238E27FC236}">
                <a16:creationId xmlns:a16="http://schemas.microsoft.com/office/drawing/2014/main" id="{C6D6E434-396F-824D-B42D-39B257E17412}"/>
              </a:ext>
            </a:extLst>
          </p:cNvPr>
          <p:cNvGrpSpPr>
            <a:grpSpLocks/>
          </p:cNvGrpSpPr>
          <p:nvPr/>
        </p:nvGrpSpPr>
        <p:grpSpPr bwMode="auto">
          <a:xfrm>
            <a:off x="5966998" y="5513457"/>
            <a:ext cx="565150" cy="292100"/>
            <a:chOff x="1871277" y="1576300"/>
            <a:chExt cx="1128371" cy="437861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BD523501-0761-ED43-9FA5-AEA15E2D1C9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1B2C53EE-99C4-9041-B078-E1DEA73E56F8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27361595-2FF4-1B46-839D-326969B484F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89642470-FD74-1047-9747-D0EB2363B800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12E17BAF-3675-9946-91CF-C0BD05A47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FB02D5C9-E16C-D545-9658-9B08CD700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43C530C6-57F7-D943-BF8C-3B8BE501F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4998C4B-6CC3-804D-8149-EB9753D18CA7}"/>
                </a:ext>
              </a:extLst>
            </p:cNvPr>
            <p:cNvCxnSpPr>
              <a:cxnSpLocks noChangeShapeType="1"/>
              <a:endCxn id="260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65D2A47-CC6C-8440-A5DF-83E670BCAF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7" name="Group 337">
            <a:extLst>
              <a:ext uri="{FF2B5EF4-FFF2-40B4-BE49-F238E27FC236}">
                <a16:creationId xmlns:a16="http://schemas.microsoft.com/office/drawing/2014/main" id="{82B40A4C-BCB9-0F49-86D8-65358510B247}"/>
              </a:ext>
            </a:extLst>
          </p:cNvPr>
          <p:cNvGrpSpPr>
            <a:grpSpLocks/>
          </p:cNvGrpSpPr>
          <p:nvPr/>
        </p:nvGrpSpPr>
        <p:grpSpPr bwMode="auto">
          <a:xfrm>
            <a:off x="6609935" y="5967482"/>
            <a:ext cx="563563" cy="293688"/>
            <a:chOff x="1871277" y="1576300"/>
            <a:chExt cx="1128371" cy="437861"/>
          </a:xfrm>
        </p:grpSpPr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83F4F4C-42FD-9846-A017-5B90A1CDF3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3F600344-6D5A-5149-9480-8AD325F910A2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358912A5-2365-7548-98D1-05C254AB8C9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856A4118-FA0A-BF49-876A-9D235E6C6E2E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73066D64-2E3F-F24D-B741-44F8F9E6C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63C7C818-A6BA-5B46-8663-C7EB1B1CE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958FEB88-75FB-2D44-9A10-0367FDB3A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E5F8810D-58B9-1B41-9069-743A57CBD942}"/>
                </a:ext>
              </a:extLst>
            </p:cNvPr>
            <p:cNvCxnSpPr>
              <a:cxnSpLocks noChangeShapeType="1"/>
              <a:endCxn id="270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B7248C01-1BC9-084D-9C19-4C517E6680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7" name="Group 347">
            <a:extLst>
              <a:ext uri="{FF2B5EF4-FFF2-40B4-BE49-F238E27FC236}">
                <a16:creationId xmlns:a16="http://schemas.microsoft.com/office/drawing/2014/main" id="{EA66C38A-2A9F-054D-B190-0607C48440C0}"/>
              </a:ext>
            </a:extLst>
          </p:cNvPr>
          <p:cNvGrpSpPr>
            <a:grpSpLocks/>
          </p:cNvGrpSpPr>
          <p:nvPr/>
        </p:nvGrpSpPr>
        <p:grpSpPr bwMode="auto">
          <a:xfrm>
            <a:off x="7332248" y="5653157"/>
            <a:ext cx="565150" cy="293688"/>
            <a:chOff x="1871277" y="1576300"/>
            <a:chExt cx="1128371" cy="437861"/>
          </a:xfrm>
        </p:grpSpPr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578C6C8A-3C2C-CA47-A52F-E5336E397A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40527894-E8D6-8847-A758-9F4A98B89D5B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50FCBF9F-6CE0-7B47-94FC-CD5787B788A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5D5ADD21-3F21-8E47-B87D-2BDC146712B9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0FF22D66-78A9-2245-ACA6-A35063B95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A86BA2E2-E459-454D-98E3-2CB0E41E1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32EB212F-0575-FD42-B1AF-F3AAD1FDE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913FC001-18AF-3A49-BFB4-0B914F19FFD8}"/>
                </a:ext>
              </a:extLst>
            </p:cNvPr>
            <p:cNvCxnSpPr>
              <a:cxnSpLocks noChangeShapeType="1"/>
              <a:endCxn id="280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7194EB53-3E3D-024D-B0D2-5596DAD2A3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7169FC3C-178E-6048-AB6C-8493893B17E5}"/>
              </a:ext>
            </a:extLst>
          </p:cNvPr>
          <p:cNvGrpSpPr>
            <a:grpSpLocks/>
          </p:cNvGrpSpPr>
          <p:nvPr/>
        </p:nvGrpSpPr>
        <p:grpSpPr bwMode="auto">
          <a:xfrm>
            <a:off x="3347623" y="2370207"/>
            <a:ext cx="5270500" cy="3805238"/>
            <a:chOff x="1757805" y="2331054"/>
            <a:chExt cx="5270058" cy="3804634"/>
          </a:xfrm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440C625E-763F-DC45-B239-42BFE9E9081B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7B2A49C4-873B-2743-B356-AA474598AAC7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0D9AB348-D7F2-A742-9B0C-84535C1F8A96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98F06BD2-BA43-1144-B69F-BF325541EB43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57135A78-79C3-CB4B-8E8E-D9A274265F07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293" name="Group 17">
              <a:extLst>
                <a:ext uri="{FF2B5EF4-FFF2-40B4-BE49-F238E27FC236}">
                  <a16:creationId xmlns:a16="http://schemas.microsoft.com/office/drawing/2014/main" id="{3DCFE7AC-3DDA-544E-9FBA-E2013CB1F7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4A6C83BC-7EC5-0F45-B8BB-C3B547B3E007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381" name="Group 104">
                <a:extLst>
                  <a:ext uri="{FF2B5EF4-FFF2-40B4-BE49-F238E27FC236}">
                    <a16:creationId xmlns:a16="http://schemas.microsoft.com/office/drawing/2014/main" id="{C49CCBB3-581C-F744-9C12-88066A544A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id="{1360C793-55DD-E448-BB09-2AF9F40ABA1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B5E5E126-5712-074A-827E-49B7AB6291A3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90782D44-406D-1A44-B8FA-7DABB141B91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91CE1BD1-E198-874C-A63D-F01D330549A7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5C32A76A-C218-CD4F-A5EA-5F04BEBB7C8B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9568C327-A8B8-714A-9EC6-981C762ACAD5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CE43604B-D39F-7044-94F2-CD4AD82F1987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5C4C1EF2-5AB5-114F-AE30-53470A226E36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85" name="Group 9">
                <a:extLst>
                  <a:ext uri="{FF2B5EF4-FFF2-40B4-BE49-F238E27FC236}">
                    <a16:creationId xmlns:a16="http://schemas.microsoft.com/office/drawing/2014/main" id="{052F022E-CD26-8744-AC3E-C859146E38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86" name="Oval 385">
                  <a:extLst>
                    <a:ext uri="{FF2B5EF4-FFF2-40B4-BE49-F238E27FC236}">
                      <a16:creationId xmlns:a16="http://schemas.microsoft.com/office/drawing/2014/main" id="{80AE789D-EAFB-F44C-ACC8-D4E9E127F29B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5F200699-ED1E-0245-9D7A-C9227AC90EC0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1653876D-5808-4845-8D45-41E30CCAB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9" name="Freeform 388">
                  <a:extLst>
                    <a:ext uri="{FF2B5EF4-FFF2-40B4-BE49-F238E27FC236}">
                      <a16:creationId xmlns:a16="http://schemas.microsoft.com/office/drawing/2014/main" id="{B63C1A57-A326-E44D-89A7-AE4E169A70AE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Freeform 389">
                  <a:extLst>
                    <a:ext uri="{FF2B5EF4-FFF2-40B4-BE49-F238E27FC236}">
                      <a16:creationId xmlns:a16="http://schemas.microsoft.com/office/drawing/2014/main" id="{C060360D-64F4-6C46-9C73-B1B076DAA1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1" name="Freeform 390">
                  <a:extLst>
                    <a:ext uri="{FF2B5EF4-FFF2-40B4-BE49-F238E27FC236}">
                      <a16:creationId xmlns:a16="http://schemas.microsoft.com/office/drawing/2014/main" id="{6762EEAF-2C47-B149-8689-0C95EC53C3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2" name="Freeform 391">
                  <a:extLst>
                    <a:ext uri="{FF2B5EF4-FFF2-40B4-BE49-F238E27FC236}">
                      <a16:creationId xmlns:a16="http://schemas.microsoft.com/office/drawing/2014/main" id="{EEF29461-B5AA-2744-A3DA-2814904A2E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BE5A273A-2FEE-9545-BB88-87C7E505179F}"/>
                    </a:ext>
                  </a:extLst>
                </p:cNvPr>
                <p:cNvCxnSpPr>
                  <a:cxnSpLocks noChangeShapeType="1"/>
                  <a:endCxn id="388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3C46EAE7-509B-4E45-A6E7-9A33E4F0FC7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4" name="Group 18">
              <a:extLst>
                <a:ext uri="{FF2B5EF4-FFF2-40B4-BE49-F238E27FC236}">
                  <a16:creationId xmlns:a16="http://schemas.microsoft.com/office/drawing/2014/main" id="{482172DC-CB77-9547-9B55-AA80104E7E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62075464-1A4E-BF45-A532-01A9C76E55CE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E6476089-4E8D-9748-8A20-B65AB809DCB0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361" name="Picture 86" descr="router_top.png">
                <a:extLst>
                  <a:ext uri="{FF2B5EF4-FFF2-40B4-BE49-F238E27FC236}">
                    <a16:creationId xmlns:a16="http://schemas.microsoft.com/office/drawing/2014/main" id="{903307E4-A9C2-9644-824F-D336213F44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62" name="Group 82">
                <a:extLst>
                  <a:ext uri="{FF2B5EF4-FFF2-40B4-BE49-F238E27FC236}">
                    <a16:creationId xmlns:a16="http://schemas.microsoft.com/office/drawing/2014/main" id="{F71CE2FF-B936-C547-A3CE-97AE0CF5BB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375" name="Oval 374">
                  <a:extLst>
                    <a:ext uri="{FF2B5EF4-FFF2-40B4-BE49-F238E27FC236}">
                      <a16:creationId xmlns:a16="http://schemas.microsoft.com/office/drawing/2014/main" id="{586404AE-C86C-2743-98EF-9CF4A95F4440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5396A314-1026-4E4E-A149-99672789B306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7" name="Oval 376">
                  <a:extLst>
                    <a:ext uri="{FF2B5EF4-FFF2-40B4-BE49-F238E27FC236}">
                      <a16:creationId xmlns:a16="http://schemas.microsoft.com/office/drawing/2014/main" id="{23054A25-C068-9244-9B31-DD0F45D202D9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CD4A2AA1-5618-3140-9C21-11DC36124DCC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C0356843-B7EB-A343-9F3C-424592CF11BD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AC6DBBE1-F8C8-7C49-A55E-1A360F9F0FF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30264003-6422-A246-8128-339027C2EFE4}"/>
                  </a:ext>
                </a:extLst>
              </p:cNvPr>
              <p:cNvCxnSpPr>
                <a:stCxn id="368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65" name="Group 377">
                <a:extLst>
                  <a:ext uri="{FF2B5EF4-FFF2-40B4-BE49-F238E27FC236}">
                    <a16:creationId xmlns:a16="http://schemas.microsoft.com/office/drawing/2014/main" id="{39ED4179-25C2-BD40-8CB0-2D2D19D3B8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66" name="Oval 365">
                  <a:extLst>
                    <a:ext uri="{FF2B5EF4-FFF2-40B4-BE49-F238E27FC236}">
                      <a16:creationId xmlns:a16="http://schemas.microsoft.com/office/drawing/2014/main" id="{8E546C63-6051-664A-A3B3-09898899A0F6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F85D8891-4691-274F-8A4C-6EB421E1A629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8" name="Oval 367">
                  <a:extLst>
                    <a:ext uri="{FF2B5EF4-FFF2-40B4-BE49-F238E27FC236}">
                      <a16:creationId xmlns:a16="http://schemas.microsoft.com/office/drawing/2014/main" id="{F6D6309A-F621-8F43-966A-42EE2F5341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9" name="Freeform 368">
                  <a:extLst>
                    <a:ext uri="{FF2B5EF4-FFF2-40B4-BE49-F238E27FC236}">
                      <a16:creationId xmlns:a16="http://schemas.microsoft.com/office/drawing/2014/main" id="{E0967AA3-A871-A446-BBBF-E652596BA5E0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0" name="Freeform 369">
                  <a:extLst>
                    <a:ext uri="{FF2B5EF4-FFF2-40B4-BE49-F238E27FC236}">
                      <a16:creationId xmlns:a16="http://schemas.microsoft.com/office/drawing/2014/main" id="{928F9198-71DD-1048-BF0F-138BFE304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1" name="Freeform 370">
                  <a:extLst>
                    <a:ext uri="{FF2B5EF4-FFF2-40B4-BE49-F238E27FC236}">
                      <a16:creationId xmlns:a16="http://schemas.microsoft.com/office/drawing/2014/main" id="{1C72F53E-6D8A-1247-85AD-4F6DFA9BC4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AC38375A-6308-3C42-8428-1BC8EF1E3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2676B342-72B9-EC4E-BEB9-884A31061112}"/>
                    </a:ext>
                  </a:extLst>
                </p:cNvPr>
                <p:cNvCxnSpPr>
                  <a:cxnSpLocks noChangeShapeType="1"/>
                  <a:endCxn id="368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C9E5ACD2-0571-394B-B54A-E4FD99B680A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5" name="Group 19">
              <a:extLst>
                <a:ext uri="{FF2B5EF4-FFF2-40B4-BE49-F238E27FC236}">
                  <a16:creationId xmlns:a16="http://schemas.microsoft.com/office/drawing/2014/main" id="{3F4E53BA-5956-854C-B31F-6EC1D0D219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E47F6DBD-7B1F-E84E-80B1-B0007CEE2ECA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AD6BA39E-C72A-2B46-89AC-72BC6ECE8737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41" name="Group 442">
                <a:extLst>
                  <a:ext uri="{FF2B5EF4-FFF2-40B4-BE49-F238E27FC236}">
                    <a16:creationId xmlns:a16="http://schemas.microsoft.com/office/drawing/2014/main" id="{3A2CD557-2097-8643-A2CC-2FC42E1156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B01BCE74-1665-8347-ABE7-7ED7C4611208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3E2DD078-496C-2B4E-9AB7-8E3ED7B0B010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0589AD59-3F91-674B-AB1F-9687AE0A7155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D7DF9909-4629-2B41-A097-0EE5060D231F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E00A7AA3-4A7D-5A4A-923D-8190368DDD2A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BC350F5D-A217-434B-B0AD-B82598901D58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59C23D10-C5AD-324E-A998-0B2D8811551A}"/>
                  </a:ext>
                </a:extLst>
              </p:cNvPr>
              <p:cNvCxnSpPr>
                <a:stCxn id="345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44" name="Group 456">
                <a:extLst>
                  <a:ext uri="{FF2B5EF4-FFF2-40B4-BE49-F238E27FC236}">
                    <a16:creationId xmlns:a16="http://schemas.microsoft.com/office/drawing/2014/main" id="{3D4ED6A7-656E-564B-9724-777A0E00F8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5CA9CA10-6CB9-8C4D-9798-DE3642585FBF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ED7DFE49-0AB2-5F4A-8804-D8EE2F5D805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Oval 346">
                  <a:extLst>
                    <a:ext uri="{FF2B5EF4-FFF2-40B4-BE49-F238E27FC236}">
                      <a16:creationId xmlns:a16="http://schemas.microsoft.com/office/drawing/2014/main" id="{D9CC071E-9384-A844-AEDF-4D3D5A3D01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8" name="Freeform 347">
                  <a:extLst>
                    <a:ext uri="{FF2B5EF4-FFF2-40B4-BE49-F238E27FC236}">
                      <a16:creationId xmlns:a16="http://schemas.microsoft.com/office/drawing/2014/main" id="{9221CFD6-F2B1-BC4A-8685-E97AB592CAEA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Freeform 348">
                  <a:extLst>
                    <a:ext uri="{FF2B5EF4-FFF2-40B4-BE49-F238E27FC236}">
                      <a16:creationId xmlns:a16="http://schemas.microsoft.com/office/drawing/2014/main" id="{E1EB2301-9912-744E-B205-5948ED836C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0" name="Freeform 349">
                  <a:extLst>
                    <a:ext uri="{FF2B5EF4-FFF2-40B4-BE49-F238E27FC236}">
                      <a16:creationId xmlns:a16="http://schemas.microsoft.com/office/drawing/2014/main" id="{274D27B5-7E68-5C4D-964B-A01609731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1" name="Freeform 350">
                  <a:extLst>
                    <a:ext uri="{FF2B5EF4-FFF2-40B4-BE49-F238E27FC236}">
                      <a16:creationId xmlns:a16="http://schemas.microsoft.com/office/drawing/2014/main" id="{CCCB88EE-5244-8644-B451-9B5D239AEB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4DFA4F03-E97A-1E4E-8C06-5FCF8ACB1D15}"/>
                    </a:ext>
                  </a:extLst>
                </p:cNvPr>
                <p:cNvCxnSpPr>
                  <a:cxnSpLocks noChangeShapeType="1"/>
                  <a:endCxn id="347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8A9EDB0B-D51F-9C4D-A606-035EEB4B8D2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6" name="Group 20">
              <a:extLst>
                <a:ext uri="{FF2B5EF4-FFF2-40B4-BE49-F238E27FC236}">
                  <a16:creationId xmlns:a16="http://schemas.microsoft.com/office/drawing/2014/main" id="{7B3927DE-D2D4-0549-B6FC-DB36E97AF6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94693F99-2D5B-7E44-B2D3-365FDA0CFBDB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 rotWithShape="1">
                <a:gsLst>
                  <a:gs pos="1000">
                    <a:srgbClr val="3333CC">
                      <a:lumMod val="75000"/>
                      <a:alpha val="62000"/>
                    </a:srgbClr>
                  </a:gs>
                  <a:gs pos="5400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0BE62149-301B-CD40-877F-421A14409479}"/>
                  </a:ext>
                </a:extLst>
              </p:cNvPr>
              <p:cNvCxnSpPr>
                <a:stCxn id="327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320" name="Picture 469" descr="router_top.png">
                <a:extLst>
                  <a:ext uri="{FF2B5EF4-FFF2-40B4-BE49-F238E27FC236}">
                    <a16:creationId xmlns:a16="http://schemas.microsoft.com/office/drawing/2014/main" id="{DD59AE55-8859-5841-B6AC-641E9B1FF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21" name="Group 471">
                <a:extLst>
                  <a:ext uri="{FF2B5EF4-FFF2-40B4-BE49-F238E27FC236}">
                    <a16:creationId xmlns:a16="http://schemas.microsoft.com/office/drawing/2014/main" id="{387A8315-A9E2-CD41-9540-BE22EB2647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334" name="Oval 333">
                  <a:extLst>
                    <a:ext uri="{FF2B5EF4-FFF2-40B4-BE49-F238E27FC236}">
                      <a16:creationId xmlns:a16="http://schemas.microsoft.com/office/drawing/2014/main" id="{5439A4FE-DB6E-D74D-95B5-D1F4AE9642E7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FA27B6FA-AB40-0D4B-BBE7-6000E55B03D1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C6FD79C0-1B1A-AB4A-A3BD-6514A1F64FC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C730D6A9-51D0-864D-9F88-3CA108609D03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41EA4558-0D04-634B-A8B0-CAB6FB1D2028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3670DAE7-C167-BA4B-9FB3-842EEBB6E0BC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FDAD1200-F8CD-4C4C-B862-839CDCE380A4}"/>
                  </a:ext>
                </a:extLst>
              </p:cNvPr>
              <p:cNvCxnSpPr>
                <a:stCxn id="320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24" name="Group 485">
                <a:extLst>
                  <a:ext uri="{FF2B5EF4-FFF2-40B4-BE49-F238E27FC236}">
                    <a16:creationId xmlns:a16="http://schemas.microsoft.com/office/drawing/2014/main" id="{A6200FD6-2FAC-504D-AC15-41C2E0E5FE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ECDA45FA-C7C9-1D42-AD17-0A94B356D9C2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66DEE6E1-40E6-CC4A-9BD2-12B0FC5617F6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3B2579C2-CFB4-C243-A571-87CC47767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8" name="Freeform 327">
                  <a:extLst>
                    <a:ext uri="{FF2B5EF4-FFF2-40B4-BE49-F238E27FC236}">
                      <a16:creationId xmlns:a16="http://schemas.microsoft.com/office/drawing/2014/main" id="{8C20CAF5-F7F2-8C4F-BF4C-8061B2C174B5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Freeform 328">
                  <a:extLst>
                    <a:ext uri="{FF2B5EF4-FFF2-40B4-BE49-F238E27FC236}">
                      <a16:creationId xmlns:a16="http://schemas.microsoft.com/office/drawing/2014/main" id="{751DAB4D-7078-0843-8893-ECF4AEBB83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0" name="Freeform 329">
                  <a:extLst>
                    <a:ext uri="{FF2B5EF4-FFF2-40B4-BE49-F238E27FC236}">
                      <a16:creationId xmlns:a16="http://schemas.microsoft.com/office/drawing/2014/main" id="{49F08601-D11A-7246-97C4-4796E28716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1" name="Freeform 330">
                  <a:extLst>
                    <a:ext uri="{FF2B5EF4-FFF2-40B4-BE49-F238E27FC236}">
                      <a16:creationId xmlns:a16="http://schemas.microsoft.com/office/drawing/2014/main" id="{0F35FC16-0782-6242-8A31-B2C90A57D8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28B38805-D14D-6F4E-9C2D-85288858DC4A}"/>
                    </a:ext>
                  </a:extLst>
                </p:cNvPr>
                <p:cNvCxnSpPr>
                  <a:cxnSpLocks noChangeShapeType="1"/>
                  <a:endCxn id="327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839A4B18-24F7-8748-BABF-156684EACDA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7" name="Group 21">
              <a:extLst>
                <a:ext uri="{FF2B5EF4-FFF2-40B4-BE49-F238E27FC236}">
                  <a16:creationId xmlns:a16="http://schemas.microsoft.com/office/drawing/2014/main" id="{9CDA8888-DE9C-FA48-880D-EF852C6370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995D8FCE-884F-0F40-A676-D4D29F8E694C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316D5606-0146-DC48-97E2-18F369EDE031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00" name="Group 500">
                <a:extLst>
                  <a:ext uri="{FF2B5EF4-FFF2-40B4-BE49-F238E27FC236}">
                    <a16:creationId xmlns:a16="http://schemas.microsoft.com/office/drawing/2014/main" id="{AA425C1A-E91E-6E4A-A356-24012E6427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16CAB2BE-001A-5849-8EFC-BF1C74D20DA6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ED3C727A-F086-5345-9D90-47A10FCD45F2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Oval 314">
                  <a:extLst>
                    <a:ext uri="{FF2B5EF4-FFF2-40B4-BE49-F238E27FC236}">
                      <a16:creationId xmlns:a16="http://schemas.microsoft.com/office/drawing/2014/main" id="{49C1B443-F565-5F4C-B75C-09F669AC3DE7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FBA53D70-9A4D-7E4E-AC09-D42784DF8272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A5C3BEC2-90B0-8B41-88A4-351B428CAFB4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2309F1E7-7D26-E941-9221-C8DF0612EE28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9C251E47-5FE5-B64D-8E6E-2491993604B5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03" name="Group 514">
                <a:extLst>
                  <a:ext uri="{FF2B5EF4-FFF2-40B4-BE49-F238E27FC236}">
                    <a16:creationId xmlns:a16="http://schemas.microsoft.com/office/drawing/2014/main" id="{9B7D3C6F-466A-3143-9B8E-F60B2AAFD7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12A307F7-5B73-2445-A2F4-C0FA1266E37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33E19D46-3715-614C-AAF4-022904355894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E55709E7-7775-884D-A34A-45191B84AF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7" name="Freeform 306">
                  <a:extLst>
                    <a:ext uri="{FF2B5EF4-FFF2-40B4-BE49-F238E27FC236}">
                      <a16:creationId xmlns:a16="http://schemas.microsoft.com/office/drawing/2014/main" id="{53C2A2DA-53F1-794E-A987-B42C0AC002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307">
                  <a:extLst>
                    <a:ext uri="{FF2B5EF4-FFF2-40B4-BE49-F238E27FC236}">
                      <a16:creationId xmlns:a16="http://schemas.microsoft.com/office/drawing/2014/main" id="{9EECC5D2-5F03-5B4A-A066-DEC9954D66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9" name="Freeform 308">
                  <a:extLst>
                    <a:ext uri="{FF2B5EF4-FFF2-40B4-BE49-F238E27FC236}">
                      <a16:creationId xmlns:a16="http://schemas.microsoft.com/office/drawing/2014/main" id="{8388544E-A2CB-0640-A29C-1662E6885F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0" name="Freeform 309">
                  <a:extLst>
                    <a:ext uri="{FF2B5EF4-FFF2-40B4-BE49-F238E27FC236}">
                      <a16:creationId xmlns:a16="http://schemas.microsoft.com/office/drawing/2014/main" id="{0DDF3C4E-5F2E-864E-88A4-D785A5D6E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5A28B5B0-5BAC-8C46-B4B8-9BCB18DCD1DD}"/>
                    </a:ext>
                  </a:extLst>
                </p:cNvPr>
                <p:cNvCxnSpPr>
                  <a:cxnSpLocks noChangeShapeType="1"/>
                  <a:endCxn id="306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3A010796-660C-4C4D-865E-8D108EDA01B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094E25C2-45E6-0C43-ADA4-684E51DC703A}"/>
              </a:ext>
            </a:extLst>
          </p:cNvPr>
          <p:cNvGrpSpPr>
            <a:grpSpLocks/>
          </p:cNvGrpSpPr>
          <p:nvPr/>
        </p:nvGrpSpPr>
        <p:grpSpPr bwMode="auto">
          <a:xfrm>
            <a:off x="3419060" y="2725807"/>
            <a:ext cx="5111750" cy="879475"/>
            <a:chOff x="1866825" y="707349"/>
            <a:chExt cx="5112820" cy="879389"/>
          </a:xfrm>
        </p:grpSpPr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759FDA4-4088-0A4C-9E92-BD72D7D52B56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2" name="TextBox 233">
              <a:extLst>
                <a:ext uri="{FF2B5EF4-FFF2-40B4-BE49-F238E27FC236}">
                  <a16:creationId xmlns:a16="http://schemas.microsoft.com/office/drawing/2014/main" id="{91B4E7D9-6C4B-6C4B-86F5-8BB66F936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781" y="783191"/>
              <a:ext cx="910613" cy="47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Routing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Algorithm</a:t>
              </a:r>
            </a:p>
          </p:txBody>
        </p: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86DA61DF-3320-724E-9861-CF654B1F47AF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4" name="Straight Arrow Connector 403">
              <a:extLst>
                <a:ext uri="{FF2B5EF4-FFF2-40B4-BE49-F238E27FC236}">
                  <a16:creationId xmlns:a16="http://schemas.microsoft.com/office/drawing/2014/main" id="{FA99C173-8DEF-3940-BC9B-72CA3FA99281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57AAE988-13E3-6642-B8CC-252C9113ABCC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286126FC-663F-E140-85FF-EA643857EAA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4DA7DE45-D335-D548-B5FE-488518B7B2B7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E0F6C35C-914C-3B41-9CC4-D8179FFB699E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F2328B0F-766B-A544-ACA3-A1877D849A35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4E049E95-C6A9-FE4D-937B-C134ECB1D9AB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411" name="Straight Arrow Connector 410">
              <a:extLst>
                <a:ext uri="{FF2B5EF4-FFF2-40B4-BE49-F238E27FC236}">
                  <a16:creationId xmlns:a16="http://schemas.microsoft.com/office/drawing/2014/main" id="{C5FBB1F6-0839-A343-AE4E-8487D7B4403B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2" name="Straight Arrow Connector 411">
              <a:extLst>
                <a:ext uri="{FF2B5EF4-FFF2-40B4-BE49-F238E27FC236}">
                  <a16:creationId xmlns:a16="http://schemas.microsoft.com/office/drawing/2014/main" id="{01507C1D-D7CC-314D-9BC2-599E67963164}"/>
                </a:ext>
              </a:extLst>
            </p:cNvPr>
            <p:cNvCxnSpPr>
              <a:endCxn id="407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3" name="Straight Arrow Connector 412">
              <a:extLst>
                <a:ext uri="{FF2B5EF4-FFF2-40B4-BE49-F238E27FC236}">
                  <a16:creationId xmlns:a16="http://schemas.microsoft.com/office/drawing/2014/main" id="{0D0AA51C-C88C-DA40-BB5F-C90D75401B35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4" name="Straight Arrow Connector 413">
              <a:extLst>
                <a:ext uri="{FF2B5EF4-FFF2-40B4-BE49-F238E27FC236}">
                  <a16:creationId xmlns:a16="http://schemas.microsoft.com/office/drawing/2014/main" id="{B8B513D7-9162-0648-BC71-8BEBCC27917A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C4AAA334-C4B2-DD48-A566-2EA2C1AA11DF}"/>
              </a:ext>
            </a:extLst>
          </p:cNvPr>
          <p:cNvGrpSpPr>
            <a:grpSpLocks/>
          </p:cNvGrpSpPr>
          <p:nvPr/>
        </p:nvGrpSpPr>
        <p:grpSpPr bwMode="auto">
          <a:xfrm>
            <a:off x="3147598" y="3114745"/>
            <a:ext cx="6375400" cy="1047750"/>
            <a:chOff x="1557338" y="3074988"/>
            <a:chExt cx="6375400" cy="1047750"/>
          </a:xfrm>
        </p:grpSpPr>
        <p:sp>
          <p:nvSpPr>
            <p:cNvPr id="416" name="TextBox 232">
              <a:extLst>
                <a:ext uri="{FF2B5EF4-FFF2-40B4-BE49-F238E27FC236}">
                  <a16:creationId xmlns:a16="http://schemas.microsoft.com/office/drawing/2014/main" id="{97D7EB84-BAC0-D448-A55F-A56C30BB6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651250"/>
              <a:ext cx="595313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sp>
          <p:nvSpPr>
            <p:cNvPr id="417" name="TextBox 233">
              <a:extLst>
                <a:ext uri="{FF2B5EF4-FFF2-40B4-BE49-F238E27FC236}">
                  <a16:creationId xmlns:a16="http://schemas.microsoft.com/office/drawing/2014/main" id="{24A4F1C7-4BF4-EB42-A291-47BAC2502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4713" y="3074988"/>
              <a:ext cx="708025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control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61FEE5A3-FA87-164D-B072-015586DE3B9B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DB2133B7-0204-944D-9F85-D90FA61B1AAF}"/>
              </a:ext>
            </a:extLst>
          </p:cNvPr>
          <p:cNvGrpSpPr>
            <a:grpSpLocks/>
          </p:cNvGrpSpPr>
          <p:nvPr/>
        </p:nvGrpSpPr>
        <p:grpSpPr bwMode="auto">
          <a:xfrm>
            <a:off x="3419060" y="3741807"/>
            <a:ext cx="5126038" cy="1120775"/>
            <a:chOff x="-4746102" y="4471477"/>
            <a:chExt cx="5126173" cy="1120753"/>
          </a:xfrm>
        </p:grpSpPr>
        <p:pic>
          <p:nvPicPr>
            <p:cNvPr id="420" name="Picture 10" descr="fig42_table.pdf">
              <a:extLst>
                <a:ext uri="{FF2B5EF4-FFF2-40B4-BE49-F238E27FC236}">
                  <a16:creationId xmlns:a16="http://schemas.microsoft.com/office/drawing/2014/main" id="{B9B148BF-D420-D548-A8E4-2E44EE435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1" name="Group 25">
              <a:extLst>
                <a:ext uri="{FF2B5EF4-FFF2-40B4-BE49-F238E27FC236}">
                  <a16:creationId xmlns:a16="http://schemas.microsoft.com/office/drawing/2014/main" id="{6DCB3611-5B47-554A-AF9F-B20E8866BE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22" name="Group 241">
                <a:extLst>
                  <a:ext uri="{FF2B5EF4-FFF2-40B4-BE49-F238E27FC236}">
                    <a16:creationId xmlns:a16="http://schemas.microsoft.com/office/drawing/2014/main" id="{18B65E09-A0C2-A34F-9844-081D03E2EE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510D7726-2281-144B-B722-F9A0F8992620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9" name="Straight Connector 438">
                  <a:extLst>
                    <a:ext uri="{FF2B5EF4-FFF2-40B4-BE49-F238E27FC236}">
                      <a16:creationId xmlns:a16="http://schemas.microsoft.com/office/drawing/2014/main" id="{B663A8A6-A483-9C45-9694-3F60B5B96577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50FC0E77-85DF-A44F-A7EA-DB2E7EDC7F79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6DCCCE94-F2A7-3D41-B0D1-67C30138A31B}"/>
                    </a:ext>
                  </a:extLst>
                </p:cNvPr>
                <p:cNvCxnSpPr>
                  <a:stCxn id="438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3" name="Group 444">
                <a:extLst>
                  <a:ext uri="{FF2B5EF4-FFF2-40B4-BE49-F238E27FC236}">
                    <a16:creationId xmlns:a16="http://schemas.microsoft.com/office/drawing/2014/main" id="{80000B7B-1868-0545-96E2-2F3AE96E33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152E459E-7CA1-E445-B3BA-7DCA2E4A2C56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89A2E2E8-DA8D-6D49-B2DC-12FC2FC6D3C4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D4FBE92F-02C8-4244-A63E-618F5A912844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760EDE61-1AAF-D848-91CB-39C5F318690E}"/>
                    </a:ext>
                  </a:extLst>
                </p:cNvPr>
                <p:cNvCxnSpPr>
                  <a:stCxn id="434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4" name="Group 473">
                <a:extLst>
                  <a:ext uri="{FF2B5EF4-FFF2-40B4-BE49-F238E27FC236}">
                    <a16:creationId xmlns:a16="http://schemas.microsoft.com/office/drawing/2014/main" id="{80D1C087-9836-C245-B670-1284428A4A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C9A7D412-65DC-9649-A008-5ED26335CCA7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2F282FB7-7000-B945-8F5A-E39A5A12E34F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6613E38A-F502-9F4F-9071-21665BB1F3D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29B42128-C51A-6040-824E-C554F8EE3D12}"/>
                    </a:ext>
                  </a:extLst>
                </p:cNvPr>
                <p:cNvCxnSpPr>
                  <a:stCxn id="430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5" name="Group 502">
                <a:extLst>
                  <a:ext uri="{FF2B5EF4-FFF2-40B4-BE49-F238E27FC236}">
                    <a16:creationId xmlns:a16="http://schemas.microsoft.com/office/drawing/2014/main" id="{C30D5DDC-A13E-034A-A1BA-1E146390EA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63A91007-6182-8647-9879-8292A71EAFEF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0674F85B-15F4-F446-AD9E-DD534F9C342D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60409E77-E63A-824F-A704-D7AE94C9BA5F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76DF7BD3-201B-AE4F-909F-AB196C0CDB0D}"/>
                    </a:ext>
                  </a:extLst>
                </p:cNvPr>
                <p:cNvCxnSpPr>
                  <a:stCxn id="42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</p:grp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DC317182-2E9B-354F-9E6B-904AD53D9670}"/>
              </a:ext>
            </a:extLst>
          </p:cNvPr>
          <p:cNvGrpSpPr>
            <a:grpSpLocks/>
          </p:cNvGrpSpPr>
          <p:nvPr/>
        </p:nvGrpSpPr>
        <p:grpSpPr bwMode="auto">
          <a:xfrm>
            <a:off x="3873085" y="2922657"/>
            <a:ext cx="4437063" cy="1577975"/>
            <a:chOff x="-4267279" y="3655204"/>
            <a:chExt cx="4437063" cy="1578510"/>
          </a:xfrm>
        </p:grpSpPr>
        <p:cxnSp>
          <p:nvCxnSpPr>
            <p:cNvPr id="443" name="Straight Arrow Connector 442">
              <a:extLst>
                <a:ext uri="{FF2B5EF4-FFF2-40B4-BE49-F238E27FC236}">
                  <a16:creationId xmlns:a16="http://schemas.microsoft.com/office/drawing/2014/main" id="{AEBEBCEA-9DEC-FC46-95E5-83FE63BD526A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cxnSp>
          <p:nvCxnSpPr>
            <p:cNvPr id="444" name="Straight Arrow Connector 443">
              <a:extLst>
                <a:ext uri="{FF2B5EF4-FFF2-40B4-BE49-F238E27FC236}">
                  <a16:creationId xmlns:a16="http://schemas.microsoft.com/office/drawing/2014/main" id="{8ADE9CEC-EEA0-A54D-AC1A-85CC293083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5" name="Straight Arrow Connector 444">
              <a:extLst>
                <a:ext uri="{FF2B5EF4-FFF2-40B4-BE49-F238E27FC236}">
                  <a16:creationId xmlns:a16="http://schemas.microsoft.com/office/drawing/2014/main" id="{6391DEC8-23F8-A847-ACF3-AD06E6E59A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C40B4987-DD61-E544-9ED1-243F1836BF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7" name="Straight Arrow Connector 446">
              <a:extLst>
                <a:ext uri="{FF2B5EF4-FFF2-40B4-BE49-F238E27FC236}">
                  <a16:creationId xmlns:a16="http://schemas.microsoft.com/office/drawing/2014/main" id="{B6FD6F72-9B1A-9E49-BC03-FF4EB3F432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EBF459C0-AF75-AC4B-82FD-7B57E1803EDC}"/>
              </a:ext>
            </a:extLst>
          </p:cNvPr>
          <p:cNvCxnSpPr/>
          <p:nvPr/>
        </p:nvCxnSpPr>
        <p:spPr>
          <a:xfrm flipH="1">
            <a:off x="2872960" y="5842070"/>
            <a:ext cx="1508125" cy="15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449" name="TextBox 265">
            <a:extLst>
              <a:ext uri="{FF2B5EF4-FFF2-40B4-BE49-F238E27FC236}">
                <a16:creationId xmlns:a16="http://schemas.microsoft.com/office/drawing/2014/main" id="{8D6CC213-50D8-D143-AB2E-8A70AD0BD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073" y="5513457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450" name="TextBox 281">
            <a:extLst>
              <a:ext uri="{FF2B5EF4-FFF2-40B4-BE49-F238E27FC236}">
                <a16:creationId xmlns:a16="http://schemas.microsoft.com/office/drawing/2014/main" id="{FD871173-63C8-004A-B893-95B0B94D0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698" y="5800795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</a:p>
        </p:txBody>
      </p:sp>
      <p:grpSp>
        <p:nvGrpSpPr>
          <p:cNvPr id="451" name="Group 5">
            <a:extLst>
              <a:ext uri="{FF2B5EF4-FFF2-40B4-BE49-F238E27FC236}">
                <a16:creationId xmlns:a16="http://schemas.microsoft.com/office/drawing/2014/main" id="{57C14B28-467E-9240-8CC3-03FBD986B649}"/>
              </a:ext>
            </a:extLst>
          </p:cNvPr>
          <p:cNvGrpSpPr>
            <a:grpSpLocks/>
          </p:cNvGrpSpPr>
          <p:nvPr/>
        </p:nvGrpSpPr>
        <p:grpSpPr bwMode="auto">
          <a:xfrm>
            <a:off x="2528473" y="5276920"/>
            <a:ext cx="1616075" cy="487362"/>
            <a:chOff x="-4079003" y="2717403"/>
            <a:chExt cx="1616718" cy="488475"/>
          </a:xfrm>
        </p:grpSpPr>
        <p:sp>
          <p:nvSpPr>
            <p:cNvPr id="453" name="Rectangle 98">
              <a:extLst>
                <a:ext uri="{FF2B5EF4-FFF2-40B4-BE49-F238E27FC236}">
                  <a16:creationId xmlns:a16="http://schemas.microsoft.com/office/drawing/2014/main" id="{693A8054-41EF-F147-A07F-2F6F49925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79003" y="2985994"/>
              <a:ext cx="1281675" cy="208750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4" name="Line 99">
              <a:extLst>
                <a:ext uri="{FF2B5EF4-FFF2-40B4-BE49-F238E27FC236}">
                  <a16:creationId xmlns:a16="http://schemas.microsoft.com/office/drawing/2014/main" id="{F72989E1-2AE2-724E-BB5A-C3EDBBB6A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33828" y="3101502"/>
              <a:ext cx="471543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5" name="Rectangle 104">
              <a:extLst>
                <a:ext uri="{FF2B5EF4-FFF2-40B4-BE49-F238E27FC236}">
                  <a16:creationId xmlns:a16="http://schemas.microsoft.com/office/drawing/2014/main" id="{5AC95A09-8057-7147-9F57-6EFF2A5E5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377007" y="2988777"/>
              <a:ext cx="476861" cy="21014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6" name="Text Box 105">
              <a:extLst>
                <a:ext uri="{FF2B5EF4-FFF2-40B4-BE49-F238E27FC236}">
                  <a16:creationId xmlns:a16="http://schemas.microsoft.com/office/drawing/2014/main" id="{47FDF11B-1F9E-D148-996F-69ECC9F11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30189" y="2965119"/>
              <a:ext cx="581451" cy="240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0111</a:t>
              </a:r>
            </a:p>
          </p:txBody>
        </p:sp>
        <p:sp>
          <p:nvSpPr>
            <p:cNvPr id="457" name="Line 119">
              <a:extLst>
                <a:ext uri="{FF2B5EF4-FFF2-40B4-BE49-F238E27FC236}">
                  <a16:creationId xmlns:a16="http://schemas.microsoft.com/office/drawing/2014/main" id="{CD73CAA3-C367-7049-8128-3C09B270B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621642" y="2717403"/>
              <a:ext cx="405953" cy="300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58" name="Freeform 120">
            <a:extLst>
              <a:ext uri="{FF2B5EF4-FFF2-40B4-BE49-F238E27FC236}">
                <a16:creationId xmlns:a16="http://schemas.microsoft.com/office/drawing/2014/main" id="{9B17F469-9813-DD46-ADCC-A6A37DCBE4CD}"/>
              </a:ext>
            </a:extLst>
          </p:cNvPr>
          <p:cNvSpPr>
            <a:spLocks/>
          </p:cNvSpPr>
          <p:nvPr/>
        </p:nvSpPr>
        <p:spPr bwMode="auto">
          <a:xfrm>
            <a:off x="4084223" y="5708720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59" name="Group 357">
            <a:extLst>
              <a:ext uri="{FF2B5EF4-FFF2-40B4-BE49-F238E27FC236}">
                <a16:creationId xmlns:a16="http://schemas.microsoft.com/office/drawing/2014/main" id="{F5E5FC5C-1765-2446-9583-0A67B919000D}"/>
              </a:ext>
            </a:extLst>
          </p:cNvPr>
          <p:cNvGrpSpPr>
            <a:grpSpLocks/>
          </p:cNvGrpSpPr>
          <p:nvPr/>
        </p:nvGrpSpPr>
        <p:grpSpPr bwMode="auto">
          <a:xfrm>
            <a:off x="4304885" y="5699195"/>
            <a:ext cx="565150" cy="293687"/>
            <a:chOff x="1871277" y="1576300"/>
            <a:chExt cx="1128371" cy="437861"/>
          </a:xfrm>
        </p:grpSpPr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BE27647C-3DCE-C848-8559-90456AA1A4C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59B28033-FF2E-0D49-AE8B-150A3DAC870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90E87BE2-8DD5-F949-9609-CEE42558EC6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3" name="Freeform 462">
              <a:extLst>
                <a:ext uri="{FF2B5EF4-FFF2-40B4-BE49-F238E27FC236}">
                  <a16:creationId xmlns:a16="http://schemas.microsoft.com/office/drawing/2014/main" id="{E67E4AB2-89E6-9547-93D2-34CED5D46ECE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E0013E89-2E09-C94F-888A-0764BFC4C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5" name="Freeform 464">
              <a:extLst>
                <a:ext uri="{FF2B5EF4-FFF2-40B4-BE49-F238E27FC236}">
                  <a16:creationId xmlns:a16="http://schemas.microsoft.com/office/drawing/2014/main" id="{D4D31051-3F76-8D4A-A94B-F0DCA0AFF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DFC93EA6-DE5D-3E40-831C-1084B477E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4C149BB2-DFC7-984A-98E9-3C4AA2DDC501}"/>
                </a:ext>
              </a:extLst>
            </p:cNvPr>
            <p:cNvCxnSpPr>
              <a:cxnSpLocks noChangeShapeType="1"/>
              <a:endCxn id="462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7AD8C9C3-3ED3-FC4C-9678-8E0AF3B540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9" name="TextBox 6">
            <a:extLst>
              <a:ext uri="{FF2B5EF4-FFF2-40B4-BE49-F238E27FC236}">
                <a16:creationId xmlns:a16="http://schemas.microsoft.com/office/drawing/2014/main" id="{EED866B1-9598-C54F-A0E0-D641030E1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110" y="4943545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values in arriving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packet header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0" name="TextBox 282">
            <a:extLst>
              <a:ext uri="{FF2B5EF4-FFF2-40B4-BE49-F238E27FC236}">
                <a16:creationId xmlns:a16="http://schemas.microsoft.com/office/drawing/2014/main" id="{CE2B3699-263C-CA42-8354-6E8A61868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8898" y="5902395"/>
            <a:ext cx="2619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sp>
        <p:nvSpPr>
          <p:cNvPr id="237" name="Slide Number Placeholder 4">
            <a:extLst>
              <a:ext uri="{FF2B5EF4-FFF2-40B4-BE49-F238E27FC236}">
                <a16:creationId xmlns:a16="http://schemas.microsoft.com/office/drawing/2014/main" id="{57716A65-23C0-8B48-AA5A-19283D05D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4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</a:t>
            </a:r>
            <a:r>
              <a:rPr lang="en-US" dirty="0">
                <a:solidFill>
                  <a:srgbClr val="0000A8"/>
                </a:solidFill>
              </a:rPr>
              <a:t>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50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66038ED-ED2A-EA48-9435-9C5569CA63F0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 flipH="1">
            <a:off x="919556" y="2070953"/>
            <a:ext cx="240612" cy="12102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19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</a:t>
            </a:r>
            <a:r>
              <a:rPr lang="en-US" dirty="0">
                <a:solidFill>
                  <a:srgbClr val="0000A8"/>
                </a:solidFill>
              </a:rPr>
              <a:t>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4D2C47-1DEC-CB48-81E3-F236B95001DD}"/>
              </a:ext>
            </a:extLst>
          </p:cNvPr>
          <p:cNvSpPr txBox="1"/>
          <p:nvPr/>
        </p:nvSpPr>
        <p:spPr>
          <a:xfrm>
            <a:off x="1280160" y="1859280"/>
            <a:ext cx="88646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…. and so on</a:t>
            </a:r>
          </a:p>
          <a:p>
            <a:endParaRPr lang="en-US" sz="2800" dirty="0"/>
          </a:p>
          <a:p>
            <a:r>
              <a:rPr lang="en-US" sz="2800" dirty="0"/>
              <a:t>Let’s next take a look at the iterative </a:t>
            </a:r>
            <a:r>
              <a:rPr lang="en-US" sz="2800" i="1" dirty="0"/>
              <a:t>computations</a:t>
            </a:r>
            <a:r>
              <a:rPr lang="en-US" sz="2800" dirty="0"/>
              <a:t> at nodes</a:t>
            </a:r>
          </a:p>
        </p:txBody>
      </p:sp>
    </p:spTree>
    <p:extLst>
      <p:ext uri="{BB962C8B-B14F-4D97-AF65-F5344CB8AC3E}">
        <p14:creationId xmlns:p14="http://schemas.microsoft.com/office/powerpoint/2010/main" val="345751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roup 371">
            <a:extLst>
              <a:ext uri="{FF2B5EF4-FFF2-40B4-BE49-F238E27FC236}">
                <a16:creationId xmlns:a16="http://schemas.microsoft.com/office/drawing/2014/main" id="{6256310D-2722-AC40-836B-70B2E6C735F3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83550A18-F3EF-E943-8229-8A03AEBA0C06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CB9AF062-8753-5B40-ABD3-B709A7CA41D6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993DA739-7CEA-114D-820B-DF132DB3984F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CCC46E28-2F9A-614B-981E-EA679AD82EB0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99E48FE5-7FBB-0648-927F-69AA9BA117F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741917D9-8AC9-0D49-8D6F-B97725FED00C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50ED32A2-619A-5348-8102-F0D95343A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DCEA8569-4767-BC4F-95B8-4CEC559CA8A1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52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b receives DVs from a, c, e</a:t>
            </a:r>
          </a:p>
        </p:txBody>
      </p:sp>
      <p:sp>
        <p:nvSpPr>
          <p:cNvPr id="345" name="Right Arrow 344">
            <a:extLst>
              <a:ext uri="{FF2B5EF4-FFF2-40B4-BE49-F238E27FC236}">
                <a16:creationId xmlns:a16="http://schemas.microsoft.com/office/drawing/2014/main" id="{92F5E3C5-FAC5-934A-B5A5-9BE872588D4E}"/>
              </a:ext>
            </a:extLst>
          </p:cNvPr>
          <p:cNvSpPr/>
          <p:nvPr/>
        </p:nvSpPr>
        <p:spPr>
          <a:xfrm rot="16200000">
            <a:off x="6346718" y="340688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94417" y="3016538"/>
            <a:ext cx="288970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702" h="2634390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D6AC636-949C-B04A-A12F-4BBF60E3A068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B79E58C0-B1B4-B94B-8F0E-EB904614ACD4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F6C3876C-103E-634C-8619-285D4D96A9C8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7C7420E3-75DE-FB4C-B805-F6E92683D068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1DC7A48D-E2F6-C84C-A00F-2E0AAD581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D7FCACB9-7EBD-6042-B148-4018CD65A0BC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773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345" grpId="0" animBg="1"/>
      <p:bldP spid="356" grpId="0" animBg="1"/>
      <p:bldP spid="357" grpId="0" animBg="1"/>
      <p:bldP spid="18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F5A721E1-D89A-D04F-AF9A-53AC581D1684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49DB6681-9B63-7A46-990C-D2A795B1B751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69CB876D-91B9-C142-AA5B-DC2AF8DEC6AE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FC99428F-669F-1E46-A55A-26DF3A9BEA1B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677BBA41-FB32-774E-B537-76ECED6020C6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4648EB17-23D0-A848-88DD-EC56D3EAAB24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FF1D7D44-0F2C-4347-A4A1-BBEC5CE4FD94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8B19CF8A-DF73-AB45-8BDA-ABCDA25B84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916DB935-59F3-ED4F-9B27-B2F6B2896EC2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A2F1D687-C332-114C-A115-90CF8BBB8F39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7C98B51F-B4A6-3B45-888C-5FBB44E4FF36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A45539DD-F434-7243-8ECC-25D3434D7334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CA406176-DE57-4844-B765-7A5DBC46A9EB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D1BD4369-9943-0043-95A9-A467EAB2D21E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089F8FCB-FEC8-0A4A-8AC9-A05239270264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618E84D4-ACDD-F443-9A75-31985FCC03A1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076AD015-1EF6-8F4C-958E-F02708D5F2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397C8588-CD10-484F-9B94-94120FF4354A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470F7948-0893-B143-8C47-CBE72D6C5729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60E7DAE4-8059-1543-AFD1-A4A0E4F2EF26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D4D406BB-E3BB-5344-B200-F9B30FAC676C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29570479-0D3A-DD40-AC69-6246D2D0E3AE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C0DD3948-CF89-1B4A-9C82-0AB37CAEB9E9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437B9C08-3BDF-8F4F-A9C0-02990BD722CE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E7008705-C479-2D4C-9959-510B7A9B8EE6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085258CE-30FC-464C-A0FC-0D9E6D9AB74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B9BA6274-E0A0-3948-A5DB-55B7676924DC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AFF98828-2852-754C-BEFC-C6380D94C0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999BD57D-FB10-9E43-BD0A-D8BC2F0EB29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FB03A273-627E-574B-BDC0-F4AE140B7CE4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98C9FAD2-B0B7-5F4B-8DEA-95D7BB126D5B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86276953-83B5-3D47-A4D9-B87794FE4688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26F330CB-993E-B144-B52B-1CE527DC352D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61BA57FB-5FEA-284A-9CDD-7BA22D224965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15485626-0681-5545-8700-8078D9D0CE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F3B40FD9-7D9E-B44D-9695-EAE9651C456A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53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3920218" y="485596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5855120" y="485789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066110" y="399944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068038" y="592276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081390" y="59029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b receives DVs from a, c, e, computes:</a:t>
            </a:r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2C0204D3-6B89-BB42-939B-2BC738257374}"/>
              </a:ext>
            </a:extLst>
          </p:cNvPr>
          <p:cNvSpPr/>
          <p:nvPr/>
        </p:nvSpPr>
        <p:spPr>
          <a:xfrm>
            <a:off x="3078478" y="2885440"/>
            <a:ext cx="5923281" cy="3820160"/>
          </a:xfrm>
          <a:custGeom>
            <a:avLst/>
            <a:gdLst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55520 w 5049520"/>
              <a:gd name="connsiteY2" fmla="*/ 69088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56923 w 5049520"/>
              <a:gd name="connsiteY6" fmla="*/ 904240 h 3840480"/>
              <a:gd name="connsiteX7" fmla="*/ 294640 w 5049520"/>
              <a:gd name="connsiteY7" fmla="*/ 375920 h 3840480"/>
              <a:gd name="connsiteX8" fmla="*/ 528320 w 5049520"/>
              <a:gd name="connsiteY8" fmla="*/ 0 h 3840480"/>
              <a:gd name="connsiteX0" fmla="*/ 1170627 w 5691827"/>
              <a:gd name="connsiteY0" fmla="*/ 0 h 3840480"/>
              <a:gd name="connsiteX1" fmla="*/ 2918147 w 5691827"/>
              <a:gd name="connsiteY1" fmla="*/ 0 h 3840480"/>
              <a:gd name="connsiteX2" fmla="*/ 2918147 w 5691827"/>
              <a:gd name="connsiteY2" fmla="*/ 955040 h 3840480"/>
              <a:gd name="connsiteX3" fmla="*/ 5661347 w 5691827"/>
              <a:gd name="connsiteY3" fmla="*/ 782320 h 3840480"/>
              <a:gd name="connsiteX4" fmla="*/ 5691827 w 5691827"/>
              <a:gd name="connsiteY4" fmla="*/ 3820160 h 3840480"/>
              <a:gd name="connsiteX5" fmla="*/ 642307 w 5691827"/>
              <a:gd name="connsiteY5" fmla="*/ 3840480 h 3840480"/>
              <a:gd name="connsiteX6" fmla="*/ 0 w 5691827"/>
              <a:gd name="connsiteY6" fmla="*/ 955040 h 3840480"/>
              <a:gd name="connsiteX7" fmla="*/ 936947 w 5691827"/>
              <a:gd name="connsiteY7" fmla="*/ 375920 h 3840480"/>
              <a:gd name="connsiteX8" fmla="*/ 1170627 w 5691827"/>
              <a:gd name="connsiteY8" fmla="*/ 0 h 384048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1006119 w 5760999"/>
              <a:gd name="connsiteY7" fmla="*/ 375920 h 3820160"/>
              <a:gd name="connsiteX8" fmla="*/ 1239799 w 5760999"/>
              <a:gd name="connsiteY8" fmla="*/ 0 h 382016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917184 w 5760999"/>
              <a:gd name="connsiteY7" fmla="*/ 904240 h 3820160"/>
              <a:gd name="connsiteX8" fmla="*/ 1239799 w 5760999"/>
              <a:gd name="connsiteY8" fmla="*/ 0 h 382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0999" h="3820160">
                <a:moveTo>
                  <a:pt x="1239799" y="0"/>
                </a:moveTo>
                <a:lnTo>
                  <a:pt x="2987319" y="0"/>
                </a:lnTo>
                <a:lnTo>
                  <a:pt x="2987319" y="955040"/>
                </a:lnTo>
                <a:lnTo>
                  <a:pt x="5730519" y="782320"/>
                </a:lnTo>
                <a:lnTo>
                  <a:pt x="5760999" y="3820160"/>
                </a:lnTo>
                <a:lnTo>
                  <a:pt x="0" y="3810000"/>
                </a:lnTo>
                <a:lnTo>
                  <a:pt x="69172" y="955040"/>
                </a:lnTo>
                <a:lnTo>
                  <a:pt x="917184" y="904240"/>
                </a:lnTo>
                <a:lnTo>
                  <a:pt x="123979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0E0A9FB0-8302-2744-A9AC-61FA5D0E591E}"/>
              </a:ext>
            </a:extLst>
          </p:cNvPr>
          <p:cNvGrpSpPr/>
          <p:nvPr/>
        </p:nvGrpSpPr>
        <p:grpSpPr>
          <a:xfrm>
            <a:off x="7010562" y="5133094"/>
            <a:ext cx="2128849" cy="1445342"/>
            <a:chOff x="7344204" y="108155"/>
            <a:chExt cx="2128849" cy="1445342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D243147C-9122-B241-8C55-25D0B03D8B27}"/>
                </a:ext>
              </a:extLst>
            </p:cNvPr>
            <p:cNvSpPr/>
            <p:nvPr/>
          </p:nvSpPr>
          <p:spPr>
            <a:xfrm>
              <a:off x="7413523" y="108155"/>
              <a:ext cx="1936954" cy="143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6D2336AA-0C32-324B-A00A-57F9CA7ECD15}"/>
                </a:ext>
              </a:extLst>
            </p:cNvPr>
            <p:cNvGrpSpPr/>
            <p:nvPr/>
          </p:nvGrpSpPr>
          <p:grpSpPr>
            <a:xfrm>
              <a:off x="7344204" y="120836"/>
              <a:ext cx="2128849" cy="1432661"/>
              <a:chOff x="7344204" y="120836"/>
              <a:chExt cx="2128849" cy="1432661"/>
            </a:xfrm>
          </p:grpSpPr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9DC590FA-D1AC-6D48-9AED-FD23B9858548}"/>
                  </a:ext>
                </a:extLst>
              </p:cNvPr>
              <p:cNvSpPr/>
              <p:nvPr/>
            </p:nvSpPr>
            <p:spPr>
              <a:xfrm>
                <a:off x="7409951" y="124866"/>
                <a:ext cx="1940525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8366C6AB-4C92-574D-ABC4-3F2AE3DE7BA4}"/>
                  </a:ext>
                </a:extLst>
              </p:cNvPr>
              <p:cNvSpPr txBox="1"/>
              <p:nvPr/>
            </p:nvSpPr>
            <p:spPr>
              <a:xfrm>
                <a:off x="7799764" y="120836"/>
                <a:ext cx="11171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b:</a:t>
                </a:r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0A767ED-844F-1848-B773-F20F44965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895" y="49525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14FE793B-897D-AE4D-809B-4BC6049E42EF}"/>
                  </a:ext>
                </a:extLst>
              </p:cNvPr>
              <p:cNvSpPr/>
              <p:nvPr/>
            </p:nvSpPr>
            <p:spPr>
              <a:xfrm>
                <a:off x="7404189" y="124866"/>
                <a:ext cx="1936455" cy="14286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4C7B8338-DF18-834C-9D16-A6EFCD25492C}"/>
                  </a:ext>
                </a:extLst>
              </p:cNvPr>
              <p:cNvSpPr txBox="1"/>
              <p:nvPr/>
            </p:nvSpPr>
            <p:spPr>
              <a:xfrm>
                <a:off x="8362008" y="560500"/>
                <a:ext cx="1111045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35BC9C8C-D610-0F40-9928-D68B0361F296}"/>
                  </a:ext>
                </a:extLst>
              </p:cNvPr>
              <p:cNvSpPr txBox="1"/>
              <p:nvPr/>
            </p:nvSpPr>
            <p:spPr>
              <a:xfrm>
                <a:off x="7344204" y="557387"/>
                <a:ext cx="1117197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(a) = 8</a:t>
                </a:r>
                <a:endParaRPr lang="en-US" sz="1600" dirty="0">
                  <a:cs typeface="Arial" charset="0"/>
                </a:endParaRPr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2</a:t>
                </a:r>
                <a:endParaRPr lang="en-US" sz="1600" dirty="0"/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9D4687F-AFE7-244E-A453-8BB8262DAAC3}"/>
              </a:ext>
            </a:extLst>
          </p:cNvPr>
          <p:cNvGrpSpPr/>
          <p:nvPr/>
        </p:nvGrpSpPr>
        <p:grpSpPr>
          <a:xfrm>
            <a:off x="6256790" y="3442384"/>
            <a:ext cx="531821" cy="369069"/>
            <a:chOff x="1348328" y="2507397"/>
            <a:chExt cx="603916" cy="419100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2BE01E6-70E6-8E4C-BA8D-DED393966A32}"/>
                </a:ext>
              </a:extLst>
            </p:cNvPr>
            <p:cNvGrpSpPr/>
            <p:nvPr/>
          </p:nvGrpSpPr>
          <p:grpSpPr>
            <a:xfrm>
              <a:off x="1348328" y="2555748"/>
              <a:ext cx="603916" cy="308999"/>
              <a:chOff x="5278570" y="2983486"/>
              <a:chExt cx="501650" cy="233363"/>
            </a:xfrm>
          </p:grpSpPr>
          <p:sp>
            <p:nvSpPr>
              <p:cNvPr id="214" name="Oval 5">
                <a:extLst>
                  <a:ext uri="{FF2B5EF4-FFF2-40B4-BE49-F238E27FC236}">
                    <a16:creationId xmlns:a16="http://schemas.microsoft.com/office/drawing/2014/main" id="{576AA6BD-E7DD-0A40-BFA5-EFAB7BD89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3332" y="3088261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6">
                <a:extLst>
                  <a:ext uri="{FF2B5EF4-FFF2-40B4-BE49-F238E27FC236}">
                    <a16:creationId xmlns:a16="http://schemas.microsoft.com/office/drawing/2014/main" id="{FB5F05C7-2780-E646-8583-F10D5D553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3332" y="3077148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" name="Line 7">
                <a:extLst>
                  <a:ext uri="{FF2B5EF4-FFF2-40B4-BE49-F238E27FC236}">
                    <a16:creationId xmlns:a16="http://schemas.microsoft.com/office/drawing/2014/main" id="{240BBD39-ACCD-DF48-9D18-EC6A730D1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0220" y="3077148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8" name="Rectangle 8">
                <a:extLst>
                  <a:ext uri="{FF2B5EF4-FFF2-40B4-BE49-F238E27FC236}">
                    <a16:creationId xmlns:a16="http://schemas.microsoft.com/office/drawing/2014/main" id="{349823E2-5D3A-874F-8AEA-E5A577221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3332" y="3077148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9" name="Oval 9">
                <a:extLst>
                  <a:ext uri="{FF2B5EF4-FFF2-40B4-BE49-F238E27FC236}">
                    <a16:creationId xmlns:a16="http://schemas.microsoft.com/office/drawing/2014/main" id="{6A08B5E5-AB62-2748-A4C8-66903F651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570" y="2983486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80" name="Group 44">
              <a:extLst>
                <a:ext uri="{FF2B5EF4-FFF2-40B4-BE49-F238E27FC236}">
                  <a16:creationId xmlns:a16="http://schemas.microsoft.com/office/drawing/2014/main" id="{43C35E11-2685-B047-A4DC-8CC297487F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6374" y="2507397"/>
              <a:ext cx="355165" cy="419100"/>
              <a:chOff x="2944" y="2425"/>
              <a:chExt cx="227" cy="264"/>
            </a:xfrm>
          </p:grpSpPr>
          <p:sp>
            <p:nvSpPr>
              <p:cNvPr id="181" name="Rectangle 45">
                <a:extLst>
                  <a:ext uri="{FF2B5EF4-FFF2-40B4-BE49-F238E27FC236}">
                    <a16:creationId xmlns:a16="http://schemas.microsoft.com/office/drawing/2014/main" id="{EC128E69-3091-E647-8AD6-7159F3103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2" name="Text Box 46">
                <a:extLst>
                  <a:ext uri="{FF2B5EF4-FFF2-40B4-BE49-F238E27FC236}">
                    <a16:creationId xmlns:a16="http://schemas.microsoft.com/office/drawing/2014/main" id="{A7A5AEDE-B171-4F4D-BA15-5EAD869315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E250E3B0-8C1E-E145-9521-A455E8D67258}"/>
              </a:ext>
            </a:extLst>
          </p:cNvPr>
          <p:cNvSpPr/>
          <p:nvPr/>
        </p:nvSpPr>
        <p:spPr>
          <a:xfrm rot="16200000">
            <a:off x="6307392" y="303096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4" name="Freeform 263">
            <a:extLst>
              <a:ext uri="{FF2B5EF4-FFF2-40B4-BE49-F238E27FC236}">
                <a16:creationId xmlns:a16="http://schemas.microsoft.com/office/drawing/2014/main" id="{858E32EE-CF9A-BC4E-8C7A-5B0F4E196DDB}"/>
              </a:ext>
            </a:extLst>
          </p:cNvPr>
          <p:cNvSpPr/>
          <p:nvPr/>
        </p:nvSpPr>
        <p:spPr>
          <a:xfrm>
            <a:off x="6784256" y="3016538"/>
            <a:ext cx="289986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0 w 2899205"/>
              <a:gd name="connsiteY0" fmla="*/ 541101 h 2634390"/>
              <a:gd name="connsiteX1" fmla="*/ 2878884 w 2899205"/>
              <a:gd name="connsiteY1" fmla="*/ 0 h 2634390"/>
              <a:gd name="connsiteX2" fmla="*/ 2899205 w 2899205"/>
              <a:gd name="connsiteY2" fmla="*/ 2634390 h 2634390"/>
              <a:gd name="connsiteX3" fmla="*/ 9503 w 2899205"/>
              <a:gd name="connsiteY3" fmla="*/ 1094330 h 2634390"/>
              <a:gd name="connsiteX4" fmla="*/ 0 w 2899205"/>
              <a:gd name="connsiteY4" fmla="*/ 541101 h 2634390"/>
              <a:gd name="connsiteX0" fmla="*/ 0 w 2899205"/>
              <a:gd name="connsiteY0" fmla="*/ 541101 h 2634390"/>
              <a:gd name="connsiteX1" fmla="*/ 2878884 w 2899205"/>
              <a:gd name="connsiteY1" fmla="*/ 0 h 2634390"/>
              <a:gd name="connsiteX2" fmla="*/ 2899205 w 2899205"/>
              <a:gd name="connsiteY2" fmla="*/ 2634390 h 2634390"/>
              <a:gd name="connsiteX3" fmla="*/ 9503 w 2899205"/>
              <a:gd name="connsiteY3" fmla="*/ 1094330 h 2634390"/>
              <a:gd name="connsiteX4" fmla="*/ 0 w 2899205"/>
              <a:gd name="connsiteY4" fmla="*/ 541101 h 2634390"/>
              <a:gd name="connsiteX0" fmla="*/ 657 w 2899862"/>
              <a:gd name="connsiteY0" fmla="*/ 541101 h 2634390"/>
              <a:gd name="connsiteX1" fmla="*/ 2879541 w 2899862"/>
              <a:gd name="connsiteY1" fmla="*/ 0 h 2634390"/>
              <a:gd name="connsiteX2" fmla="*/ 2899862 w 2899862"/>
              <a:gd name="connsiteY2" fmla="*/ 2634390 h 2634390"/>
              <a:gd name="connsiteX3" fmla="*/ 0 w 2899862"/>
              <a:gd name="connsiteY3" fmla="*/ 708250 h 2634390"/>
              <a:gd name="connsiteX4" fmla="*/ 657 w 2899862"/>
              <a:gd name="connsiteY4" fmla="*/ 541101 h 2634390"/>
              <a:gd name="connsiteX0" fmla="*/ 657 w 2899862"/>
              <a:gd name="connsiteY0" fmla="*/ 541101 h 2634390"/>
              <a:gd name="connsiteX1" fmla="*/ 2879541 w 2899862"/>
              <a:gd name="connsiteY1" fmla="*/ 0 h 2634390"/>
              <a:gd name="connsiteX2" fmla="*/ 2899862 w 2899862"/>
              <a:gd name="connsiteY2" fmla="*/ 2634390 h 2634390"/>
              <a:gd name="connsiteX3" fmla="*/ 0 w 2899862"/>
              <a:gd name="connsiteY3" fmla="*/ 708250 h 2634390"/>
              <a:gd name="connsiteX4" fmla="*/ 657 w 2899862"/>
              <a:gd name="connsiteY4" fmla="*/ 5411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9862" h="2634390">
                <a:moveTo>
                  <a:pt x="657" y="541101"/>
                </a:moveTo>
                <a:cubicBezTo>
                  <a:pt x="1842566" y="465721"/>
                  <a:pt x="1787505" y="533564"/>
                  <a:pt x="2879541" y="0"/>
                </a:cubicBezTo>
                <a:cubicBezTo>
                  <a:pt x="2879541" y="783303"/>
                  <a:pt x="2899862" y="1851087"/>
                  <a:pt x="2899862" y="2634390"/>
                </a:cubicBezTo>
                <a:cubicBezTo>
                  <a:pt x="2640945" y="598784"/>
                  <a:pt x="2154903" y="642374"/>
                  <a:pt x="0" y="708250"/>
                </a:cubicBezTo>
                <a:lnTo>
                  <a:pt x="657" y="5411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Down Arrow 264">
            <a:extLst>
              <a:ext uri="{FF2B5EF4-FFF2-40B4-BE49-F238E27FC236}">
                <a16:creationId xmlns:a16="http://schemas.microsoft.com/office/drawing/2014/main" id="{3CB1AFBB-CB3F-1542-8613-2F98EF8BBFE5}"/>
              </a:ext>
            </a:extLst>
          </p:cNvPr>
          <p:cNvSpPr/>
          <p:nvPr/>
        </p:nvSpPr>
        <p:spPr>
          <a:xfrm rot="16200000">
            <a:off x="6612907" y="5410623"/>
            <a:ext cx="339615" cy="560629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DD77FF-E95C-9640-83A8-8668D2A2C680}"/>
              </a:ext>
            </a:extLst>
          </p:cNvPr>
          <p:cNvGrpSpPr/>
          <p:nvPr/>
        </p:nvGrpSpPr>
        <p:grpSpPr>
          <a:xfrm>
            <a:off x="751840" y="2113280"/>
            <a:ext cx="6014720" cy="4541520"/>
            <a:chOff x="751840" y="2113280"/>
            <a:chExt cx="6014720" cy="454152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F01C52F0-787E-E542-8310-BD2127FCC025}"/>
                </a:ext>
              </a:extLst>
            </p:cNvPr>
            <p:cNvSpPr/>
            <p:nvPr/>
          </p:nvSpPr>
          <p:spPr>
            <a:xfrm>
              <a:off x="782320" y="3942080"/>
              <a:ext cx="5659120" cy="27127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B553762-65E4-7242-AB73-E073D39B1FB6}"/>
                </a:ext>
              </a:extLst>
            </p:cNvPr>
            <p:cNvSpPr/>
            <p:nvPr/>
          </p:nvSpPr>
          <p:spPr>
            <a:xfrm>
              <a:off x="751840" y="2113280"/>
              <a:ext cx="6014720" cy="1838960"/>
            </a:xfrm>
            <a:custGeom>
              <a:avLst/>
              <a:gdLst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5912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5912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4720" h="1838960">
                  <a:moveTo>
                    <a:pt x="6014720" y="0"/>
                  </a:moveTo>
                  <a:cubicBezTo>
                    <a:pt x="4937760" y="795867"/>
                    <a:pt x="5008880" y="1479973"/>
                    <a:pt x="5659120" y="1838960"/>
                  </a:cubicBezTo>
                  <a:lnTo>
                    <a:pt x="0" y="1838960"/>
                  </a:lnTo>
                  <a:cubicBezTo>
                    <a:pt x="3772747" y="1642533"/>
                    <a:pt x="3776133" y="1578187"/>
                    <a:pt x="5496560" y="0"/>
                  </a:cubicBezTo>
                  <a:lnTo>
                    <a:pt x="6014720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7FE6501-59AE-7E4F-A363-64532C89299C}"/>
              </a:ext>
            </a:extLst>
          </p:cNvPr>
          <p:cNvGrpSpPr/>
          <p:nvPr/>
        </p:nvGrpSpPr>
        <p:grpSpPr>
          <a:xfrm>
            <a:off x="5852446" y="1758989"/>
            <a:ext cx="1196054" cy="1022555"/>
            <a:chOff x="9655277" y="2349909"/>
            <a:chExt cx="1196054" cy="1022555"/>
          </a:xfrm>
        </p:grpSpPr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C63ACF7A-01CE-D940-9A14-306A3279A424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69F4A56-8AD8-9443-9DD4-4E6082993E4D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AD73DF7B-C6A1-8C43-92E7-35914D44AF5F}"/>
              </a:ext>
            </a:extLst>
          </p:cNvPr>
          <p:cNvSpPr txBox="1"/>
          <p:nvPr/>
        </p:nvSpPr>
        <p:spPr>
          <a:xfrm>
            <a:off x="6355429" y="1927737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92C8CA7-0104-4B46-8A79-58E2F147158C}"/>
              </a:ext>
            </a:extLst>
          </p:cNvPr>
          <p:cNvSpPr txBox="1"/>
          <p:nvPr/>
        </p:nvSpPr>
        <p:spPr>
          <a:xfrm>
            <a:off x="894080" y="4021574"/>
            <a:ext cx="556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(a)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(a),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(a), c</a:t>
            </a:r>
            <a:r>
              <a:rPr lang="en-US" sz="1600" baseline="-25000" dirty="0"/>
              <a:t>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(a)}  = min{8,</a:t>
            </a:r>
            <a:r>
              <a:rPr lang="en-US" sz="1600" dirty="0">
                <a:cs typeface="Arial" charset="0"/>
              </a:rPr>
              <a:t>∞,∞} = 8 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DCFB5697-087A-6A4F-A48D-98A3E75CFA5F}"/>
              </a:ext>
            </a:extLst>
          </p:cNvPr>
          <p:cNvSpPr txBox="1"/>
          <p:nvPr/>
        </p:nvSpPr>
        <p:spPr>
          <a:xfrm>
            <a:off x="894080" y="4346694"/>
            <a:ext cx="553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(c)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(c),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(c),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(c)}  = min{</a:t>
            </a:r>
            <a:r>
              <a:rPr lang="en-US" sz="1600" dirty="0">
                <a:cs typeface="Arial" charset="0"/>
              </a:rPr>
              <a:t>∞,1,∞} = 1 </a:t>
            </a:r>
            <a:endParaRPr lang="en-US" sz="16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E1E6414-BFC2-6F49-BF7D-69F4679C38EE}"/>
              </a:ext>
            </a:extLst>
          </p:cNvPr>
          <p:cNvSpPr txBox="1"/>
          <p:nvPr/>
        </p:nvSpPr>
        <p:spPr>
          <a:xfrm>
            <a:off x="883920" y="4671814"/>
            <a:ext cx="55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(d)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(d),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(d),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(d)}  = min{</a:t>
            </a:r>
            <a:r>
              <a:rPr lang="en-US" sz="1600" dirty="0">
                <a:cs typeface="Arial" charset="0"/>
              </a:rPr>
              <a:t>9,2,∞} = 2 </a:t>
            </a:r>
            <a:endParaRPr lang="en-US" sz="16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834A49C-F57F-2B4C-8C1E-8CA2C48DB280}"/>
              </a:ext>
            </a:extLst>
          </p:cNvPr>
          <p:cNvSpPr txBox="1"/>
          <p:nvPr/>
        </p:nvSpPr>
        <p:spPr>
          <a:xfrm>
            <a:off x="883920" y="5301734"/>
            <a:ext cx="5496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(f)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(f),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(f),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(f)}  = min{</a:t>
            </a:r>
            <a:r>
              <a:rPr lang="en-US" sz="1600" dirty="0">
                <a:cs typeface="Arial" charset="0"/>
              </a:rPr>
              <a:t>∞,∞,2} = 2 </a:t>
            </a:r>
            <a:endParaRPr lang="en-US" sz="1600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F652DFE-1D53-2E40-AA65-BBF6D49AD967}"/>
              </a:ext>
            </a:extLst>
          </p:cNvPr>
          <p:cNvSpPr txBox="1"/>
          <p:nvPr/>
        </p:nvSpPr>
        <p:spPr>
          <a:xfrm>
            <a:off x="894080" y="6244828"/>
            <a:ext cx="5466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(i)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(i),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(i),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(i)}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∞} = ∞ </a:t>
            </a:r>
            <a:endParaRPr lang="en-US" sz="1600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F6C5C23-C561-3C45-BF6E-B71BD8ABBA6F}"/>
              </a:ext>
            </a:extLst>
          </p:cNvPr>
          <p:cNvSpPr txBox="1"/>
          <p:nvPr/>
        </p:nvSpPr>
        <p:spPr>
          <a:xfrm>
            <a:off x="883920" y="5940028"/>
            <a:ext cx="554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(h)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(h),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(h),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(h)}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2} = 2 </a:t>
            </a:r>
            <a:endParaRPr lang="en-US" sz="1600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ADCD68C-1DA0-8447-9D21-763071468EAD}"/>
              </a:ext>
            </a:extLst>
          </p:cNvPr>
          <p:cNvSpPr txBox="1"/>
          <p:nvPr/>
        </p:nvSpPr>
        <p:spPr>
          <a:xfrm>
            <a:off x="894080" y="4976614"/>
            <a:ext cx="544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(e)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(e),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(e),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(e)}  = min{</a:t>
            </a:r>
            <a:r>
              <a:rPr lang="en-US" sz="1600" dirty="0">
                <a:cs typeface="Arial" charset="0"/>
              </a:rPr>
              <a:t>∞,∞,1} = 1 </a:t>
            </a:r>
            <a:endParaRPr lang="en-US" sz="1600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CD08082F-26E1-5D4C-847F-FBDD59BB5533}"/>
              </a:ext>
            </a:extLst>
          </p:cNvPr>
          <p:cNvSpPr txBox="1"/>
          <p:nvPr/>
        </p:nvSpPr>
        <p:spPr>
          <a:xfrm>
            <a:off x="894080" y="5616694"/>
            <a:ext cx="554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(g)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(g),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(g),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(g)}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∞} = ∞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995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3.7037E-6 L -0.0013 -0.7143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5" grpId="0" animBg="1"/>
      <p:bldP spid="230" grpId="0"/>
      <p:bldP spid="231" grpId="0"/>
      <p:bldP spid="232" grpId="0"/>
      <p:bldP spid="235" grpId="0"/>
      <p:bldP spid="237" grpId="0"/>
      <p:bldP spid="238" grpId="0"/>
      <p:bldP spid="233" grpId="0"/>
      <p:bldP spid="23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roup 371">
            <a:extLst>
              <a:ext uri="{FF2B5EF4-FFF2-40B4-BE49-F238E27FC236}">
                <a16:creationId xmlns:a16="http://schemas.microsoft.com/office/drawing/2014/main" id="{6256310D-2722-AC40-836B-70B2E6C735F3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83550A18-F3EF-E943-8229-8A03AEBA0C06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CB9AF062-8753-5B40-ABD3-B709A7CA41D6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993DA739-7CEA-114D-820B-DF132DB3984F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CCC46E28-2F9A-614B-981E-EA679AD82EB0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99E48FE5-7FBB-0648-927F-69AA9BA117F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741917D9-8AC9-0D49-8D6F-B97725FED00C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50ED32A2-619A-5348-8102-F0D95343A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DCEA8569-4767-BC4F-95B8-4CEC559CA8A1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54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 receives DVs from b</a:t>
            </a:r>
          </a:p>
        </p:txBody>
      </p:sp>
      <p:sp>
        <p:nvSpPr>
          <p:cNvPr id="345" name="Right Arrow 344">
            <a:extLst>
              <a:ext uri="{FF2B5EF4-FFF2-40B4-BE49-F238E27FC236}">
                <a16:creationId xmlns:a16="http://schemas.microsoft.com/office/drawing/2014/main" id="{92F5E3C5-FAC5-934A-B5A5-9BE872588D4E}"/>
              </a:ext>
            </a:extLst>
          </p:cNvPr>
          <p:cNvSpPr/>
          <p:nvPr/>
        </p:nvSpPr>
        <p:spPr>
          <a:xfrm rot="16200000">
            <a:off x="6346718" y="340688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94417" y="3016538"/>
            <a:ext cx="288970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702" h="2634390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D6AC636-949C-B04A-A12F-4BBF60E3A068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B79E58C0-B1B4-B94B-8F0E-EB904614ACD4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F6C3876C-103E-634C-8619-285D4D96A9C8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7C7420E3-75DE-FB4C-B805-F6E92683D068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1DC7A48D-E2F6-C84C-A00F-2E0AAD581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D7FCACB9-7EBD-6042-B148-4018CD65A0BC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76" name="Right Arrow 175">
            <a:extLst>
              <a:ext uri="{FF2B5EF4-FFF2-40B4-BE49-F238E27FC236}">
                <a16:creationId xmlns:a16="http://schemas.microsoft.com/office/drawing/2014/main" id="{ADFF0534-3A73-9C40-92B4-D9FA82829903}"/>
              </a:ext>
            </a:extLst>
          </p:cNvPr>
          <p:cNvSpPr/>
          <p:nvPr/>
        </p:nvSpPr>
        <p:spPr>
          <a:xfrm>
            <a:off x="6977380" y="192782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6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345" grpId="0" animBg="1"/>
      <p:bldP spid="356" grpId="0" animBg="1"/>
      <p:bldP spid="357" grpId="0" animBg="1"/>
      <p:bldP spid="183" grpId="0" animBg="1"/>
      <p:bldP spid="17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55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2079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 receives DVs from b computes: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76" name="Right Arrow 175">
            <a:extLst>
              <a:ext uri="{FF2B5EF4-FFF2-40B4-BE49-F238E27FC236}">
                <a16:creationId xmlns:a16="http://schemas.microsoft.com/office/drawing/2014/main" id="{ADFF0534-3A73-9C40-92B4-D9FA82829903}"/>
              </a:ext>
            </a:extLst>
          </p:cNvPr>
          <p:cNvSpPr/>
          <p:nvPr/>
        </p:nvSpPr>
        <p:spPr>
          <a:xfrm>
            <a:off x="6977380" y="192782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Freeform 176">
            <a:extLst>
              <a:ext uri="{FF2B5EF4-FFF2-40B4-BE49-F238E27FC236}">
                <a16:creationId xmlns:a16="http://schemas.microsoft.com/office/drawing/2014/main" id="{331A1580-F5D4-CF4F-8042-0A1E5AEF8310}"/>
              </a:ext>
            </a:extLst>
          </p:cNvPr>
          <p:cNvSpPr/>
          <p:nvPr/>
        </p:nvSpPr>
        <p:spPr>
          <a:xfrm>
            <a:off x="3281678" y="1747520"/>
            <a:ext cx="5923281" cy="4988560"/>
          </a:xfrm>
          <a:custGeom>
            <a:avLst/>
            <a:gdLst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55520 w 5049520"/>
              <a:gd name="connsiteY2" fmla="*/ 69088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56923 w 5049520"/>
              <a:gd name="connsiteY6" fmla="*/ 904240 h 3840480"/>
              <a:gd name="connsiteX7" fmla="*/ 294640 w 5049520"/>
              <a:gd name="connsiteY7" fmla="*/ 375920 h 3840480"/>
              <a:gd name="connsiteX8" fmla="*/ 528320 w 5049520"/>
              <a:gd name="connsiteY8" fmla="*/ 0 h 3840480"/>
              <a:gd name="connsiteX0" fmla="*/ 1170627 w 5691827"/>
              <a:gd name="connsiteY0" fmla="*/ 0 h 3840480"/>
              <a:gd name="connsiteX1" fmla="*/ 2918147 w 5691827"/>
              <a:gd name="connsiteY1" fmla="*/ 0 h 3840480"/>
              <a:gd name="connsiteX2" fmla="*/ 2918147 w 5691827"/>
              <a:gd name="connsiteY2" fmla="*/ 955040 h 3840480"/>
              <a:gd name="connsiteX3" fmla="*/ 5661347 w 5691827"/>
              <a:gd name="connsiteY3" fmla="*/ 782320 h 3840480"/>
              <a:gd name="connsiteX4" fmla="*/ 5691827 w 5691827"/>
              <a:gd name="connsiteY4" fmla="*/ 3820160 h 3840480"/>
              <a:gd name="connsiteX5" fmla="*/ 642307 w 5691827"/>
              <a:gd name="connsiteY5" fmla="*/ 3840480 h 3840480"/>
              <a:gd name="connsiteX6" fmla="*/ 0 w 5691827"/>
              <a:gd name="connsiteY6" fmla="*/ 955040 h 3840480"/>
              <a:gd name="connsiteX7" fmla="*/ 936947 w 5691827"/>
              <a:gd name="connsiteY7" fmla="*/ 375920 h 3840480"/>
              <a:gd name="connsiteX8" fmla="*/ 1170627 w 5691827"/>
              <a:gd name="connsiteY8" fmla="*/ 0 h 384048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1006119 w 5760999"/>
              <a:gd name="connsiteY7" fmla="*/ 375920 h 3820160"/>
              <a:gd name="connsiteX8" fmla="*/ 1239799 w 5760999"/>
              <a:gd name="connsiteY8" fmla="*/ 0 h 382016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917184 w 5760999"/>
              <a:gd name="connsiteY7" fmla="*/ 904240 h 3820160"/>
              <a:gd name="connsiteX8" fmla="*/ 1239799 w 5760999"/>
              <a:gd name="connsiteY8" fmla="*/ 0 h 3820160"/>
              <a:gd name="connsiteX0" fmla="*/ 1239799 w 5760999"/>
              <a:gd name="connsiteY0" fmla="*/ 386080 h 4206240"/>
              <a:gd name="connsiteX1" fmla="*/ 2987319 w 5760999"/>
              <a:gd name="connsiteY1" fmla="*/ 386080 h 4206240"/>
              <a:gd name="connsiteX2" fmla="*/ 3570336 w 5760999"/>
              <a:gd name="connsiteY2" fmla="*/ 0 h 4206240"/>
              <a:gd name="connsiteX3" fmla="*/ 5730519 w 5760999"/>
              <a:gd name="connsiteY3" fmla="*/ 1168400 h 4206240"/>
              <a:gd name="connsiteX4" fmla="*/ 5760999 w 5760999"/>
              <a:gd name="connsiteY4" fmla="*/ 4206240 h 4206240"/>
              <a:gd name="connsiteX5" fmla="*/ 0 w 5760999"/>
              <a:gd name="connsiteY5" fmla="*/ 4196080 h 4206240"/>
              <a:gd name="connsiteX6" fmla="*/ 69172 w 5760999"/>
              <a:gd name="connsiteY6" fmla="*/ 1341120 h 4206240"/>
              <a:gd name="connsiteX7" fmla="*/ 917184 w 5760999"/>
              <a:gd name="connsiteY7" fmla="*/ 1290320 h 4206240"/>
              <a:gd name="connsiteX8" fmla="*/ 1239799 w 5760999"/>
              <a:gd name="connsiteY8" fmla="*/ 386080 h 4206240"/>
              <a:gd name="connsiteX0" fmla="*/ 1239799 w 5760999"/>
              <a:gd name="connsiteY0" fmla="*/ 599440 h 4419600"/>
              <a:gd name="connsiteX1" fmla="*/ 2829213 w 5760999"/>
              <a:gd name="connsiteY1" fmla="*/ 0 h 4419600"/>
              <a:gd name="connsiteX2" fmla="*/ 3570336 w 5760999"/>
              <a:gd name="connsiteY2" fmla="*/ 213360 h 4419600"/>
              <a:gd name="connsiteX3" fmla="*/ 5730519 w 5760999"/>
              <a:gd name="connsiteY3" fmla="*/ 1381760 h 4419600"/>
              <a:gd name="connsiteX4" fmla="*/ 5760999 w 5760999"/>
              <a:gd name="connsiteY4" fmla="*/ 4419600 h 4419600"/>
              <a:gd name="connsiteX5" fmla="*/ 0 w 5760999"/>
              <a:gd name="connsiteY5" fmla="*/ 4409440 h 4419600"/>
              <a:gd name="connsiteX6" fmla="*/ 69172 w 5760999"/>
              <a:gd name="connsiteY6" fmla="*/ 1554480 h 4419600"/>
              <a:gd name="connsiteX7" fmla="*/ 917184 w 5760999"/>
              <a:gd name="connsiteY7" fmla="*/ 1503680 h 4419600"/>
              <a:gd name="connsiteX8" fmla="*/ 1239799 w 5760999"/>
              <a:gd name="connsiteY8" fmla="*/ 599440 h 4419600"/>
              <a:gd name="connsiteX0" fmla="*/ 2524413 w 5760999"/>
              <a:gd name="connsiteY0" fmla="*/ 0 h 4958080"/>
              <a:gd name="connsiteX1" fmla="*/ 2829213 w 5760999"/>
              <a:gd name="connsiteY1" fmla="*/ 538480 h 4958080"/>
              <a:gd name="connsiteX2" fmla="*/ 3570336 w 5760999"/>
              <a:gd name="connsiteY2" fmla="*/ 751840 h 4958080"/>
              <a:gd name="connsiteX3" fmla="*/ 5730519 w 5760999"/>
              <a:gd name="connsiteY3" fmla="*/ 1920240 h 4958080"/>
              <a:gd name="connsiteX4" fmla="*/ 5760999 w 5760999"/>
              <a:gd name="connsiteY4" fmla="*/ 4958080 h 4958080"/>
              <a:gd name="connsiteX5" fmla="*/ 0 w 5760999"/>
              <a:gd name="connsiteY5" fmla="*/ 4947920 h 4958080"/>
              <a:gd name="connsiteX6" fmla="*/ 69172 w 5760999"/>
              <a:gd name="connsiteY6" fmla="*/ 2092960 h 4958080"/>
              <a:gd name="connsiteX7" fmla="*/ 917184 w 5760999"/>
              <a:gd name="connsiteY7" fmla="*/ 2042160 h 4958080"/>
              <a:gd name="connsiteX8" fmla="*/ 2524413 w 5760999"/>
              <a:gd name="connsiteY8" fmla="*/ 0 h 4958080"/>
              <a:gd name="connsiteX0" fmla="*/ 2524413 w 5760999"/>
              <a:gd name="connsiteY0" fmla="*/ 30480 h 4988560"/>
              <a:gd name="connsiteX1" fmla="*/ 2829213 w 5760999"/>
              <a:gd name="connsiteY1" fmla="*/ 568960 h 4988560"/>
              <a:gd name="connsiteX2" fmla="*/ 3570336 w 5760999"/>
              <a:gd name="connsiteY2" fmla="*/ 782320 h 4988560"/>
              <a:gd name="connsiteX3" fmla="*/ 5730519 w 5760999"/>
              <a:gd name="connsiteY3" fmla="*/ 1950720 h 4988560"/>
              <a:gd name="connsiteX4" fmla="*/ 5760999 w 5760999"/>
              <a:gd name="connsiteY4" fmla="*/ 4988560 h 4988560"/>
              <a:gd name="connsiteX5" fmla="*/ 0 w 5760999"/>
              <a:gd name="connsiteY5" fmla="*/ 4978400 h 4988560"/>
              <a:gd name="connsiteX6" fmla="*/ 69172 w 5760999"/>
              <a:gd name="connsiteY6" fmla="*/ 2123440 h 4988560"/>
              <a:gd name="connsiteX7" fmla="*/ 936947 w 5760999"/>
              <a:gd name="connsiteY7" fmla="*/ 0 h 4988560"/>
              <a:gd name="connsiteX8" fmla="*/ 2524413 w 5760999"/>
              <a:gd name="connsiteY8" fmla="*/ 30480 h 4988560"/>
              <a:gd name="connsiteX0" fmla="*/ 2524413 w 5760999"/>
              <a:gd name="connsiteY0" fmla="*/ 30480 h 4988560"/>
              <a:gd name="connsiteX1" fmla="*/ 2829213 w 5760999"/>
              <a:gd name="connsiteY1" fmla="*/ 568960 h 4988560"/>
              <a:gd name="connsiteX2" fmla="*/ 3570336 w 5760999"/>
              <a:gd name="connsiteY2" fmla="*/ 782320 h 4988560"/>
              <a:gd name="connsiteX3" fmla="*/ 5730519 w 5760999"/>
              <a:gd name="connsiteY3" fmla="*/ 1950720 h 4988560"/>
              <a:gd name="connsiteX4" fmla="*/ 5760999 w 5760999"/>
              <a:gd name="connsiteY4" fmla="*/ 4988560 h 4988560"/>
              <a:gd name="connsiteX5" fmla="*/ 0 w 5760999"/>
              <a:gd name="connsiteY5" fmla="*/ 4978400 h 4988560"/>
              <a:gd name="connsiteX6" fmla="*/ 138344 w 5760999"/>
              <a:gd name="connsiteY6" fmla="*/ 20320 h 4988560"/>
              <a:gd name="connsiteX7" fmla="*/ 936947 w 5760999"/>
              <a:gd name="connsiteY7" fmla="*/ 0 h 4988560"/>
              <a:gd name="connsiteX8" fmla="*/ 2524413 w 5760999"/>
              <a:gd name="connsiteY8" fmla="*/ 30480 h 498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0999" h="4988560">
                <a:moveTo>
                  <a:pt x="2524413" y="30480"/>
                </a:moveTo>
                <a:lnTo>
                  <a:pt x="2829213" y="568960"/>
                </a:lnTo>
                <a:lnTo>
                  <a:pt x="3570336" y="782320"/>
                </a:lnTo>
                <a:lnTo>
                  <a:pt x="5730519" y="1950720"/>
                </a:lnTo>
                <a:lnTo>
                  <a:pt x="5760999" y="4988560"/>
                </a:lnTo>
                <a:lnTo>
                  <a:pt x="0" y="4978400"/>
                </a:lnTo>
                <a:lnTo>
                  <a:pt x="138344" y="20320"/>
                </a:lnTo>
                <a:lnTo>
                  <a:pt x="936947" y="0"/>
                </a:lnTo>
                <a:lnTo>
                  <a:pt x="2524413" y="304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6DAE9A3-A8D4-1F4F-87B8-95E9E01E9ED6}"/>
              </a:ext>
            </a:extLst>
          </p:cNvPr>
          <p:cNvSpPr/>
          <p:nvPr/>
        </p:nvSpPr>
        <p:spPr>
          <a:xfrm>
            <a:off x="3068320" y="3810000"/>
            <a:ext cx="3535680" cy="2712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435970D-289F-5C44-88EB-0ED68EC089EF}"/>
              </a:ext>
            </a:extLst>
          </p:cNvPr>
          <p:cNvSpPr txBox="1"/>
          <p:nvPr/>
        </p:nvSpPr>
        <p:spPr>
          <a:xfrm>
            <a:off x="3180080" y="3889494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(a)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(a}} </a:t>
            </a:r>
            <a:r>
              <a:rPr lang="en-US" sz="1600" dirty="0">
                <a:cs typeface="Arial" charset="0"/>
              </a:rPr>
              <a:t>= 1 + 8 = 9 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915EDBD-C6AE-C34B-A2D2-6F98B54A26DF}"/>
              </a:ext>
            </a:extLst>
          </p:cNvPr>
          <p:cNvSpPr txBox="1"/>
          <p:nvPr/>
        </p:nvSpPr>
        <p:spPr>
          <a:xfrm>
            <a:off x="3180080" y="4214614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(b)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(b)} = 1 + 0 = 1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2ACDF90F-67A6-E647-A359-36DFD3E0EAEE}"/>
              </a:ext>
            </a:extLst>
          </p:cNvPr>
          <p:cNvSpPr txBox="1"/>
          <p:nvPr/>
        </p:nvSpPr>
        <p:spPr>
          <a:xfrm>
            <a:off x="3169920" y="4539734"/>
            <a:ext cx="3444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(d)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(d)}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D24FB0F-A16D-AD44-B13C-8FACD3AE60AA}"/>
              </a:ext>
            </a:extLst>
          </p:cNvPr>
          <p:cNvSpPr txBox="1"/>
          <p:nvPr/>
        </p:nvSpPr>
        <p:spPr>
          <a:xfrm>
            <a:off x="3180080" y="4844534"/>
            <a:ext cx="3271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(e)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(e)} = 1 + 1 = 2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392C7836-E2B2-3344-B33C-D0311C182CE1}"/>
              </a:ext>
            </a:extLst>
          </p:cNvPr>
          <p:cNvSpPr txBox="1"/>
          <p:nvPr/>
        </p:nvSpPr>
        <p:spPr>
          <a:xfrm>
            <a:off x="3169920" y="5169654"/>
            <a:ext cx="336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(f)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(f)}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4B5D70E-C9D4-A94D-83A5-723A3BC5D7B2}"/>
              </a:ext>
            </a:extLst>
          </p:cNvPr>
          <p:cNvSpPr txBox="1"/>
          <p:nvPr/>
        </p:nvSpPr>
        <p:spPr>
          <a:xfrm>
            <a:off x="3180080" y="5484614"/>
            <a:ext cx="322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(g)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(g)}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8C46536-27F6-EA4E-8DAA-99731029B077}"/>
              </a:ext>
            </a:extLst>
          </p:cNvPr>
          <p:cNvSpPr txBox="1"/>
          <p:nvPr/>
        </p:nvSpPr>
        <p:spPr>
          <a:xfrm>
            <a:off x="3180080" y="6112748"/>
            <a:ext cx="337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(i)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(i)}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5B587E4B-98D8-314C-AD6C-D5C59E491D12}"/>
              </a:ext>
            </a:extLst>
          </p:cNvPr>
          <p:cNvSpPr txBox="1"/>
          <p:nvPr/>
        </p:nvSpPr>
        <p:spPr>
          <a:xfrm>
            <a:off x="3169920" y="5807948"/>
            <a:ext cx="338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(h) = min{c</a:t>
            </a:r>
            <a:r>
              <a:rPr lang="en-US" sz="1600" baseline="-25000" dirty="0"/>
              <a:t>bc,b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(h)}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8" name="Down Arrow 237">
            <a:extLst>
              <a:ext uri="{FF2B5EF4-FFF2-40B4-BE49-F238E27FC236}">
                <a16:creationId xmlns:a16="http://schemas.microsoft.com/office/drawing/2014/main" id="{1B75EA05-516F-1A42-869B-A05112D9F54E}"/>
              </a:ext>
            </a:extLst>
          </p:cNvPr>
          <p:cNvSpPr/>
          <p:nvPr/>
        </p:nvSpPr>
        <p:spPr>
          <a:xfrm rot="16200000">
            <a:off x="6704347" y="5410623"/>
            <a:ext cx="339615" cy="560629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7E5DB8CA-DD05-F947-B8C0-C515F9C0A281}"/>
              </a:ext>
            </a:extLst>
          </p:cNvPr>
          <p:cNvGrpSpPr/>
          <p:nvPr/>
        </p:nvGrpSpPr>
        <p:grpSpPr>
          <a:xfrm>
            <a:off x="7147328" y="3969037"/>
            <a:ext cx="1149458" cy="2667397"/>
            <a:chOff x="9764348" y="1447800"/>
            <a:chExt cx="1149458" cy="2667397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90DA1C9B-D797-2940-9D9A-52DB91665546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A438FEFE-9A0E-E14F-A20C-433AD0E31E2A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0DDE6AB4-1AAE-4740-BF48-DF453B07DF19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E5208DC7-BADD-0348-8188-DDEF7D011927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c: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9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2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27A1646E-2395-DE4C-9EB7-A010C4C5AB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5D06E1AD-42EC-234A-8990-0D862398AAF1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49C604FF-993B-294E-A4FB-B0CD03969C40}"/>
              </a:ext>
            </a:extLst>
          </p:cNvPr>
          <p:cNvSpPr/>
          <p:nvPr/>
        </p:nvSpPr>
        <p:spPr>
          <a:xfrm>
            <a:off x="3068320" y="2194560"/>
            <a:ext cx="5598160" cy="1625600"/>
          </a:xfrm>
          <a:custGeom>
            <a:avLst/>
            <a:gdLst>
              <a:gd name="connsiteX0" fmla="*/ 5120640 w 5628640"/>
              <a:gd name="connsiteY0" fmla="*/ 0 h 1615440"/>
              <a:gd name="connsiteX1" fmla="*/ 0 w 5628640"/>
              <a:gd name="connsiteY1" fmla="*/ 1615440 h 1615440"/>
              <a:gd name="connsiteX2" fmla="*/ 3515360 w 5628640"/>
              <a:gd name="connsiteY2" fmla="*/ 1615440 h 1615440"/>
              <a:gd name="connsiteX3" fmla="*/ 5628640 w 5628640"/>
              <a:gd name="connsiteY3" fmla="*/ 10160 h 1615440"/>
              <a:gd name="connsiteX4" fmla="*/ 5120640 w 5628640"/>
              <a:gd name="connsiteY4" fmla="*/ 0 h 1615440"/>
              <a:gd name="connsiteX0" fmla="*/ 5120640 w 5628640"/>
              <a:gd name="connsiteY0" fmla="*/ 0 h 1615440"/>
              <a:gd name="connsiteX1" fmla="*/ 0 w 5628640"/>
              <a:gd name="connsiteY1" fmla="*/ 1615440 h 1615440"/>
              <a:gd name="connsiteX2" fmla="*/ 3515360 w 5628640"/>
              <a:gd name="connsiteY2" fmla="*/ 1615440 h 1615440"/>
              <a:gd name="connsiteX3" fmla="*/ 5628640 w 5628640"/>
              <a:gd name="connsiteY3" fmla="*/ 10160 h 1615440"/>
              <a:gd name="connsiteX4" fmla="*/ 5120640 w 5628640"/>
              <a:gd name="connsiteY4" fmla="*/ 0 h 161544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598160"/>
              <a:gd name="connsiteY0" fmla="*/ 0 h 1625600"/>
              <a:gd name="connsiteX1" fmla="*/ 0 w 5598160"/>
              <a:gd name="connsiteY1" fmla="*/ 1615440 h 1625600"/>
              <a:gd name="connsiteX2" fmla="*/ 3535680 w 5598160"/>
              <a:gd name="connsiteY2" fmla="*/ 1625600 h 1625600"/>
              <a:gd name="connsiteX3" fmla="*/ 5598160 w 5598160"/>
              <a:gd name="connsiteY3" fmla="*/ 50800 h 1625600"/>
              <a:gd name="connsiteX4" fmla="*/ 5120640 w 5598160"/>
              <a:gd name="connsiteY4" fmla="*/ 0 h 1625600"/>
              <a:gd name="connsiteX0" fmla="*/ 5120640 w 5598160"/>
              <a:gd name="connsiteY0" fmla="*/ 0 h 1625600"/>
              <a:gd name="connsiteX1" fmla="*/ 0 w 5598160"/>
              <a:gd name="connsiteY1" fmla="*/ 1615440 h 1625600"/>
              <a:gd name="connsiteX2" fmla="*/ 3535680 w 5598160"/>
              <a:gd name="connsiteY2" fmla="*/ 1625600 h 1625600"/>
              <a:gd name="connsiteX3" fmla="*/ 5598160 w 5598160"/>
              <a:gd name="connsiteY3" fmla="*/ 50800 h 1625600"/>
              <a:gd name="connsiteX4" fmla="*/ 5120640 w 5598160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8160" h="1625600">
                <a:moveTo>
                  <a:pt x="5120640" y="0"/>
                </a:moveTo>
                <a:cubicBezTo>
                  <a:pt x="3495040" y="812800"/>
                  <a:pt x="2540000" y="1127760"/>
                  <a:pt x="0" y="1615440"/>
                </a:cubicBezTo>
                <a:lnTo>
                  <a:pt x="3535680" y="1625600"/>
                </a:lnTo>
                <a:cubicBezTo>
                  <a:pt x="4087707" y="988907"/>
                  <a:pt x="4243493" y="890693"/>
                  <a:pt x="5598160" y="50800"/>
                </a:cubicBezTo>
                <a:cubicBezTo>
                  <a:pt x="5317067" y="98213"/>
                  <a:pt x="5259493" y="115147"/>
                  <a:pt x="5120640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10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044BE68-E074-7343-AA40-5C62E04FEF33}"/>
              </a:ext>
            </a:extLst>
          </p:cNvPr>
          <p:cNvGrpSpPr/>
          <p:nvPr/>
        </p:nvGrpSpPr>
        <p:grpSpPr>
          <a:xfrm>
            <a:off x="7868428" y="1698029"/>
            <a:ext cx="1196054" cy="1022555"/>
            <a:chOff x="9655277" y="2349909"/>
            <a:chExt cx="1196054" cy="1022555"/>
          </a:xfrm>
        </p:grpSpPr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C432037B-C0B1-0946-9310-8F414043AC97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82C0F4B-EE5D-3F44-A552-A4006C30F736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  <p:sp>
        <p:nvSpPr>
          <p:cNvPr id="178" name="TextBox 1">
            <a:extLst>
              <a:ext uri="{FF2B5EF4-FFF2-40B4-BE49-F238E27FC236}">
                <a16:creationId xmlns:a16="http://schemas.microsoft.com/office/drawing/2014/main" id="{864085B5-CC56-654B-9AEA-E4EFBB597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2751" y="5433536"/>
            <a:ext cx="354428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112364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20417 -0.5465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-2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82" grpId="0" animBg="1"/>
      <p:bldP spid="214" grpId="0"/>
      <p:bldP spid="220" grpId="0"/>
      <p:bldP spid="227" grpId="0"/>
      <p:bldP spid="228" grpId="0"/>
      <p:bldP spid="229" grpId="0"/>
      <p:bldP spid="230" grpId="0"/>
      <p:bldP spid="231" grpId="0"/>
      <p:bldP spid="232" grpId="0"/>
      <p:bldP spid="238" grpId="0" animBg="1"/>
      <p:bldP spid="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56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e receives DVs from b, d, f, h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74755" y="1106458"/>
            <a:ext cx="2967758" cy="301457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991301"/>
              <a:gd name="connsiteY0" fmla="*/ 2319101 h 4056790"/>
              <a:gd name="connsiteX1" fmla="*/ 2991301 w 2991301"/>
              <a:gd name="connsiteY1" fmla="*/ 0 h 4056790"/>
              <a:gd name="connsiteX2" fmla="*/ 2889702 w 2991301"/>
              <a:gd name="connsiteY2" fmla="*/ 4056790 h 4056790"/>
              <a:gd name="connsiteX3" fmla="*/ 0 w 2991301"/>
              <a:gd name="connsiteY3" fmla="*/ 2516730 h 4056790"/>
              <a:gd name="connsiteX4" fmla="*/ 10817 w 2991301"/>
              <a:gd name="connsiteY4" fmla="*/ 2319101 h 4056790"/>
              <a:gd name="connsiteX0" fmla="*/ 10817 w 2991301"/>
              <a:gd name="connsiteY0" fmla="*/ 2319101 h 4056790"/>
              <a:gd name="connsiteX1" fmla="*/ 2991301 w 2991301"/>
              <a:gd name="connsiteY1" fmla="*/ 0 h 4056790"/>
              <a:gd name="connsiteX2" fmla="*/ 2889702 w 2991301"/>
              <a:gd name="connsiteY2" fmla="*/ 4056790 h 4056790"/>
              <a:gd name="connsiteX3" fmla="*/ 0 w 2991301"/>
              <a:gd name="connsiteY3" fmla="*/ 2516730 h 4056790"/>
              <a:gd name="connsiteX4" fmla="*/ 10817 w 2991301"/>
              <a:gd name="connsiteY4" fmla="*/ 2319101 h 4056790"/>
              <a:gd name="connsiteX0" fmla="*/ 10817 w 2991301"/>
              <a:gd name="connsiteY0" fmla="*/ 2319101 h 2614070"/>
              <a:gd name="connsiteX1" fmla="*/ 2991301 w 2991301"/>
              <a:gd name="connsiteY1" fmla="*/ 0 h 2614070"/>
              <a:gd name="connsiteX2" fmla="*/ 2930342 w 2991301"/>
              <a:gd name="connsiteY2" fmla="*/ 2614070 h 2614070"/>
              <a:gd name="connsiteX3" fmla="*/ 0 w 2991301"/>
              <a:gd name="connsiteY3" fmla="*/ 2516730 h 2614070"/>
              <a:gd name="connsiteX4" fmla="*/ 10817 w 2991301"/>
              <a:gd name="connsiteY4" fmla="*/ 2319101 h 2614070"/>
              <a:gd name="connsiteX0" fmla="*/ 10817 w 2991301"/>
              <a:gd name="connsiteY0" fmla="*/ 2319101 h 2614070"/>
              <a:gd name="connsiteX1" fmla="*/ 2991301 w 2991301"/>
              <a:gd name="connsiteY1" fmla="*/ 0 h 2614070"/>
              <a:gd name="connsiteX2" fmla="*/ 2930342 w 2991301"/>
              <a:gd name="connsiteY2" fmla="*/ 2614070 h 2614070"/>
              <a:gd name="connsiteX3" fmla="*/ 0 w 2991301"/>
              <a:gd name="connsiteY3" fmla="*/ 2516730 h 2614070"/>
              <a:gd name="connsiteX4" fmla="*/ 10817 w 2991301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50143 w 2987119"/>
              <a:gd name="connsiteY3" fmla="*/ 2506570 h 2593750"/>
              <a:gd name="connsiteX4" fmla="*/ 0 w 2987119"/>
              <a:gd name="connsiteY4" fmla="*/ 2319101 h 259375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50143 w 2987119"/>
              <a:gd name="connsiteY3" fmla="*/ 2506570 h 2593750"/>
              <a:gd name="connsiteX4" fmla="*/ 0 w 2987119"/>
              <a:gd name="connsiteY4" fmla="*/ 2319101 h 259375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19663 w 2987119"/>
              <a:gd name="connsiteY3" fmla="*/ 2526890 h 2593750"/>
              <a:gd name="connsiteX4" fmla="*/ 0 w 2987119"/>
              <a:gd name="connsiteY4" fmla="*/ 2319101 h 2593750"/>
              <a:gd name="connsiteX0" fmla="*/ 0 w 3017599"/>
              <a:gd name="connsiteY0" fmla="*/ 2390221 h 2593750"/>
              <a:gd name="connsiteX1" fmla="*/ 3010964 w 3017599"/>
              <a:gd name="connsiteY1" fmla="*/ 0 h 2593750"/>
              <a:gd name="connsiteX2" fmla="*/ 3000805 w 3017599"/>
              <a:gd name="connsiteY2" fmla="*/ 2593750 h 2593750"/>
              <a:gd name="connsiteX3" fmla="*/ 50143 w 3017599"/>
              <a:gd name="connsiteY3" fmla="*/ 2526890 h 2593750"/>
              <a:gd name="connsiteX4" fmla="*/ 0 w 3017599"/>
              <a:gd name="connsiteY4" fmla="*/ 2390221 h 259375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2967758"/>
              <a:gd name="connsiteY0" fmla="*/ 2877901 h 3014570"/>
              <a:gd name="connsiteX1" fmla="*/ 2919524 w 2967758"/>
              <a:gd name="connsiteY1" fmla="*/ 0 h 3014570"/>
              <a:gd name="connsiteX2" fmla="*/ 2960165 w 2967758"/>
              <a:gd name="connsiteY2" fmla="*/ 2583590 h 3014570"/>
              <a:gd name="connsiteX3" fmla="*/ 50143 w 2967758"/>
              <a:gd name="connsiteY3" fmla="*/ 3014570 h 3014570"/>
              <a:gd name="connsiteX4" fmla="*/ 0 w 2967758"/>
              <a:gd name="connsiteY4" fmla="*/ 2877901 h 3014570"/>
              <a:gd name="connsiteX0" fmla="*/ 0 w 2967758"/>
              <a:gd name="connsiteY0" fmla="*/ 2877901 h 3014570"/>
              <a:gd name="connsiteX1" fmla="*/ 2919524 w 2967758"/>
              <a:gd name="connsiteY1" fmla="*/ 0 h 3014570"/>
              <a:gd name="connsiteX2" fmla="*/ 2960165 w 2967758"/>
              <a:gd name="connsiteY2" fmla="*/ 2583590 h 3014570"/>
              <a:gd name="connsiteX3" fmla="*/ 50143 w 2967758"/>
              <a:gd name="connsiteY3" fmla="*/ 3014570 h 3014570"/>
              <a:gd name="connsiteX4" fmla="*/ 0 w 2967758"/>
              <a:gd name="connsiteY4" fmla="*/ 2877901 h 3014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7758" h="3014570">
                <a:moveTo>
                  <a:pt x="0" y="2877901"/>
                </a:moveTo>
                <a:cubicBezTo>
                  <a:pt x="1740309" y="2497721"/>
                  <a:pt x="2305008" y="1488604"/>
                  <a:pt x="2919524" y="0"/>
                </a:cubicBezTo>
                <a:cubicBezTo>
                  <a:pt x="2919524" y="783303"/>
                  <a:pt x="2990645" y="1719007"/>
                  <a:pt x="2960165" y="2583590"/>
                </a:cubicBezTo>
                <a:cubicBezTo>
                  <a:pt x="2152608" y="2386944"/>
                  <a:pt x="1676726" y="2623574"/>
                  <a:pt x="50143" y="3014570"/>
                </a:cubicBezTo>
                <a:lnTo>
                  <a:pt x="0" y="28779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871D2208-E245-1F4C-95E8-E69A25614938}"/>
              </a:ext>
            </a:extLst>
          </p:cNvPr>
          <p:cNvSpPr/>
          <p:nvPr/>
        </p:nvSpPr>
        <p:spPr>
          <a:xfrm>
            <a:off x="8446236" y="3874156"/>
            <a:ext cx="1239192" cy="2428567"/>
          </a:xfrm>
          <a:custGeom>
            <a:avLst/>
            <a:gdLst>
              <a:gd name="connsiteX0" fmla="*/ 9833 w 786581"/>
              <a:gd name="connsiteY0" fmla="*/ 501445 h 2458064"/>
              <a:gd name="connsiteX1" fmla="*/ 747252 w 786581"/>
              <a:gd name="connsiteY1" fmla="*/ 0 h 2458064"/>
              <a:gd name="connsiteX2" fmla="*/ 786581 w 786581"/>
              <a:gd name="connsiteY2" fmla="*/ 2458064 h 2458064"/>
              <a:gd name="connsiteX3" fmla="*/ 0 w 786581"/>
              <a:gd name="connsiteY3" fmla="*/ 668593 h 2458064"/>
              <a:gd name="connsiteX4" fmla="*/ 9833 w 786581"/>
              <a:gd name="connsiteY4" fmla="*/ 501445 h 2458064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1 w 1170039"/>
              <a:gd name="connsiteY0" fmla="*/ 1809135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1 w 1170039"/>
              <a:gd name="connsiteY4" fmla="*/ 1809135 h 2428567"/>
              <a:gd name="connsiteX0" fmla="*/ 1 w 1170039"/>
              <a:gd name="connsiteY0" fmla="*/ 1809135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1 w 1170039"/>
              <a:gd name="connsiteY4" fmla="*/ 180913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360141 w 1568765"/>
              <a:gd name="connsiteY0" fmla="*/ 224175 h 2428567"/>
              <a:gd name="connsiteX1" fmla="*/ 1558933 w 1568765"/>
              <a:gd name="connsiteY1" fmla="*/ 0 h 2428567"/>
              <a:gd name="connsiteX2" fmla="*/ 1568765 w 1568765"/>
              <a:gd name="connsiteY2" fmla="*/ 2428567 h 2428567"/>
              <a:gd name="connsiteX3" fmla="*/ 0 w 1568765"/>
              <a:gd name="connsiteY3" fmla="*/ 341506 h 2428567"/>
              <a:gd name="connsiteX4" fmla="*/ 360141 w 1568765"/>
              <a:gd name="connsiteY4" fmla="*/ 224175 h 2428567"/>
              <a:gd name="connsiteX0" fmla="*/ 360141 w 1568765"/>
              <a:gd name="connsiteY0" fmla="*/ 224175 h 2428567"/>
              <a:gd name="connsiteX1" fmla="*/ 1558933 w 1568765"/>
              <a:gd name="connsiteY1" fmla="*/ 0 h 2428567"/>
              <a:gd name="connsiteX2" fmla="*/ 1568765 w 1568765"/>
              <a:gd name="connsiteY2" fmla="*/ 2428567 h 2428567"/>
              <a:gd name="connsiteX3" fmla="*/ 0 w 1568765"/>
              <a:gd name="connsiteY3" fmla="*/ 341506 h 2428567"/>
              <a:gd name="connsiteX4" fmla="*/ 360141 w 1568765"/>
              <a:gd name="connsiteY4" fmla="*/ 224175 h 242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765" h="2428567">
                <a:moveTo>
                  <a:pt x="360141" y="224175"/>
                </a:moveTo>
                <a:cubicBezTo>
                  <a:pt x="978394" y="281530"/>
                  <a:pt x="1236509" y="288085"/>
                  <a:pt x="1558933" y="0"/>
                </a:cubicBezTo>
                <a:cubicBezTo>
                  <a:pt x="1562210" y="809522"/>
                  <a:pt x="1565488" y="1619045"/>
                  <a:pt x="1568765" y="2428567"/>
                </a:cubicBezTo>
                <a:cubicBezTo>
                  <a:pt x="1218082" y="2058219"/>
                  <a:pt x="714478" y="485712"/>
                  <a:pt x="0" y="341506"/>
                </a:cubicBezTo>
                <a:cubicBezTo>
                  <a:pt x="0" y="295622"/>
                  <a:pt x="360141" y="270059"/>
                  <a:pt x="360141" y="224175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0DDEBD4-7353-9541-B72F-43E36357B966}"/>
              </a:ext>
            </a:extLst>
          </p:cNvPr>
          <p:cNvGrpSpPr/>
          <p:nvPr/>
        </p:nvGrpSpPr>
        <p:grpSpPr>
          <a:xfrm>
            <a:off x="9656848" y="3847117"/>
            <a:ext cx="1149458" cy="2667397"/>
            <a:chOff x="9764348" y="1447800"/>
            <a:chExt cx="1149458" cy="266739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0ED8B3F-2D0A-3B4F-8597-6D523A519ACE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FCC75114-1E36-B840-9A29-0C23BD09F41B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263C8C73-22EE-D041-BE86-2A0A330003BA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1D4B225B-56A4-C54E-B06D-75AF9FB2D768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f: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E590C634-B576-E54C-94F8-7B2EAD859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03080151-68AE-D642-A727-713A5B002CA3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6A226F5-E1A0-0745-A702-A2A97BFBFCD7}"/>
              </a:ext>
            </a:extLst>
          </p:cNvPr>
          <p:cNvGrpSpPr/>
          <p:nvPr/>
        </p:nvGrpSpPr>
        <p:grpSpPr>
          <a:xfrm>
            <a:off x="9685117" y="1067456"/>
            <a:ext cx="1155603" cy="2672477"/>
            <a:chOff x="10325197" y="813456"/>
            <a:chExt cx="1155603" cy="2672477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10355334" y="813456"/>
              <a:ext cx="1125466" cy="26307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6C3876C-103E-634C-8619-285D4D96A9C8}"/>
                </a:ext>
              </a:extLst>
            </p:cNvPr>
            <p:cNvSpPr/>
            <p:nvPr/>
          </p:nvSpPr>
          <p:spPr>
            <a:xfrm>
              <a:off x="10338507" y="825123"/>
              <a:ext cx="1141582" cy="407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7C7420E3-75DE-FB4C-B805-F6E92683D068}"/>
                </a:ext>
              </a:extLst>
            </p:cNvPr>
            <p:cNvSpPr txBox="1"/>
            <p:nvPr/>
          </p:nvSpPr>
          <p:spPr>
            <a:xfrm>
              <a:off x="10325197" y="821098"/>
              <a:ext cx="1117197" cy="266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DV in e:</a:t>
              </a:r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(a) =</a:t>
              </a:r>
              <a:r>
                <a:rPr lang="en-US" sz="1600" dirty="0">
                  <a:cs typeface="Arial" charset="0"/>
                </a:rPr>
                <a:t> ∞</a:t>
              </a:r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(b)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(c)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(d) =</a:t>
              </a:r>
              <a:r>
                <a:rPr lang="en-US" sz="1600" dirty="0">
                  <a:cs typeface="Arial" charset="0"/>
                </a:rPr>
                <a:t> 1</a:t>
              </a:r>
            </a:p>
            <a:p>
              <a:pPr marL="114300" lvl="1"/>
              <a:r>
                <a:rPr lang="en-US" sz="1600" dirty="0">
                  <a:cs typeface="Arial" charset="0"/>
                </a:rPr>
                <a:t>D</a:t>
              </a:r>
              <a:r>
                <a:rPr lang="en-US" sz="1600" baseline="-25000" dirty="0">
                  <a:cs typeface="Arial" charset="0"/>
                </a:rPr>
                <a:t>e</a:t>
              </a:r>
              <a:r>
                <a:rPr lang="en-US" sz="1600" dirty="0">
                  <a:cs typeface="Arial" charset="0"/>
                </a:rPr>
                <a:t>(e) = 0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(f)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(g)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(h)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(i)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</p:txBody>
        </p: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1DC7A48D-E2F6-C84C-A00F-2E0AAD581115}"/>
                </a:ext>
              </a:extLst>
            </p:cNvPr>
            <p:cNvCxnSpPr>
              <a:cxnSpLocks/>
            </p:cNvCxnSpPr>
            <p:nvPr/>
          </p:nvCxnSpPr>
          <p:spPr>
            <a:xfrm>
              <a:off x="10330450" y="1225636"/>
              <a:ext cx="114861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D7FCACB9-7EBD-6042-B148-4018CD65A0BC}"/>
                </a:ext>
              </a:extLst>
            </p:cNvPr>
            <p:cNvSpPr/>
            <p:nvPr/>
          </p:nvSpPr>
          <p:spPr>
            <a:xfrm>
              <a:off x="10332745" y="825123"/>
              <a:ext cx="1122744" cy="26165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9413BF4D-A39A-5642-A43D-A3C2CE1A0D9F}"/>
              </a:ext>
            </a:extLst>
          </p:cNvPr>
          <p:cNvGrpSpPr/>
          <p:nvPr/>
        </p:nvGrpSpPr>
        <p:grpSpPr>
          <a:xfrm>
            <a:off x="2595648" y="4070637"/>
            <a:ext cx="1149458" cy="2667397"/>
            <a:chOff x="9764348" y="1447800"/>
            <a:chExt cx="1149458" cy="2667397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9ADF260B-6661-034F-A0B1-9434C10CB6EA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A0F6E678-018D-9043-9B9E-520CE9425B4F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3C54479A-6447-6C41-A65D-8CDF02997F4D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EAB40A06-F7FC-E544-9A35-C1EB6AB93171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h: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4EE88B9D-48AE-3C41-ACEF-AB953A3DC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B0D4837F-C7E1-464E-AE20-E7BA24E30BAB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E5D1DC4A-8FFB-BC47-A0A1-C5FDF0C7BB15}"/>
              </a:ext>
            </a:extLst>
          </p:cNvPr>
          <p:cNvGrpSpPr/>
          <p:nvPr/>
        </p:nvGrpSpPr>
        <p:grpSpPr>
          <a:xfrm>
            <a:off x="2544848" y="1246157"/>
            <a:ext cx="1149458" cy="2667397"/>
            <a:chOff x="9764348" y="1447800"/>
            <a:chExt cx="1149458" cy="2667397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C5D97005-6275-0E40-AC90-33504E6F88D3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F0F5EFAC-DD71-6445-A54E-E854D4BF79CB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96962042-8A2E-A64D-8876-1FD7A84833E5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940904E2-A3C0-D842-9DA2-FE7E9C839DC9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d: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 </a:t>
                </a:r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 1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A4C13240-3690-274C-B6C9-0173DDE85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8546D7D6-52BC-7B4C-A56A-8A4EB693C647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FE2F627E-78F3-5D44-9884-C049E1334721}"/>
              </a:ext>
            </a:extLst>
          </p:cNvPr>
          <p:cNvSpPr/>
          <p:nvPr/>
        </p:nvSpPr>
        <p:spPr>
          <a:xfrm>
            <a:off x="3677920" y="1280160"/>
            <a:ext cx="853440" cy="2824480"/>
          </a:xfrm>
          <a:custGeom>
            <a:avLst/>
            <a:gdLst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440" h="2824480">
                <a:moveTo>
                  <a:pt x="680720" y="2824480"/>
                </a:moveTo>
                <a:cubicBezTo>
                  <a:pt x="443653" y="2705947"/>
                  <a:pt x="328507" y="2658533"/>
                  <a:pt x="0" y="2590800"/>
                </a:cubicBezTo>
                <a:lnTo>
                  <a:pt x="0" y="0"/>
                </a:lnTo>
                <a:cubicBezTo>
                  <a:pt x="254000" y="1222587"/>
                  <a:pt x="447040" y="1835573"/>
                  <a:pt x="853440" y="2631440"/>
                </a:cubicBezTo>
                <a:lnTo>
                  <a:pt x="680720" y="282448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54" name="Freeform 253">
            <a:extLst>
              <a:ext uri="{FF2B5EF4-FFF2-40B4-BE49-F238E27FC236}">
                <a16:creationId xmlns:a16="http://schemas.microsoft.com/office/drawing/2014/main" id="{5E971120-97A0-A04E-98CB-2AE07466929F}"/>
              </a:ext>
            </a:extLst>
          </p:cNvPr>
          <p:cNvSpPr/>
          <p:nvPr/>
        </p:nvSpPr>
        <p:spPr>
          <a:xfrm>
            <a:off x="3728720" y="4114800"/>
            <a:ext cx="2722880" cy="2560320"/>
          </a:xfrm>
          <a:custGeom>
            <a:avLst/>
            <a:gdLst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2529840 w 2702560"/>
              <a:gd name="connsiteY0" fmla="*/ 2824480 h 3438178"/>
              <a:gd name="connsiteX1" fmla="*/ 0 w 2702560"/>
              <a:gd name="connsiteY1" fmla="*/ 3434080 h 3438178"/>
              <a:gd name="connsiteX2" fmla="*/ 1849120 w 2702560"/>
              <a:gd name="connsiteY2" fmla="*/ 0 h 3438178"/>
              <a:gd name="connsiteX3" fmla="*/ 2702560 w 2702560"/>
              <a:gd name="connsiteY3" fmla="*/ 2631440 h 3438178"/>
              <a:gd name="connsiteX4" fmla="*/ 2529840 w 2702560"/>
              <a:gd name="connsiteY4" fmla="*/ 2824480 h 3438178"/>
              <a:gd name="connsiteX0" fmla="*/ 2529840 w 2702560"/>
              <a:gd name="connsiteY0" fmla="*/ 2824480 h 3434080"/>
              <a:gd name="connsiteX1" fmla="*/ 0 w 2702560"/>
              <a:gd name="connsiteY1" fmla="*/ 3434080 h 3434080"/>
              <a:gd name="connsiteX2" fmla="*/ 1849120 w 2702560"/>
              <a:gd name="connsiteY2" fmla="*/ 0 h 3434080"/>
              <a:gd name="connsiteX3" fmla="*/ 2702560 w 2702560"/>
              <a:gd name="connsiteY3" fmla="*/ 2631440 h 3434080"/>
              <a:gd name="connsiteX4" fmla="*/ 2529840 w 2702560"/>
              <a:gd name="connsiteY4" fmla="*/ 2824480 h 3434080"/>
              <a:gd name="connsiteX0" fmla="*/ 2529840 w 2702560"/>
              <a:gd name="connsiteY0" fmla="*/ 1981200 h 2590800"/>
              <a:gd name="connsiteX1" fmla="*/ 0 w 2702560"/>
              <a:gd name="connsiteY1" fmla="*/ 2590800 h 2590800"/>
              <a:gd name="connsiteX2" fmla="*/ 50800 w 2702560"/>
              <a:gd name="connsiteY2" fmla="*/ 0 h 2590800"/>
              <a:gd name="connsiteX3" fmla="*/ 2702560 w 2702560"/>
              <a:gd name="connsiteY3" fmla="*/ 1788160 h 2590800"/>
              <a:gd name="connsiteX4" fmla="*/ 2529840 w 2702560"/>
              <a:gd name="connsiteY4" fmla="*/ 1981200 h 2590800"/>
              <a:gd name="connsiteX0" fmla="*/ 2529840 w 2702560"/>
              <a:gd name="connsiteY0" fmla="*/ 1981200 h 2590800"/>
              <a:gd name="connsiteX1" fmla="*/ 0 w 2702560"/>
              <a:gd name="connsiteY1" fmla="*/ 2590800 h 2590800"/>
              <a:gd name="connsiteX2" fmla="*/ 50800 w 2702560"/>
              <a:gd name="connsiteY2" fmla="*/ 0 h 2590800"/>
              <a:gd name="connsiteX3" fmla="*/ 2702560 w 2702560"/>
              <a:gd name="connsiteY3" fmla="*/ 1788160 h 2590800"/>
              <a:gd name="connsiteX4" fmla="*/ 2529840 w 2702560"/>
              <a:gd name="connsiteY4" fmla="*/ 1981200 h 259080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2880" h="2560320">
                <a:moveTo>
                  <a:pt x="2550160" y="1950720"/>
                </a:moveTo>
                <a:cubicBezTo>
                  <a:pt x="931333" y="1507067"/>
                  <a:pt x="399627" y="1347893"/>
                  <a:pt x="20320" y="2560320"/>
                </a:cubicBezTo>
                <a:lnTo>
                  <a:pt x="0" y="0"/>
                </a:lnTo>
                <a:cubicBezTo>
                  <a:pt x="1148080" y="887307"/>
                  <a:pt x="1513840" y="1297093"/>
                  <a:pt x="2722880" y="1757680"/>
                </a:cubicBezTo>
                <a:lnTo>
                  <a:pt x="2550160" y="195072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5690667-A0AD-3441-901C-58ACD8DB9CB9}"/>
              </a:ext>
            </a:extLst>
          </p:cNvPr>
          <p:cNvSpPr/>
          <p:nvPr/>
        </p:nvSpPr>
        <p:spPr>
          <a:xfrm>
            <a:off x="4765040" y="2611120"/>
            <a:ext cx="3535680" cy="64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Q: what is new DV computed in e at </a:t>
            </a:r>
            <a:r>
              <a:rPr lang="en-US" i="1" dirty="0">
                <a:solidFill>
                  <a:schemeClr val="tx1"/>
                </a:solidFill>
              </a:rPr>
              <a:t>t=1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56" name="Right Arrow 255">
            <a:extLst>
              <a:ext uri="{FF2B5EF4-FFF2-40B4-BE49-F238E27FC236}">
                <a16:creationId xmlns:a16="http://schemas.microsoft.com/office/drawing/2014/main" id="{3F3727DD-64E4-8E44-A860-1B6F3AAFA945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Right Arrow 256">
            <a:extLst>
              <a:ext uri="{FF2B5EF4-FFF2-40B4-BE49-F238E27FC236}">
                <a16:creationId xmlns:a16="http://schemas.microsoft.com/office/drawing/2014/main" id="{243C704B-7CF3-234F-BE06-49455A56103D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8" name="Right Arrow 257">
            <a:extLst>
              <a:ext uri="{FF2B5EF4-FFF2-40B4-BE49-F238E27FC236}">
                <a16:creationId xmlns:a16="http://schemas.microsoft.com/office/drawing/2014/main" id="{10D66682-A305-4140-B8C3-5D5379725A71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5082A0A8-497B-E44C-BB21-E8FA27FE24FB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C27D4E3A-D1FC-A141-84A4-309423E9F3B8}"/>
              </a:ext>
            </a:extLst>
          </p:cNvPr>
          <p:cNvGrpSpPr/>
          <p:nvPr/>
        </p:nvGrpSpPr>
        <p:grpSpPr>
          <a:xfrm>
            <a:off x="6039628" y="3567469"/>
            <a:ext cx="1196054" cy="1022555"/>
            <a:chOff x="9655277" y="2349909"/>
            <a:chExt cx="1196054" cy="1022555"/>
          </a:xfrm>
        </p:grpSpPr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5F0B966E-6247-6947-B318-2BE50246EA22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012C683-6837-1240-8EA8-A8A29041E157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14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255" grpId="0" animBg="1"/>
      <p:bldP spid="256" grpId="0" animBg="1"/>
      <p:bldP spid="257" grpId="0" animBg="1"/>
      <p:bldP spid="258" grpId="0" animBg="1"/>
      <p:bldP spid="25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vector: state information diffusion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48046A-DD40-6A4F-8F87-08D248221920}"/>
              </a:ext>
            </a:extLst>
          </p:cNvPr>
          <p:cNvGrpSpPr/>
          <p:nvPr/>
        </p:nvGrpSpPr>
        <p:grpSpPr>
          <a:xfrm>
            <a:off x="661263" y="1850804"/>
            <a:ext cx="4436326" cy="371277"/>
            <a:chOff x="661263" y="1925960"/>
            <a:chExt cx="4436326" cy="37127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671DC03-A8D0-9F43-86C4-B8B21FDE2F62}"/>
                </a:ext>
              </a:extLst>
            </p:cNvPr>
            <p:cNvGrpSpPr/>
            <p:nvPr/>
          </p:nvGrpSpPr>
          <p:grpSpPr>
            <a:xfrm>
              <a:off x="661263" y="1927187"/>
              <a:ext cx="918242" cy="370050"/>
              <a:chOff x="1097284" y="2174236"/>
              <a:chExt cx="918242" cy="370050"/>
            </a:xfrm>
          </p:grpSpPr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28F628B2-E287-644F-9022-BD27AE29D1B1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t=0</a:t>
                </a: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43F3C31-C52A-4144-B3DB-177678E48211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17BA58CB-2477-BE4F-97AD-F6234ACEAEAE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A83B3BF1-2FE7-D941-8F17-F53DF698D3D4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809C848E-61D7-604B-904F-F46B1F70915E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6E443275-F9DD-D04E-8D60-BAD1DFBA80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1A40FE45-C3D5-8644-80E7-3A6FF3B0D4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A92626E3-5D76-4747-8F59-14CDEC8134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4BE49970-1DAF-8145-AC4C-92BBC982E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1D7190C8-8824-E245-88FF-07416CD845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B93D5913-A28D-6F4C-84E5-4BFBB5E94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0DAC6B31-B886-0043-8195-9BFF5909E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FE8501E0-4894-EB46-9A8C-90438C4B45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7D05F761-1E2D-D242-8145-FA6CB5216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E8E9805E-BE5E-D841-AC71-C07001BD4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FC54B5C3-6CE5-0444-91FF-053BF6CE589C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1FFD0838-0271-4340-8F0B-74EF50011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4533" y="2230033"/>
                  <a:ext cx="0" cy="111727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748F6DEF-668E-5841-A6A2-B63A0C4711C1}"/>
                </a:ext>
              </a:extLst>
            </p:cNvPr>
            <p:cNvSpPr txBox="1"/>
            <p:nvPr/>
          </p:nvSpPr>
          <p:spPr>
            <a:xfrm flipH="1">
              <a:off x="1653913" y="1925960"/>
              <a:ext cx="3443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is at c only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11B072-C45E-D04F-867D-0453E060BFC1}"/>
              </a:ext>
            </a:extLst>
          </p:cNvPr>
          <p:cNvGrpSpPr/>
          <p:nvPr/>
        </p:nvGrpSpPr>
        <p:grpSpPr>
          <a:xfrm>
            <a:off x="7171418" y="2007663"/>
            <a:ext cx="4435671" cy="4385738"/>
            <a:chOff x="6907258" y="1814623"/>
            <a:chExt cx="4435671" cy="4385738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74B35E8-95B6-B946-8240-59B747B607B3}"/>
                </a:ext>
              </a:extLst>
            </p:cNvPr>
            <p:cNvCxnSpPr>
              <a:cxnSpLocks/>
              <a:stCxn id="76" idx="2"/>
              <a:endCxn id="76" idx="0"/>
            </p:cNvCxnSpPr>
            <p:nvPr/>
          </p:nvCxnSpPr>
          <p:spPr>
            <a:xfrm flipV="1">
              <a:off x="9141446" y="2037680"/>
              <a:ext cx="0" cy="38631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E34EA38-AB93-704A-ACF2-764D62663226}"/>
                </a:ext>
              </a:extLst>
            </p:cNvPr>
            <p:cNvCxnSpPr>
              <a:cxnSpLocks/>
              <a:stCxn id="76" idx="1"/>
              <a:endCxn id="76" idx="3"/>
            </p:cNvCxnSpPr>
            <p:nvPr/>
          </p:nvCxnSpPr>
          <p:spPr>
            <a:xfrm>
              <a:off x="7209890" y="3969235"/>
              <a:ext cx="38631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169888C-5E10-3E40-BC1D-A5D0DB850712}"/>
                </a:ext>
              </a:extLst>
            </p:cNvPr>
            <p:cNvSpPr/>
            <p:nvPr/>
          </p:nvSpPr>
          <p:spPr>
            <a:xfrm>
              <a:off x="7209890" y="2037680"/>
              <a:ext cx="3863111" cy="38631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B39BACF-E4D1-6641-8B8C-0274EDEFA113}"/>
                </a:ext>
              </a:extLst>
            </p:cNvPr>
            <p:cNvSpPr/>
            <p:nvPr/>
          </p:nvSpPr>
          <p:spPr>
            <a:xfrm>
              <a:off x="10991457" y="2109030"/>
              <a:ext cx="132508" cy="1855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B4BFA757-E5EA-9A42-8A16-AA2091E708C8}"/>
                </a:ext>
              </a:extLst>
            </p:cNvPr>
            <p:cNvGrpSpPr/>
            <p:nvPr/>
          </p:nvGrpSpPr>
          <p:grpSpPr>
            <a:xfrm>
              <a:off x="6944905" y="5680773"/>
              <a:ext cx="4395351" cy="404576"/>
              <a:chOff x="4333785" y="5772213"/>
              <a:chExt cx="4395351" cy="404576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600795BD-C1B6-1748-B28A-001A8505BE86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CE81AFB3-2346-434C-A463-93F9C295562A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09" name="Oval 5">
                    <a:extLst>
                      <a:ext uri="{FF2B5EF4-FFF2-40B4-BE49-F238E27FC236}">
                        <a16:creationId xmlns:a16="http://schemas.microsoft.com/office/drawing/2014/main" id="{7918ED2E-E380-6C4E-86AA-0BF9D76144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0" name="Line 6">
                    <a:extLst>
                      <a:ext uri="{FF2B5EF4-FFF2-40B4-BE49-F238E27FC236}">
                        <a16:creationId xmlns:a16="http://schemas.microsoft.com/office/drawing/2014/main" id="{45F96407-8127-654C-9C52-5B62690756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1" name="Line 7">
                    <a:extLst>
                      <a:ext uri="{FF2B5EF4-FFF2-40B4-BE49-F238E27FC236}">
                        <a16:creationId xmlns:a16="http://schemas.microsoft.com/office/drawing/2014/main" id="{F1C01DA2-272A-CD4F-87F1-779C30F355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2" name="Rectangle 8">
                    <a:extLst>
                      <a:ext uri="{FF2B5EF4-FFF2-40B4-BE49-F238E27FC236}">
                        <a16:creationId xmlns:a16="http://schemas.microsoft.com/office/drawing/2014/main" id="{7969C970-9697-A847-B375-82D629934D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3" name="Oval 9">
                    <a:extLst>
                      <a:ext uri="{FF2B5EF4-FFF2-40B4-BE49-F238E27FC236}">
                        <a16:creationId xmlns:a16="http://schemas.microsoft.com/office/drawing/2014/main" id="{F8D02D26-0EA1-FD40-AD1F-E4E8635F47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06" name="Group 44">
                  <a:extLst>
                    <a:ext uri="{FF2B5EF4-FFF2-40B4-BE49-F238E27FC236}">
                      <a16:creationId xmlns:a16="http://schemas.microsoft.com/office/drawing/2014/main" id="{02C0B744-445A-A04E-812A-2D60476C15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207" name="Rectangle 45">
                    <a:extLst>
                      <a:ext uri="{FF2B5EF4-FFF2-40B4-BE49-F238E27FC236}">
                        <a16:creationId xmlns:a16="http://schemas.microsoft.com/office/drawing/2014/main" id="{83E6E4B2-940F-B749-91D8-19B033341D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8" name="Text Box 46">
                    <a:extLst>
                      <a:ext uri="{FF2B5EF4-FFF2-40B4-BE49-F238E27FC236}">
                        <a16:creationId xmlns:a16="http://schemas.microsoft.com/office/drawing/2014/main" id="{16D546E0-A23E-174D-8F0D-BFB691AF1D6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g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34A0F8A7-FCD0-9A45-80B9-24CC78B561FE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18AECA76-7F06-F84A-928B-C13839D9F43F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00" name="Oval 5">
                    <a:extLst>
                      <a:ext uri="{FF2B5EF4-FFF2-40B4-BE49-F238E27FC236}">
                        <a16:creationId xmlns:a16="http://schemas.microsoft.com/office/drawing/2014/main" id="{04917013-CC10-D043-8A71-34F2481304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1" name="Line 6">
                    <a:extLst>
                      <a:ext uri="{FF2B5EF4-FFF2-40B4-BE49-F238E27FC236}">
                        <a16:creationId xmlns:a16="http://schemas.microsoft.com/office/drawing/2014/main" id="{7E7DEF49-D295-8547-9FE7-8CBB42CEB8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2" name="Line 7">
                    <a:extLst>
                      <a:ext uri="{FF2B5EF4-FFF2-40B4-BE49-F238E27FC236}">
                        <a16:creationId xmlns:a16="http://schemas.microsoft.com/office/drawing/2014/main" id="{5633B25D-6786-5A4A-A44E-E4A1EE3575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3" name="Rectangle 8">
                    <a:extLst>
                      <a:ext uri="{FF2B5EF4-FFF2-40B4-BE49-F238E27FC236}">
                        <a16:creationId xmlns:a16="http://schemas.microsoft.com/office/drawing/2014/main" id="{968E012E-E513-8340-9324-11A79B223E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4" name="Oval 9">
                    <a:extLst>
                      <a:ext uri="{FF2B5EF4-FFF2-40B4-BE49-F238E27FC236}">
                        <a16:creationId xmlns:a16="http://schemas.microsoft.com/office/drawing/2014/main" id="{7AFB2A7E-90B7-454F-BABB-E2A39AC7C9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97" name="Group 44">
                  <a:extLst>
                    <a:ext uri="{FF2B5EF4-FFF2-40B4-BE49-F238E27FC236}">
                      <a16:creationId xmlns:a16="http://schemas.microsoft.com/office/drawing/2014/main" id="{5567606D-D82D-2A4D-A3C8-A7D0703B3C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198" name="Rectangle 45">
                    <a:extLst>
                      <a:ext uri="{FF2B5EF4-FFF2-40B4-BE49-F238E27FC236}">
                        <a16:creationId xmlns:a16="http://schemas.microsoft.com/office/drawing/2014/main" id="{39206D20-AD6D-3242-8865-2C6680CB41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9" name="Text Box 46">
                    <a:extLst>
                      <a:ext uri="{FF2B5EF4-FFF2-40B4-BE49-F238E27FC236}">
                        <a16:creationId xmlns:a16="http://schemas.microsoft.com/office/drawing/2014/main" id="{E3BB3556-A335-984F-978A-FECE515B670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3B620D34-7BA8-EF49-AC1C-93F5BBC84AEC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A6C2F80D-43A1-5746-B518-C0C4F1A20ACD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191" name="Oval 5">
                    <a:extLst>
                      <a:ext uri="{FF2B5EF4-FFF2-40B4-BE49-F238E27FC236}">
                        <a16:creationId xmlns:a16="http://schemas.microsoft.com/office/drawing/2014/main" id="{442E1AFF-BC2C-C849-85D1-13E42B701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2" name="Line 6">
                    <a:extLst>
                      <a:ext uri="{FF2B5EF4-FFF2-40B4-BE49-F238E27FC236}">
                        <a16:creationId xmlns:a16="http://schemas.microsoft.com/office/drawing/2014/main" id="{C2994154-DB6D-E247-8511-C6FE8D9665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3" name="Line 7">
                    <a:extLst>
                      <a:ext uri="{FF2B5EF4-FFF2-40B4-BE49-F238E27FC236}">
                        <a16:creationId xmlns:a16="http://schemas.microsoft.com/office/drawing/2014/main" id="{C730A3ED-5222-5348-831E-092DE7D6CE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4" name="Rectangle 8">
                    <a:extLst>
                      <a:ext uri="{FF2B5EF4-FFF2-40B4-BE49-F238E27FC236}">
                        <a16:creationId xmlns:a16="http://schemas.microsoft.com/office/drawing/2014/main" id="{BED424F7-1928-5F41-831D-417161F220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5" name="Oval 9">
                    <a:extLst>
                      <a:ext uri="{FF2B5EF4-FFF2-40B4-BE49-F238E27FC236}">
                        <a16:creationId xmlns:a16="http://schemas.microsoft.com/office/drawing/2014/main" id="{76DDF5F9-ACB7-E642-ACEA-223EE2F5F4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88" name="Group 44">
                  <a:extLst>
                    <a:ext uri="{FF2B5EF4-FFF2-40B4-BE49-F238E27FC236}">
                      <a16:creationId xmlns:a16="http://schemas.microsoft.com/office/drawing/2014/main" id="{495DC56F-8C0E-6549-849D-6D43F4F8BC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00196" y="2507397"/>
                  <a:ext cx="267548" cy="419100"/>
                  <a:chOff x="2972" y="2425"/>
                  <a:chExt cx="171" cy="264"/>
                </a:xfrm>
              </p:grpSpPr>
              <p:sp>
                <p:nvSpPr>
                  <p:cNvPr id="189" name="Rectangle 45">
                    <a:extLst>
                      <a:ext uri="{FF2B5EF4-FFF2-40B4-BE49-F238E27FC236}">
                        <a16:creationId xmlns:a16="http://schemas.microsoft.com/office/drawing/2014/main" id="{892DBBAB-E011-FD4A-BA7E-105CEF9075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0" name="Text Box 46">
                    <a:extLst>
                      <a:ext uri="{FF2B5EF4-FFF2-40B4-BE49-F238E27FC236}">
                        <a16:creationId xmlns:a16="http://schemas.microsoft.com/office/drawing/2014/main" id="{173A4036-1DC3-BD4D-9E66-D9BC48C58B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2" y="2425"/>
                    <a:ext cx="171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i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4A89238-377F-A840-BB03-52D53CBBC3F3}"/>
                </a:ext>
              </a:extLst>
            </p:cNvPr>
            <p:cNvSpPr txBox="1"/>
            <p:nvPr/>
          </p:nvSpPr>
          <p:spPr>
            <a:xfrm>
              <a:off x="6916902" y="2779082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3D3F7215-9DE8-0542-8CCA-A9CEDC8717E2}"/>
                </a:ext>
              </a:extLst>
            </p:cNvPr>
            <p:cNvSpPr txBox="1"/>
            <p:nvPr/>
          </p:nvSpPr>
          <p:spPr>
            <a:xfrm>
              <a:off x="8828654" y="276943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C342D48-14A2-BA4E-A191-060C4177F678}"/>
                </a:ext>
              </a:extLst>
            </p:cNvPr>
            <p:cNvSpPr txBox="1"/>
            <p:nvPr/>
          </p:nvSpPr>
          <p:spPr>
            <a:xfrm>
              <a:off x="6907258" y="4795006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C9336A94-9BC9-8F41-95A7-69E18360DF3D}"/>
                </a:ext>
              </a:extLst>
            </p:cNvPr>
            <p:cNvSpPr txBox="1"/>
            <p:nvPr/>
          </p:nvSpPr>
          <p:spPr>
            <a:xfrm>
              <a:off x="8842160" y="479693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E11EFAA3-3025-6E40-9F7B-8AEC8E44C52D}"/>
                </a:ext>
              </a:extLst>
            </p:cNvPr>
            <p:cNvSpPr txBox="1"/>
            <p:nvPr/>
          </p:nvSpPr>
          <p:spPr>
            <a:xfrm>
              <a:off x="10765485" y="47988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EECDCBF1-5ACC-CF43-B981-907337945BA2}"/>
                </a:ext>
              </a:extLst>
            </p:cNvPr>
            <p:cNvSpPr txBox="1"/>
            <p:nvPr/>
          </p:nvSpPr>
          <p:spPr>
            <a:xfrm>
              <a:off x="8053150" y="3938480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2DD32315-0DAF-354B-ADE2-76F406D6A871}"/>
                </a:ext>
              </a:extLst>
            </p:cNvPr>
            <p:cNvSpPr txBox="1"/>
            <p:nvPr/>
          </p:nvSpPr>
          <p:spPr>
            <a:xfrm>
              <a:off x="9964902" y="392883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25B3E8DA-82E1-B746-9524-A8B47546C7B7}"/>
                </a:ext>
              </a:extLst>
            </p:cNvPr>
            <p:cNvSpPr txBox="1"/>
            <p:nvPr/>
          </p:nvSpPr>
          <p:spPr>
            <a:xfrm>
              <a:off x="8055078" y="5861807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51516E14-40A2-B34F-B880-05B80B68D6FC}"/>
                </a:ext>
              </a:extLst>
            </p:cNvPr>
            <p:cNvSpPr txBox="1"/>
            <p:nvPr/>
          </p:nvSpPr>
          <p:spPr>
            <a:xfrm>
              <a:off x="9966830" y="58521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174059A-E895-E740-9A26-AA7943E4A64F}"/>
                </a:ext>
              </a:extLst>
            </p:cNvPr>
            <p:cNvSpPr txBox="1"/>
            <p:nvPr/>
          </p:nvSpPr>
          <p:spPr>
            <a:xfrm>
              <a:off x="8057006" y="2032516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8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F7510488-7C59-7449-A4EE-C5A32BFCB3A5}"/>
                </a:ext>
              </a:extLst>
            </p:cNvPr>
            <p:cNvSpPr txBox="1"/>
            <p:nvPr/>
          </p:nvSpPr>
          <p:spPr>
            <a:xfrm>
              <a:off x="9968758" y="202287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1032" name="Right Arrow 1031">
              <a:extLst>
                <a:ext uri="{FF2B5EF4-FFF2-40B4-BE49-F238E27FC236}">
                  <a16:creationId xmlns:a16="http://schemas.microsoft.com/office/drawing/2014/main" id="{48701230-5EB3-4E4B-BEE9-CAD81136ECFC}"/>
                </a:ext>
              </a:extLst>
            </p:cNvPr>
            <p:cNvSpPr/>
            <p:nvPr/>
          </p:nvSpPr>
          <p:spPr>
            <a:xfrm rot="5400000">
              <a:off x="7011053" y="246986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7" name="Right Arrow 266">
              <a:extLst>
                <a:ext uri="{FF2B5EF4-FFF2-40B4-BE49-F238E27FC236}">
                  <a16:creationId xmlns:a16="http://schemas.microsoft.com/office/drawing/2014/main" id="{39C7E016-9840-8340-9D5C-7C9BC5953296}"/>
                </a:ext>
              </a:extLst>
            </p:cNvPr>
            <p:cNvSpPr/>
            <p:nvPr/>
          </p:nvSpPr>
          <p:spPr>
            <a:xfrm rot="16200000">
              <a:off x="7006137" y="3379348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8" name="Right Arrow 267">
              <a:extLst>
                <a:ext uri="{FF2B5EF4-FFF2-40B4-BE49-F238E27FC236}">
                  <a16:creationId xmlns:a16="http://schemas.microsoft.com/office/drawing/2014/main" id="{0E4D6E8C-7EAB-9E44-AEFC-4FA875BCA32C}"/>
                </a:ext>
              </a:extLst>
            </p:cNvPr>
            <p:cNvSpPr/>
            <p:nvPr/>
          </p:nvSpPr>
          <p:spPr>
            <a:xfrm rot="5400000">
              <a:off x="8913594" y="2455117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9" name="Right Arrow 268">
              <a:extLst>
                <a:ext uri="{FF2B5EF4-FFF2-40B4-BE49-F238E27FC236}">
                  <a16:creationId xmlns:a16="http://schemas.microsoft.com/office/drawing/2014/main" id="{F17D421F-D0A1-B94A-8B49-27953D5C8366}"/>
                </a:ext>
              </a:extLst>
            </p:cNvPr>
            <p:cNvSpPr/>
            <p:nvPr/>
          </p:nvSpPr>
          <p:spPr>
            <a:xfrm rot="16200000">
              <a:off x="8908678" y="3364601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Right Arrow 269">
              <a:extLst>
                <a:ext uri="{FF2B5EF4-FFF2-40B4-BE49-F238E27FC236}">
                  <a16:creationId xmlns:a16="http://schemas.microsoft.com/office/drawing/2014/main" id="{C0BFDAF2-0356-354B-8B44-188593FB5A37}"/>
                </a:ext>
              </a:extLst>
            </p:cNvPr>
            <p:cNvSpPr/>
            <p:nvPr/>
          </p:nvSpPr>
          <p:spPr>
            <a:xfrm rot="5400000">
              <a:off x="6981555" y="436749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1" name="Right Arrow 270">
              <a:extLst>
                <a:ext uri="{FF2B5EF4-FFF2-40B4-BE49-F238E27FC236}">
                  <a16:creationId xmlns:a16="http://schemas.microsoft.com/office/drawing/2014/main" id="{112F6083-F42A-6740-A147-C25BA92606DD}"/>
                </a:ext>
              </a:extLst>
            </p:cNvPr>
            <p:cNvSpPr/>
            <p:nvPr/>
          </p:nvSpPr>
          <p:spPr>
            <a:xfrm rot="16200000">
              <a:off x="6976639" y="5276978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Right Arrow 271">
              <a:extLst>
                <a:ext uri="{FF2B5EF4-FFF2-40B4-BE49-F238E27FC236}">
                  <a16:creationId xmlns:a16="http://schemas.microsoft.com/office/drawing/2014/main" id="{D340F2D5-4C4A-D441-99F4-FD489A89E6ED}"/>
                </a:ext>
              </a:extLst>
            </p:cNvPr>
            <p:cNvSpPr/>
            <p:nvPr/>
          </p:nvSpPr>
          <p:spPr>
            <a:xfrm rot="5400000">
              <a:off x="8923428" y="4362582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3" name="Right Arrow 272">
              <a:extLst>
                <a:ext uri="{FF2B5EF4-FFF2-40B4-BE49-F238E27FC236}">
                  <a16:creationId xmlns:a16="http://schemas.microsoft.com/office/drawing/2014/main" id="{487BF544-1248-5D4C-B9E4-2B3ACA80EA1C}"/>
                </a:ext>
              </a:extLst>
            </p:cNvPr>
            <p:cNvSpPr/>
            <p:nvPr/>
          </p:nvSpPr>
          <p:spPr>
            <a:xfrm rot="16200000">
              <a:off x="8918512" y="5272066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4" name="Right Arrow 273">
              <a:extLst>
                <a:ext uri="{FF2B5EF4-FFF2-40B4-BE49-F238E27FC236}">
                  <a16:creationId xmlns:a16="http://schemas.microsoft.com/office/drawing/2014/main" id="{0DF6A182-C1F7-C14D-900B-3242DA6B4D96}"/>
                </a:ext>
              </a:extLst>
            </p:cNvPr>
            <p:cNvSpPr/>
            <p:nvPr/>
          </p:nvSpPr>
          <p:spPr>
            <a:xfrm rot="5400000">
              <a:off x="10865301" y="4357670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5" name="Right Arrow 274">
              <a:extLst>
                <a:ext uri="{FF2B5EF4-FFF2-40B4-BE49-F238E27FC236}">
                  <a16:creationId xmlns:a16="http://schemas.microsoft.com/office/drawing/2014/main" id="{EEAD3E84-70CC-2A46-87CC-F69A6D50ED35}"/>
                </a:ext>
              </a:extLst>
            </p:cNvPr>
            <p:cNvSpPr/>
            <p:nvPr/>
          </p:nvSpPr>
          <p:spPr>
            <a:xfrm rot="16200000">
              <a:off x="10860385" y="526715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Right Arrow 278">
              <a:extLst>
                <a:ext uri="{FF2B5EF4-FFF2-40B4-BE49-F238E27FC236}">
                  <a16:creationId xmlns:a16="http://schemas.microsoft.com/office/drawing/2014/main" id="{A7B19411-E5F9-AC49-9C67-23093CF98D95}"/>
                </a:ext>
              </a:extLst>
            </p:cNvPr>
            <p:cNvSpPr/>
            <p:nvPr/>
          </p:nvSpPr>
          <p:spPr>
            <a:xfrm rot="10800000">
              <a:off x="10193515" y="5738225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0" name="Right Arrow 279">
              <a:extLst>
                <a:ext uri="{FF2B5EF4-FFF2-40B4-BE49-F238E27FC236}">
                  <a16:creationId xmlns:a16="http://schemas.microsoft.com/office/drawing/2014/main" id="{19CD2293-67D5-3048-9FAC-78E0AEE8C310}"/>
                </a:ext>
              </a:extLst>
            </p:cNvPr>
            <p:cNvSpPr/>
            <p:nvPr/>
          </p:nvSpPr>
          <p:spPr>
            <a:xfrm>
              <a:off x="9430824" y="5743142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A665C0C8-7FDD-0A42-80A3-CC602804C042}"/>
                </a:ext>
              </a:extLst>
            </p:cNvPr>
            <p:cNvGrpSpPr/>
            <p:nvPr/>
          </p:nvGrpSpPr>
          <p:grpSpPr>
            <a:xfrm>
              <a:off x="6947578" y="3742350"/>
              <a:ext cx="4395351" cy="404576"/>
              <a:chOff x="4333785" y="5772213"/>
              <a:chExt cx="4395351" cy="404576"/>
            </a:xfrm>
          </p:grpSpPr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4C02DC92-2A83-AC4D-B9F0-2BCDE917BDBC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305" name="Group 304">
                  <a:extLst>
                    <a:ext uri="{FF2B5EF4-FFF2-40B4-BE49-F238E27FC236}">
                      <a16:creationId xmlns:a16="http://schemas.microsoft.com/office/drawing/2014/main" id="{F01EB862-010E-A34F-8D39-25BC2BED2A6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09" name="Oval 5">
                    <a:extLst>
                      <a:ext uri="{FF2B5EF4-FFF2-40B4-BE49-F238E27FC236}">
                        <a16:creationId xmlns:a16="http://schemas.microsoft.com/office/drawing/2014/main" id="{C2A61603-05BC-1E4D-99AA-0AB1CC4947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0" name="Line 6">
                    <a:extLst>
                      <a:ext uri="{FF2B5EF4-FFF2-40B4-BE49-F238E27FC236}">
                        <a16:creationId xmlns:a16="http://schemas.microsoft.com/office/drawing/2014/main" id="{7043DA0E-702D-CD4E-BA28-9341275851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1" name="Line 7">
                    <a:extLst>
                      <a:ext uri="{FF2B5EF4-FFF2-40B4-BE49-F238E27FC236}">
                        <a16:creationId xmlns:a16="http://schemas.microsoft.com/office/drawing/2014/main" id="{CE93F761-782C-C640-B2B6-8CA7492B28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2" name="Rectangle 8">
                    <a:extLst>
                      <a:ext uri="{FF2B5EF4-FFF2-40B4-BE49-F238E27FC236}">
                        <a16:creationId xmlns:a16="http://schemas.microsoft.com/office/drawing/2014/main" id="{723858D6-68CF-1C4E-A28B-A9FF5D728F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3" name="Oval 9">
                    <a:extLst>
                      <a:ext uri="{FF2B5EF4-FFF2-40B4-BE49-F238E27FC236}">
                        <a16:creationId xmlns:a16="http://schemas.microsoft.com/office/drawing/2014/main" id="{70A7292E-FC97-924B-9010-8079BEC621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06" name="Group 44">
                  <a:extLst>
                    <a:ext uri="{FF2B5EF4-FFF2-40B4-BE49-F238E27FC236}">
                      <a16:creationId xmlns:a16="http://schemas.microsoft.com/office/drawing/2014/main" id="{DA3B2173-D171-E340-B704-06A3FE481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307" name="Rectangle 45">
                    <a:extLst>
                      <a:ext uri="{FF2B5EF4-FFF2-40B4-BE49-F238E27FC236}">
                        <a16:creationId xmlns:a16="http://schemas.microsoft.com/office/drawing/2014/main" id="{A7CA85B6-08AA-4840-AE2B-A3321A49B6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8" name="Text Box 46">
                    <a:extLst>
                      <a:ext uri="{FF2B5EF4-FFF2-40B4-BE49-F238E27FC236}">
                        <a16:creationId xmlns:a16="http://schemas.microsoft.com/office/drawing/2014/main" id="{68812F5E-7A92-7B45-BBDE-2068A3A134D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5E3B07EB-D89E-C542-85F0-D68A3698AEC4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id="{CE2D511A-9878-0E42-B4E3-97548A8A67A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00" name="Oval 5">
                    <a:extLst>
                      <a:ext uri="{FF2B5EF4-FFF2-40B4-BE49-F238E27FC236}">
                        <a16:creationId xmlns:a16="http://schemas.microsoft.com/office/drawing/2014/main" id="{C66E96DA-F1B1-9A41-8B0D-2F21B3B7AC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1" name="Line 6">
                    <a:extLst>
                      <a:ext uri="{FF2B5EF4-FFF2-40B4-BE49-F238E27FC236}">
                        <a16:creationId xmlns:a16="http://schemas.microsoft.com/office/drawing/2014/main" id="{A2387D1F-7EF0-9443-8128-6FF284EC9A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2" name="Line 7">
                    <a:extLst>
                      <a:ext uri="{FF2B5EF4-FFF2-40B4-BE49-F238E27FC236}">
                        <a16:creationId xmlns:a16="http://schemas.microsoft.com/office/drawing/2014/main" id="{4B183F70-EB28-A94F-BF31-54B939F6B7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3" name="Rectangle 8">
                    <a:extLst>
                      <a:ext uri="{FF2B5EF4-FFF2-40B4-BE49-F238E27FC236}">
                        <a16:creationId xmlns:a16="http://schemas.microsoft.com/office/drawing/2014/main" id="{84BE29FD-A805-D348-99C3-8D3C650618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4" name="Oval 9">
                    <a:extLst>
                      <a:ext uri="{FF2B5EF4-FFF2-40B4-BE49-F238E27FC236}">
                        <a16:creationId xmlns:a16="http://schemas.microsoft.com/office/drawing/2014/main" id="{BF5D685A-16D6-5B40-9EEF-970D3CDCE3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97" name="Group 44">
                  <a:extLst>
                    <a:ext uri="{FF2B5EF4-FFF2-40B4-BE49-F238E27FC236}">
                      <a16:creationId xmlns:a16="http://schemas.microsoft.com/office/drawing/2014/main" id="{058B095B-B9C0-F84A-B78C-FE9DCA729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298" name="Rectangle 45">
                    <a:extLst>
                      <a:ext uri="{FF2B5EF4-FFF2-40B4-BE49-F238E27FC236}">
                        <a16:creationId xmlns:a16="http://schemas.microsoft.com/office/drawing/2014/main" id="{7FBA9119-2A14-E84A-A39B-55E9D6AE93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9" name="Text Box 46">
                    <a:extLst>
                      <a:ext uri="{FF2B5EF4-FFF2-40B4-BE49-F238E27FC236}">
                        <a16:creationId xmlns:a16="http://schemas.microsoft.com/office/drawing/2014/main" id="{2944FA12-D5D2-E241-A9FC-D4A85A350D0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e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B9D4EE61-1CC1-6D4C-822D-300C73469B48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287" name="Group 286">
                  <a:extLst>
                    <a:ext uri="{FF2B5EF4-FFF2-40B4-BE49-F238E27FC236}">
                      <a16:creationId xmlns:a16="http://schemas.microsoft.com/office/drawing/2014/main" id="{75D4F492-E56A-6541-9F9D-1D85B09999F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91" name="Oval 5">
                    <a:extLst>
                      <a:ext uri="{FF2B5EF4-FFF2-40B4-BE49-F238E27FC236}">
                        <a16:creationId xmlns:a16="http://schemas.microsoft.com/office/drawing/2014/main" id="{190A087A-A659-3E4D-B4FE-1EA13D56BE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2" name="Line 6">
                    <a:extLst>
                      <a:ext uri="{FF2B5EF4-FFF2-40B4-BE49-F238E27FC236}">
                        <a16:creationId xmlns:a16="http://schemas.microsoft.com/office/drawing/2014/main" id="{E7E9FE4A-5449-D244-A5A8-DEB5E1D849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3" name="Line 7">
                    <a:extLst>
                      <a:ext uri="{FF2B5EF4-FFF2-40B4-BE49-F238E27FC236}">
                        <a16:creationId xmlns:a16="http://schemas.microsoft.com/office/drawing/2014/main" id="{8C243F83-93B5-2C49-9D61-2E8E8652A4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4" name="Rectangle 8">
                    <a:extLst>
                      <a:ext uri="{FF2B5EF4-FFF2-40B4-BE49-F238E27FC236}">
                        <a16:creationId xmlns:a16="http://schemas.microsoft.com/office/drawing/2014/main" id="{B0B61A2E-99AA-324F-8224-CB0B3B4404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5" name="Oval 9">
                    <a:extLst>
                      <a:ext uri="{FF2B5EF4-FFF2-40B4-BE49-F238E27FC236}">
                        <a16:creationId xmlns:a16="http://schemas.microsoft.com/office/drawing/2014/main" id="{2F485C77-8179-0B4E-B93A-E5C91296B4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88" name="Group 44">
                  <a:extLst>
                    <a:ext uri="{FF2B5EF4-FFF2-40B4-BE49-F238E27FC236}">
                      <a16:creationId xmlns:a16="http://schemas.microsoft.com/office/drawing/2014/main" id="{0826EA6F-730D-8C47-8DDA-2C65DD6716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92372" y="2507397"/>
                  <a:ext cx="283194" cy="419100"/>
                  <a:chOff x="2967" y="2425"/>
                  <a:chExt cx="181" cy="264"/>
                </a:xfrm>
              </p:grpSpPr>
              <p:sp>
                <p:nvSpPr>
                  <p:cNvPr id="289" name="Rectangle 45">
                    <a:extLst>
                      <a:ext uri="{FF2B5EF4-FFF2-40B4-BE49-F238E27FC236}">
                        <a16:creationId xmlns:a16="http://schemas.microsoft.com/office/drawing/2014/main" id="{C3E85E15-4F40-FF40-89C4-0E851470FA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0" name="Text Box 46">
                    <a:extLst>
                      <a:ext uri="{FF2B5EF4-FFF2-40B4-BE49-F238E27FC236}">
                        <a16:creationId xmlns:a16="http://schemas.microsoft.com/office/drawing/2014/main" id="{1905E332-CD71-E748-AE06-2A274A0D7B1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7" y="2425"/>
                    <a:ext cx="181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f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917871C2-1731-FE43-944D-6364CCE85DA9}"/>
                </a:ext>
              </a:extLst>
            </p:cNvPr>
            <p:cNvGrpSpPr/>
            <p:nvPr/>
          </p:nvGrpSpPr>
          <p:grpSpPr>
            <a:xfrm>
              <a:off x="6944905" y="1814623"/>
              <a:ext cx="4395351" cy="404576"/>
              <a:chOff x="4333785" y="5772213"/>
              <a:chExt cx="4395351" cy="404576"/>
            </a:xfrm>
          </p:grpSpPr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68E7B419-D4D3-3A4B-86E1-D40C76B2BB2C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336" name="Group 335">
                  <a:extLst>
                    <a:ext uri="{FF2B5EF4-FFF2-40B4-BE49-F238E27FC236}">
                      <a16:creationId xmlns:a16="http://schemas.microsoft.com/office/drawing/2014/main" id="{93705575-DDBD-3D44-B843-C77E28CEAAD2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40" name="Oval 5">
                    <a:extLst>
                      <a:ext uri="{FF2B5EF4-FFF2-40B4-BE49-F238E27FC236}">
                        <a16:creationId xmlns:a16="http://schemas.microsoft.com/office/drawing/2014/main" id="{AF888CEF-6837-CD45-809F-91550C92C8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1" name="Line 6">
                    <a:extLst>
                      <a:ext uri="{FF2B5EF4-FFF2-40B4-BE49-F238E27FC236}">
                        <a16:creationId xmlns:a16="http://schemas.microsoft.com/office/drawing/2014/main" id="{4535759C-A65E-D84B-9508-03E1DC0B82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2" name="Line 7">
                    <a:extLst>
                      <a:ext uri="{FF2B5EF4-FFF2-40B4-BE49-F238E27FC236}">
                        <a16:creationId xmlns:a16="http://schemas.microsoft.com/office/drawing/2014/main" id="{FFA7BAB7-E53C-EC41-ACE7-66FCD86296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3" name="Rectangle 8">
                    <a:extLst>
                      <a:ext uri="{FF2B5EF4-FFF2-40B4-BE49-F238E27FC236}">
                        <a16:creationId xmlns:a16="http://schemas.microsoft.com/office/drawing/2014/main" id="{69E05203-3EC0-6447-8988-D4F7C2150F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4" name="Oval 9">
                    <a:extLst>
                      <a:ext uri="{FF2B5EF4-FFF2-40B4-BE49-F238E27FC236}">
                        <a16:creationId xmlns:a16="http://schemas.microsoft.com/office/drawing/2014/main" id="{D9043B05-A159-7D41-90D4-718D621EA0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37" name="Group 44">
                  <a:extLst>
                    <a:ext uri="{FF2B5EF4-FFF2-40B4-BE49-F238E27FC236}">
                      <a16:creationId xmlns:a16="http://schemas.microsoft.com/office/drawing/2014/main" id="{230264F8-C92F-C344-8341-A92C3D105F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338" name="Rectangle 45">
                    <a:extLst>
                      <a:ext uri="{FF2B5EF4-FFF2-40B4-BE49-F238E27FC236}">
                        <a16:creationId xmlns:a16="http://schemas.microsoft.com/office/drawing/2014/main" id="{F2B81453-DE5E-984D-B97A-6884B0BDD3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9" name="Text Box 46">
                    <a:extLst>
                      <a:ext uri="{FF2B5EF4-FFF2-40B4-BE49-F238E27FC236}">
                        <a16:creationId xmlns:a16="http://schemas.microsoft.com/office/drawing/2014/main" id="{35E945F9-D699-744B-ACB7-587B2AA668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a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1CE7BA36-0E22-4F41-B503-121F0E8FF751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327" name="Group 326">
                  <a:extLst>
                    <a:ext uri="{FF2B5EF4-FFF2-40B4-BE49-F238E27FC236}">
                      <a16:creationId xmlns:a16="http://schemas.microsoft.com/office/drawing/2014/main" id="{ABA31A37-F3CD-1746-9C86-0557D36C5404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31" name="Oval 5">
                    <a:extLst>
                      <a:ext uri="{FF2B5EF4-FFF2-40B4-BE49-F238E27FC236}">
                        <a16:creationId xmlns:a16="http://schemas.microsoft.com/office/drawing/2014/main" id="{39C9919B-E459-6946-BAB3-A266303D27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2" name="Line 6">
                    <a:extLst>
                      <a:ext uri="{FF2B5EF4-FFF2-40B4-BE49-F238E27FC236}">
                        <a16:creationId xmlns:a16="http://schemas.microsoft.com/office/drawing/2014/main" id="{61A62C09-3017-A541-9429-460C1A7F6B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3" name="Line 7">
                    <a:extLst>
                      <a:ext uri="{FF2B5EF4-FFF2-40B4-BE49-F238E27FC236}">
                        <a16:creationId xmlns:a16="http://schemas.microsoft.com/office/drawing/2014/main" id="{86063EB7-D2C3-3447-B2FD-57FC1E74D3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4" name="Rectangle 8">
                    <a:extLst>
                      <a:ext uri="{FF2B5EF4-FFF2-40B4-BE49-F238E27FC236}">
                        <a16:creationId xmlns:a16="http://schemas.microsoft.com/office/drawing/2014/main" id="{BD5BCC42-3550-DF4A-BB55-F643AEBFD9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5" name="Oval 9">
                    <a:extLst>
                      <a:ext uri="{FF2B5EF4-FFF2-40B4-BE49-F238E27FC236}">
                        <a16:creationId xmlns:a16="http://schemas.microsoft.com/office/drawing/2014/main" id="{74611398-E647-494F-A7BD-186BB5CB54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28" name="Group 44">
                  <a:extLst>
                    <a:ext uri="{FF2B5EF4-FFF2-40B4-BE49-F238E27FC236}">
                      <a16:creationId xmlns:a16="http://schemas.microsoft.com/office/drawing/2014/main" id="{B57BC638-F090-114B-B8BF-7E2F4A6CC8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329" name="Rectangle 45">
                    <a:extLst>
                      <a:ext uri="{FF2B5EF4-FFF2-40B4-BE49-F238E27FC236}">
                        <a16:creationId xmlns:a16="http://schemas.microsoft.com/office/drawing/2014/main" id="{0F91A427-A1B7-A54C-8320-A92F425DFC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0" name="Text Box 46">
                    <a:extLst>
                      <a:ext uri="{FF2B5EF4-FFF2-40B4-BE49-F238E27FC236}">
                        <a16:creationId xmlns:a16="http://schemas.microsoft.com/office/drawing/2014/main" id="{E600E15A-04DE-4F44-AD3B-D284039393A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b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2EB87748-B820-0349-A8AC-FE8BBD55B257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318" name="Group 317">
                  <a:extLst>
                    <a:ext uri="{FF2B5EF4-FFF2-40B4-BE49-F238E27FC236}">
                      <a16:creationId xmlns:a16="http://schemas.microsoft.com/office/drawing/2014/main" id="{EB6E4C7D-CDAA-7F47-A797-1E5FB2A80494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22" name="Oval 5">
                    <a:extLst>
                      <a:ext uri="{FF2B5EF4-FFF2-40B4-BE49-F238E27FC236}">
                        <a16:creationId xmlns:a16="http://schemas.microsoft.com/office/drawing/2014/main" id="{F9943B67-FB21-3647-869F-669BE6A721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3" name="Line 6">
                    <a:extLst>
                      <a:ext uri="{FF2B5EF4-FFF2-40B4-BE49-F238E27FC236}">
                        <a16:creationId xmlns:a16="http://schemas.microsoft.com/office/drawing/2014/main" id="{57CCD935-17C4-B04B-B482-9A946E848E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4" name="Line 7">
                    <a:extLst>
                      <a:ext uri="{FF2B5EF4-FFF2-40B4-BE49-F238E27FC236}">
                        <a16:creationId xmlns:a16="http://schemas.microsoft.com/office/drawing/2014/main" id="{2FE8EAFF-CC53-364C-974F-2F913B960D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5" name="Rectangle 8">
                    <a:extLst>
                      <a:ext uri="{FF2B5EF4-FFF2-40B4-BE49-F238E27FC236}">
                        <a16:creationId xmlns:a16="http://schemas.microsoft.com/office/drawing/2014/main" id="{B25B691E-9E1D-1E4F-9419-9156013814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6" name="Oval 9">
                    <a:extLst>
                      <a:ext uri="{FF2B5EF4-FFF2-40B4-BE49-F238E27FC236}">
                        <a16:creationId xmlns:a16="http://schemas.microsoft.com/office/drawing/2014/main" id="{9CB3B73F-9E39-EC4E-83F7-FBE1069740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19" name="Group 44">
                  <a:extLst>
                    <a:ext uri="{FF2B5EF4-FFF2-40B4-BE49-F238E27FC236}">
                      <a16:creationId xmlns:a16="http://schemas.microsoft.com/office/drawing/2014/main" id="{0F42679C-ED56-BC45-8C82-597609DBD4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64202" y="2507397"/>
                  <a:ext cx="341084" cy="419100"/>
                  <a:chOff x="2949" y="2425"/>
                  <a:chExt cx="218" cy="264"/>
                </a:xfrm>
              </p:grpSpPr>
              <p:sp>
                <p:nvSpPr>
                  <p:cNvPr id="320" name="Rectangle 45">
                    <a:extLst>
                      <a:ext uri="{FF2B5EF4-FFF2-40B4-BE49-F238E27FC236}">
                        <a16:creationId xmlns:a16="http://schemas.microsoft.com/office/drawing/2014/main" id="{CF557465-1C6C-1245-9762-D6D2D9F891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1" name="Text Box 46">
                    <a:extLst>
                      <a:ext uri="{FF2B5EF4-FFF2-40B4-BE49-F238E27FC236}">
                        <a16:creationId xmlns:a16="http://schemas.microsoft.com/office/drawing/2014/main" id="{CEEF1658-9381-E84D-81A0-1A501484FB8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9" y="2425"/>
                    <a:ext cx="218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c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346" name="Right Arrow 345">
              <a:extLst>
                <a:ext uri="{FF2B5EF4-FFF2-40B4-BE49-F238E27FC236}">
                  <a16:creationId xmlns:a16="http://schemas.microsoft.com/office/drawing/2014/main" id="{042BFE25-0F60-794A-B634-E33D42BAAD21}"/>
                </a:ext>
              </a:extLst>
            </p:cNvPr>
            <p:cNvSpPr/>
            <p:nvPr/>
          </p:nvSpPr>
          <p:spPr>
            <a:xfrm rot="10800000">
              <a:off x="8271137" y="5751593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7" name="Right Arrow 346">
              <a:extLst>
                <a:ext uri="{FF2B5EF4-FFF2-40B4-BE49-F238E27FC236}">
                  <a16:creationId xmlns:a16="http://schemas.microsoft.com/office/drawing/2014/main" id="{E9AE3BA5-DCA8-5D4F-A6D6-75EF46834F58}"/>
                </a:ext>
              </a:extLst>
            </p:cNvPr>
            <p:cNvSpPr/>
            <p:nvPr/>
          </p:nvSpPr>
          <p:spPr>
            <a:xfrm>
              <a:off x="7508446" y="5756510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8" name="Right Arrow 347">
              <a:extLst>
                <a:ext uri="{FF2B5EF4-FFF2-40B4-BE49-F238E27FC236}">
                  <a16:creationId xmlns:a16="http://schemas.microsoft.com/office/drawing/2014/main" id="{80E704B5-3D0B-2A41-AF24-0F438DFF3159}"/>
                </a:ext>
              </a:extLst>
            </p:cNvPr>
            <p:cNvSpPr/>
            <p:nvPr/>
          </p:nvSpPr>
          <p:spPr>
            <a:xfrm rot="10800000">
              <a:off x="8263118" y="3813171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9" name="Right Arrow 348">
              <a:extLst>
                <a:ext uri="{FF2B5EF4-FFF2-40B4-BE49-F238E27FC236}">
                  <a16:creationId xmlns:a16="http://schemas.microsoft.com/office/drawing/2014/main" id="{D96C2F6A-C449-3E42-9B4A-5B9F8178C165}"/>
                </a:ext>
              </a:extLst>
            </p:cNvPr>
            <p:cNvSpPr/>
            <p:nvPr/>
          </p:nvSpPr>
          <p:spPr>
            <a:xfrm>
              <a:off x="7516468" y="3818088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0" name="Right Arrow 349">
              <a:extLst>
                <a:ext uri="{FF2B5EF4-FFF2-40B4-BE49-F238E27FC236}">
                  <a16:creationId xmlns:a16="http://schemas.microsoft.com/office/drawing/2014/main" id="{39F8950B-5EB1-4B4E-A0EF-73943A219C7C}"/>
                </a:ext>
              </a:extLst>
            </p:cNvPr>
            <p:cNvSpPr/>
            <p:nvPr/>
          </p:nvSpPr>
          <p:spPr>
            <a:xfrm rot="10800000">
              <a:off x="8271140" y="1874749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1" name="Right Arrow 350">
              <a:extLst>
                <a:ext uri="{FF2B5EF4-FFF2-40B4-BE49-F238E27FC236}">
                  <a16:creationId xmlns:a16="http://schemas.microsoft.com/office/drawing/2014/main" id="{DF406DB6-2900-7C44-9860-A0ADA23E2211}"/>
                </a:ext>
              </a:extLst>
            </p:cNvPr>
            <p:cNvSpPr/>
            <p:nvPr/>
          </p:nvSpPr>
          <p:spPr>
            <a:xfrm>
              <a:off x="7535184" y="1895707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2" name="Right Arrow 351">
              <a:extLst>
                <a:ext uri="{FF2B5EF4-FFF2-40B4-BE49-F238E27FC236}">
                  <a16:creationId xmlns:a16="http://schemas.microsoft.com/office/drawing/2014/main" id="{EE34E15B-D663-B047-93CF-9B1CD724C0A5}"/>
                </a:ext>
              </a:extLst>
            </p:cNvPr>
            <p:cNvSpPr/>
            <p:nvPr/>
          </p:nvSpPr>
          <p:spPr>
            <a:xfrm rot="10800000">
              <a:off x="10193519" y="1877422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3" name="Right Arrow 352">
              <a:extLst>
                <a:ext uri="{FF2B5EF4-FFF2-40B4-BE49-F238E27FC236}">
                  <a16:creationId xmlns:a16="http://schemas.microsoft.com/office/drawing/2014/main" id="{C5E35028-9133-1F45-82D3-DD70357904CF}"/>
                </a:ext>
              </a:extLst>
            </p:cNvPr>
            <p:cNvSpPr/>
            <p:nvPr/>
          </p:nvSpPr>
          <p:spPr>
            <a:xfrm>
              <a:off x="9430828" y="1882339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4" name="Right Arrow 353">
              <a:extLst>
                <a:ext uri="{FF2B5EF4-FFF2-40B4-BE49-F238E27FC236}">
                  <a16:creationId xmlns:a16="http://schemas.microsoft.com/office/drawing/2014/main" id="{F9910D40-9F0B-7C47-BDEC-508FFA6BCFDB}"/>
                </a:ext>
              </a:extLst>
            </p:cNvPr>
            <p:cNvSpPr/>
            <p:nvPr/>
          </p:nvSpPr>
          <p:spPr>
            <a:xfrm rot="10800000">
              <a:off x="10206889" y="3815843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5" name="Right Arrow 354">
              <a:extLst>
                <a:ext uri="{FF2B5EF4-FFF2-40B4-BE49-F238E27FC236}">
                  <a16:creationId xmlns:a16="http://schemas.microsoft.com/office/drawing/2014/main" id="{EBB9FB89-D51A-8145-8D43-15C959806E3C}"/>
                </a:ext>
              </a:extLst>
            </p:cNvPr>
            <p:cNvSpPr/>
            <p:nvPr/>
          </p:nvSpPr>
          <p:spPr>
            <a:xfrm>
              <a:off x="9444198" y="3820760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68ED79-45E9-CC44-B576-3A4920C60B8F}"/>
              </a:ext>
            </a:extLst>
          </p:cNvPr>
          <p:cNvGrpSpPr/>
          <p:nvPr/>
        </p:nvGrpSpPr>
        <p:grpSpPr>
          <a:xfrm>
            <a:off x="657860" y="2400132"/>
            <a:ext cx="5733486" cy="978729"/>
            <a:chOff x="657860" y="2475288"/>
            <a:chExt cx="5733486" cy="978729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013F4FC-3576-324F-8772-2A46D8919E19}"/>
                </a:ext>
              </a:extLst>
            </p:cNvPr>
            <p:cNvSpPr txBox="1"/>
            <p:nvPr/>
          </p:nvSpPr>
          <p:spPr>
            <a:xfrm flipH="1">
              <a:off x="1644363" y="2475288"/>
              <a:ext cx="4746983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has propagated to b, and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1 </a:t>
              </a:r>
              <a:r>
                <a:rPr lang="en-US" sz="2000" dirty="0"/>
                <a:t>hop away, i.e., at b</a:t>
              </a:r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9C85FCEB-E7DC-7842-AEE6-1D9E48843ECA}"/>
                </a:ext>
              </a:extLst>
            </p:cNvPr>
            <p:cNvGrpSpPr/>
            <p:nvPr/>
          </p:nvGrpSpPr>
          <p:grpSpPr>
            <a:xfrm>
              <a:off x="657860" y="2750299"/>
              <a:ext cx="918242" cy="370050"/>
              <a:chOff x="1097284" y="2174236"/>
              <a:chExt cx="918242" cy="370050"/>
            </a:xfrm>
          </p:grpSpPr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407F663-7874-8D41-BE55-CD70E43CAAE6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t=1</a:t>
                </a:r>
              </a:p>
            </p:txBody>
          </p: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D10C9CF1-B1DD-6F42-885B-B1224B171A90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A14F8EC7-4938-634D-88A6-27EC87A14463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33F3DD7F-306B-3D46-AE49-582B347DD801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6D6D1258-DA12-4840-A676-33406E4563DA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48DD9DF8-7B49-5040-BED5-AC02018D2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2CA38E79-6C1B-9549-8167-C9C781F3B2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C86B83C6-0038-A94D-834B-A003898211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3D78F8B0-C316-0041-915B-FB25693F9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D6E42BA2-10AD-E946-BA77-EF83F80D6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88433B2E-3D4E-FD4C-AD3F-71D749E26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31CF1464-DE43-084B-B680-06FDD203FF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C0C2A298-F7C7-A147-B7CC-505ED7BED7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080612D4-C694-8D44-8E2C-5B9465014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6B115B08-82E4-8C4F-9D79-C3FF19440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E122EC6B-9D5B-B74E-A99F-E5FC3F4164C3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EDAD50CB-524A-0542-A559-A2229BF67D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8079" y="2243337"/>
                  <a:ext cx="79786" cy="111123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B12BE9-3CB5-8E45-8113-CD53343E18C5}"/>
              </a:ext>
            </a:extLst>
          </p:cNvPr>
          <p:cNvGrpSpPr/>
          <p:nvPr/>
        </p:nvGrpSpPr>
        <p:grpSpPr>
          <a:xfrm>
            <a:off x="644525" y="3464640"/>
            <a:ext cx="5840095" cy="978729"/>
            <a:chOff x="644525" y="3539796"/>
            <a:chExt cx="5840095" cy="978729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A4A7377A-3138-FC43-98BD-729D7EB7E64C}"/>
                </a:ext>
              </a:extLst>
            </p:cNvPr>
            <p:cNvSpPr txBox="1"/>
            <p:nvPr/>
          </p:nvSpPr>
          <p:spPr>
            <a:xfrm flipH="1">
              <a:off x="1638864" y="3539796"/>
              <a:ext cx="4845756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now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2 </a:t>
              </a:r>
              <a:r>
                <a:rPr lang="en-US" sz="2000" dirty="0"/>
                <a:t>hops away, i.e., at b and now at a, e as well</a:t>
              </a: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931310F-8D34-744B-BD5D-8A0D55B151E8}"/>
                </a:ext>
              </a:extLst>
            </p:cNvPr>
            <p:cNvGrpSpPr/>
            <p:nvPr/>
          </p:nvGrpSpPr>
          <p:grpSpPr>
            <a:xfrm>
              <a:off x="644525" y="3789159"/>
              <a:ext cx="918242" cy="370050"/>
              <a:chOff x="1097284" y="2174236"/>
              <a:chExt cx="918242" cy="370050"/>
            </a:xfrm>
          </p:grpSpPr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DBF37831-78F3-2145-BEC9-369382FB29D9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t=2</a:t>
                </a:r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4A612D2D-6486-C04A-B754-CA873108FA46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0F369F45-D988-6D4C-BE05-2D0E19677FB1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23E3A523-360B-B445-8C29-43304BEAB275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9B6FDD0F-15D4-0B4C-BA8E-3B601550C3D3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C142B1FE-E468-1A40-8C49-B1EC401AFC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538E6D6E-02A7-E944-9182-7EE53565A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18C75D3D-2BDE-2746-B977-14408BECB8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07B9B84D-F07B-954A-9C0C-6D624EB4E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B8826E3E-9CD2-884C-BC7F-2A2ECF5DCB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9143171F-271F-2448-B0E3-075448D34C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48C065DC-DA76-F84C-B99B-A87374A232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2DCEAF1C-3C72-BE47-8DC0-E69467D439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38F29380-FC05-974A-929E-E2A3CBE278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C9AA46C9-A442-4B4D-BC4D-0848FACD8B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6A50A089-AD54-C245-8ADC-E805E6D50FF3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8B3093BD-CFE2-4142-ABCD-C25BF9AD82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0990" y="2293502"/>
                  <a:ext cx="151387" cy="67308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6D2FCC-4519-194E-8CB3-21DB9C01A117}"/>
              </a:ext>
            </a:extLst>
          </p:cNvPr>
          <p:cNvGrpSpPr/>
          <p:nvPr/>
        </p:nvGrpSpPr>
        <p:grpSpPr>
          <a:xfrm>
            <a:off x="657860" y="4484676"/>
            <a:ext cx="5999480" cy="978729"/>
            <a:chOff x="657860" y="4484676"/>
            <a:chExt cx="5999480" cy="978729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9EF13B0-7DD1-E541-89DF-FCD4AD2CD993}"/>
                </a:ext>
              </a:extLst>
            </p:cNvPr>
            <p:cNvSpPr txBox="1"/>
            <p:nvPr/>
          </p:nvSpPr>
          <p:spPr>
            <a:xfrm flipH="1">
              <a:off x="1659184" y="4484676"/>
              <a:ext cx="4998156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3</a:t>
              </a:r>
              <a:r>
                <a:rPr lang="en-US" sz="2000" dirty="0"/>
                <a:t> hops away, i.e., at b,a,e and now at c,f,h as well</a:t>
              </a:r>
            </a:p>
          </p:txBody>
        </p: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A5A52D85-6CD3-D445-B929-D0E8B8B65C1F}"/>
                </a:ext>
              </a:extLst>
            </p:cNvPr>
            <p:cNvGrpSpPr/>
            <p:nvPr/>
          </p:nvGrpSpPr>
          <p:grpSpPr>
            <a:xfrm>
              <a:off x="657860" y="4761979"/>
              <a:ext cx="918242" cy="370050"/>
              <a:chOff x="1097284" y="2174236"/>
              <a:chExt cx="918242" cy="370050"/>
            </a:xfrm>
          </p:grpSpPr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30B13979-FE63-E24E-B47A-5E098E8B8E4A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t=3</a:t>
                </a:r>
              </a:p>
            </p:txBody>
          </p: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1A403FAE-73B3-214E-A95E-8F3D864408A2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91FF21CF-ACE1-114C-AF40-457630C4AB74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A932C4E8-DAA6-BF49-B8AB-D0AC5B968318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B598560C-BCF0-6540-A930-6E3452DA2F59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92F927D8-3807-6B46-BCA2-BEC7225122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B2276A01-1036-2D48-BE69-15831400DC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F35AD5A3-0A6E-E04C-A282-2F3C997699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1FDF9C7E-FB2A-E74A-857B-82B6CFC72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2C2982F5-1FAC-6E45-99FF-7935E0FFDD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6A7FCB1A-613F-8548-99DC-0A176CB343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1A0B9C39-6065-7243-B092-8728059E78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846ED202-1E7B-6B47-A9E2-400A813440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FBDED580-4A52-764D-964D-B986221CB9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743C0F0F-0E63-474A-A14F-0DF1A12A16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0D3FBCFB-A3B6-D240-BF0F-F0B30AAFFAD8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5C6CF4CD-B823-7943-9D77-B4AA17992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4533" y="2354460"/>
                  <a:ext cx="154224" cy="0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C0DA2B-BD26-BB4F-B1E2-9A0BE319047B}"/>
              </a:ext>
            </a:extLst>
          </p:cNvPr>
          <p:cNvGrpSpPr/>
          <p:nvPr/>
        </p:nvGrpSpPr>
        <p:grpSpPr>
          <a:xfrm>
            <a:off x="657860" y="5524662"/>
            <a:ext cx="5918200" cy="978729"/>
            <a:chOff x="657860" y="5499610"/>
            <a:chExt cx="5918200" cy="97872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A8B40C8-D0BF-E549-8280-EE389E285592}"/>
                </a:ext>
              </a:extLst>
            </p:cNvPr>
            <p:cNvSpPr/>
            <p:nvPr/>
          </p:nvSpPr>
          <p:spPr>
            <a:xfrm>
              <a:off x="1638300" y="5499610"/>
              <a:ext cx="4937760" cy="9787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4</a:t>
              </a:r>
              <a:r>
                <a:rPr lang="en-US" sz="2000" dirty="0"/>
                <a:t> hops away, i.e., at b,a,e, c, f, h and now at g,i as well</a:t>
              </a:r>
            </a:p>
          </p:txBody>
        </p: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BF0491AD-F320-A845-9707-456351BE1D98}"/>
                </a:ext>
              </a:extLst>
            </p:cNvPr>
            <p:cNvGrpSpPr/>
            <p:nvPr/>
          </p:nvGrpSpPr>
          <p:grpSpPr>
            <a:xfrm>
              <a:off x="657860" y="5777979"/>
              <a:ext cx="918242" cy="370050"/>
              <a:chOff x="1097284" y="2174236"/>
              <a:chExt cx="918242" cy="370050"/>
            </a:xfrm>
          </p:grpSpPr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9E1FC597-91E5-1541-8074-E2D80420D31D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t=4</a:t>
                </a:r>
              </a:p>
            </p:txBody>
          </p: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EA849807-5604-1C4E-8335-F0F326C10FDF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0D87A56E-2A01-5F4C-96CD-BF0360192FB0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1652CF53-1D97-7043-81A9-E2E70EFBC851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64B69590-52DD-8D44-A5A8-EE0A165ED4D8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AD88D891-B658-8E42-8364-AB5201F06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0C23501F-6802-3942-978A-86C96E1D73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16E4AD36-E2DB-114E-9CDE-2AF74EFB63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F249C9BC-D936-AF41-86AB-9EFF55EAB8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87ACF5BF-E803-4D45-A058-1DE122192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28582EEE-1DDA-C642-BE33-7DCE82CF4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F2062828-7B4B-3742-BD3A-98D1F14B8F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89BA0FDD-19D8-D443-A524-5B3EC8A36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04889F2B-57AC-9544-B854-FF098914A7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53AB91B1-C113-7348-A644-471659C4A6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D074E508-AAAF-0C40-B339-7BE22BF6EB49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3D730851-A79B-F14C-A452-E91404AE3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10989" y="2351285"/>
                  <a:ext cx="140045" cy="71122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76ACB8D-A57C-0642-B81E-86A464F478CF}"/>
              </a:ext>
            </a:extLst>
          </p:cNvPr>
          <p:cNvSpPr txBox="1"/>
          <p:nvPr/>
        </p:nvSpPr>
        <p:spPr>
          <a:xfrm>
            <a:off x="802640" y="1188720"/>
            <a:ext cx="10619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Iterative communication, computation steps diffuses information through network: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B7EA12-A941-B948-B442-65C8B1C74625}"/>
              </a:ext>
            </a:extLst>
          </p:cNvPr>
          <p:cNvGrpSpPr/>
          <p:nvPr/>
        </p:nvGrpSpPr>
        <p:grpSpPr>
          <a:xfrm>
            <a:off x="8879399" y="1803748"/>
            <a:ext cx="2857489" cy="1596883"/>
            <a:chOff x="8879399" y="1803748"/>
            <a:chExt cx="2857489" cy="1596883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984253E-DE4B-7248-9D42-029000165996}"/>
                </a:ext>
              </a:extLst>
            </p:cNvPr>
            <p:cNvSpPr/>
            <p:nvPr/>
          </p:nvSpPr>
          <p:spPr>
            <a:xfrm>
              <a:off x="8879399" y="1803748"/>
              <a:ext cx="2857489" cy="1536065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489" h="1536065">
                  <a:moveTo>
                    <a:pt x="1555" y="0"/>
                  </a:moveTo>
                  <a:cubicBezTo>
                    <a:pt x="-6794" y="271398"/>
                    <a:pt x="1555" y="1075152"/>
                    <a:pt x="477544" y="1327760"/>
                  </a:cubicBezTo>
                  <a:cubicBezTo>
                    <a:pt x="953533" y="1580368"/>
                    <a:pt x="1968141" y="1544876"/>
                    <a:pt x="2857489" y="1515649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7FBE2B-A272-8E4E-B714-C57A637BAC12}"/>
                </a:ext>
              </a:extLst>
            </p:cNvPr>
            <p:cNvSpPr txBox="1"/>
            <p:nvPr/>
          </p:nvSpPr>
          <p:spPr>
            <a:xfrm>
              <a:off x="11185743" y="3031299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t=1 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4AC637B2-9DF3-0843-A113-74CCCFDBE3CE}"/>
              </a:ext>
            </a:extLst>
          </p:cNvPr>
          <p:cNvGrpSpPr/>
          <p:nvPr/>
        </p:nvGrpSpPr>
        <p:grpSpPr>
          <a:xfrm>
            <a:off x="7149715" y="1929521"/>
            <a:ext cx="4586651" cy="2599426"/>
            <a:chOff x="8907795" y="1814699"/>
            <a:chExt cx="2775713" cy="2599426"/>
          </a:xfrm>
        </p:grpSpPr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E30EA4F8-E34A-3D4F-ACF7-B399EF985322}"/>
                </a:ext>
              </a:extLst>
            </p:cNvPr>
            <p:cNvSpPr/>
            <p:nvPr/>
          </p:nvSpPr>
          <p:spPr>
            <a:xfrm>
              <a:off x="8907795" y="1814699"/>
              <a:ext cx="2745708" cy="2599426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5999" h="2364158">
                  <a:moveTo>
                    <a:pt x="0" y="0"/>
                  </a:moveTo>
                  <a:cubicBezTo>
                    <a:pt x="943" y="1381432"/>
                    <a:pt x="550939" y="1118129"/>
                    <a:pt x="780300" y="1512155"/>
                  </a:cubicBezTo>
                  <a:cubicBezTo>
                    <a:pt x="1009661" y="1906181"/>
                    <a:pt x="979509" y="2332843"/>
                    <a:pt x="1376166" y="2364158"/>
                  </a:cubicBezTo>
                  <a:cubicBezTo>
                    <a:pt x="1818305" y="2338511"/>
                    <a:pt x="1761382" y="1586941"/>
                    <a:pt x="2785999" y="1539867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D955C141-C4CE-A64F-AC5E-8F7995F25D1F}"/>
                </a:ext>
              </a:extLst>
            </p:cNvPr>
            <p:cNvSpPr txBox="1"/>
            <p:nvPr/>
          </p:nvSpPr>
          <p:spPr>
            <a:xfrm>
              <a:off x="11352512" y="3203511"/>
              <a:ext cx="33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t=2 </a:t>
              </a:r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AE38B66F-80BE-FE4C-8935-79EC957DD921}"/>
              </a:ext>
            </a:extLst>
          </p:cNvPr>
          <p:cNvGrpSpPr/>
          <p:nvPr/>
        </p:nvGrpSpPr>
        <p:grpSpPr>
          <a:xfrm>
            <a:off x="7026541" y="1994238"/>
            <a:ext cx="4824649" cy="4365597"/>
            <a:chOff x="8907795" y="1814698"/>
            <a:chExt cx="2919743" cy="4365597"/>
          </a:xfrm>
        </p:grpSpPr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5E330CB8-05D7-564B-94D6-965785148116}"/>
                </a:ext>
              </a:extLst>
            </p:cNvPr>
            <p:cNvSpPr/>
            <p:nvPr/>
          </p:nvSpPr>
          <p:spPr>
            <a:xfrm>
              <a:off x="8907795" y="1814698"/>
              <a:ext cx="2806352" cy="4365597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855224"/>
                <a:gd name="connsiteY0" fmla="*/ 0 h 2581827"/>
                <a:gd name="connsiteX1" fmla="*/ 780300 w 2855224"/>
                <a:gd name="connsiteY1" fmla="*/ 1512155 h 2581827"/>
                <a:gd name="connsiteX2" fmla="*/ 1376166 w 2855224"/>
                <a:gd name="connsiteY2" fmla="*/ 2364158 h 2581827"/>
                <a:gd name="connsiteX3" fmla="*/ 2855224 w 2855224"/>
                <a:gd name="connsiteY3" fmla="*/ 2576569 h 2581827"/>
                <a:gd name="connsiteX0" fmla="*/ 0 w 2855224"/>
                <a:gd name="connsiteY0" fmla="*/ 0 h 4061615"/>
                <a:gd name="connsiteX1" fmla="*/ 780300 w 2855224"/>
                <a:gd name="connsiteY1" fmla="*/ 1512155 h 4061615"/>
                <a:gd name="connsiteX2" fmla="*/ 1453083 w 2855224"/>
                <a:gd name="connsiteY2" fmla="*/ 4061615 h 4061615"/>
                <a:gd name="connsiteX3" fmla="*/ 2855224 w 2855224"/>
                <a:gd name="connsiteY3" fmla="*/ 2576569 h 4061615"/>
                <a:gd name="connsiteX0" fmla="*/ 72336 w 2927560"/>
                <a:gd name="connsiteY0" fmla="*/ 0 h 4061615"/>
                <a:gd name="connsiteX1" fmla="*/ 121931 w 2927560"/>
                <a:gd name="connsiteY1" fmla="*/ 2229872 h 4061615"/>
                <a:gd name="connsiteX2" fmla="*/ 1525419 w 2927560"/>
                <a:gd name="connsiteY2" fmla="*/ 4061615 h 4061615"/>
                <a:gd name="connsiteX3" fmla="*/ 2927560 w 2927560"/>
                <a:gd name="connsiteY3" fmla="*/ 2576569 h 4061615"/>
                <a:gd name="connsiteX0" fmla="*/ 72336 w 2904485"/>
                <a:gd name="connsiteY0" fmla="*/ 0 h 4061615"/>
                <a:gd name="connsiteX1" fmla="*/ 121931 w 2904485"/>
                <a:gd name="connsiteY1" fmla="*/ 2229872 h 4061615"/>
                <a:gd name="connsiteX2" fmla="*/ 1525419 w 2904485"/>
                <a:gd name="connsiteY2" fmla="*/ 4061615 h 4061615"/>
                <a:gd name="connsiteX3" fmla="*/ 2904485 w 2904485"/>
                <a:gd name="connsiteY3" fmla="*/ 2724670 h 4061615"/>
                <a:gd name="connsiteX0" fmla="*/ 0 w 2832149"/>
                <a:gd name="connsiteY0" fmla="*/ 0 h 4061615"/>
                <a:gd name="connsiteX1" fmla="*/ 49595 w 2832149"/>
                <a:gd name="connsiteY1" fmla="*/ 2229872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3732 w 2835881"/>
                <a:gd name="connsiteY0" fmla="*/ 0 h 4061615"/>
                <a:gd name="connsiteX1" fmla="*/ 10330 w 2835881"/>
                <a:gd name="connsiteY1" fmla="*/ 2237364 h 4061615"/>
                <a:gd name="connsiteX2" fmla="*/ 1456815 w 2835881"/>
                <a:gd name="connsiteY2" fmla="*/ 4061615 h 4061615"/>
                <a:gd name="connsiteX3" fmla="*/ 2835881 w 2835881"/>
                <a:gd name="connsiteY3" fmla="*/ 2724670 h 4061615"/>
                <a:gd name="connsiteX0" fmla="*/ 0 w 2832149"/>
                <a:gd name="connsiteY0" fmla="*/ 0 h 4061615"/>
                <a:gd name="connsiteX1" fmla="*/ 6598 w 2832149"/>
                <a:gd name="connsiteY1" fmla="*/ 2237364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91"/>
                <a:gd name="connsiteX1" fmla="*/ 6598 w 2832149"/>
                <a:gd name="connsiteY1" fmla="*/ 2237364 h 4061691"/>
                <a:gd name="connsiteX2" fmla="*/ 1453083 w 2832149"/>
                <a:gd name="connsiteY2" fmla="*/ 4061615 h 4061691"/>
                <a:gd name="connsiteX3" fmla="*/ 2832149 w 2832149"/>
                <a:gd name="connsiteY3" fmla="*/ 2724670 h 4061691"/>
                <a:gd name="connsiteX0" fmla="*/ 0 w 2847532"/>
                <a:gd name="connsiteY0" fmla="*/ 0 h 4067726"/>
                <a:gd name="connsiteX1" fmla="*/ 6598 w 2847532"/>
                <a:gd name="connsiteY1" fmla="*/ 2237364 h 4067726"/>
                <a:gd name="connsiteX2" fmla="*/ 1453083 w 2847532"/>
                <a:gd name="connsiteY2" fmla="*/ 4061615 h 4067726"/>
                <a:gd name="connsiteX3" fmla="*/ 2847532 w 2847532"/>
                <a:gd name="connsiteY3" fmla="*/ 2861378 h 4067726"/>
                <a:gd name="connsiteX0" fmla="*/ 0 w 2847532"/>
                <a:gd name="connsiteY0" fmla="*/ 0 h 4067526"/>
                <a:gd name="connsiteX1" fmla="*/ 6598 w 2847532"/>
                <a:gd name="connsiteY1" fmla="*/ 2237364 h 4067526"/>
                <a:gd name="connsiteX2" fmla="*/ 1453083 w 2847532"/>
                <a:gd name="connsiteY2" fmla="*/ 4061615 h 4067526"/>
                <a:gd name="connsiteX3" fmla="*/ 2847532 w 2847532"/>
                <a:gd name="connsiteY3" fmla="*/ 2861378 h 4067526"/>
                <a:gd name="connsiteX0" fmla="*/ 0 w 2847532"/>
                <a:gd name="connsiteY0" fmla="*/ 0 h 4061616"/>
                <a:gd name="connsiteX1" fmla="*/ 6598 w 2847532"/>
                <a:gd name="connsiteY1" fmla="*/ 2237364 h 4061616"/>
                <a:gd name="connsiteX2" fmla="*/ 1453083 w 2847532"/>
                <a:gd name="connsiteY2" fmla="*/ 4061615 h 4061616"/>
                <a:gd name="connsiteX3" fmla="*/ 2847532 w 2847532"/>
                <a:gd name="connsiteY3" fmla="*/ 2861378 h 4061616"/>
                <a:gd name="connsiteX0" fmla="*/ 0 w 2847532"/>
                <a:gd name="connsiteY0" fmla="*/ 0 h 4068872"/>
                <a:gd name="connsiteX1" fmla="*/ 6598 w 2847532"/>
                <a:gd name="connsiteY1" fmla="*/ 2237364 h 4068872"/>
                <a:gd name="connsiteX2" fmla="*/ 1453083 w 2847532"/>
                <a:gd name="connsiteY2" fmla="*/ 4061615 h 4068872"/>
                <a:gd name="connsiteX3" fmla="*/ 2847532 w 2847532"/>
                <a:gd name="connsiteY3" fmla="*/ 2918339 h 4068872"/>
                <a:gd name="connsiteX0" fmla="*/ 100281 w 2947813"/>
                <a:gd name="connsiteY0" fmla="*/ 0 h 3978267"/>
                <a:gd name="connsiteX1" fmla="*/ 106879 w 2947813"/>
                <a:gd name="connsiteY1" fmla="*/ 2237364 h 3978267"/>
                <a:gd name="connsiteX2" fmla="*/ 1522598 w 2947813"/>
                <a:gd name="connsiteY2" fmla="*/ 3970477 h 3978267"/>
                <a:gd name="connsiteX3" fmla="*/ 2947813 w 2947813"/>
                <a:gd name="connsiteY3" fmla="*/ 2918339 h 3978267"/>
                <a:gd name="connsiteX0" fmla="*/ 100281 w 2947813"/>
                <a:gd name="connsiteY0" fmla="*/ 0 h 3970477"/>
                <a:gd name="connsiteX1" fmla="*/ 106879 w 2947813"/>
                <a:gd name="connsiteY1" fmla="*/ 2237364 h 3970477"/>
                <a:gd name="connsiteX2" fmla="*/ 1522598 w 2947813"/>
                <a:gd name="connsiteY2" fmla="*/ 3970477 h 3970477"/>
                <a:gd name="connsiteX3" fmla="*/ 2947813 w 2947813"/>
                <a:gd name="connsiteY3" fmla="*/ 2918339 h 3970477"/>
                <a:gd name="connsiteX0" fmla="*/ 0 w 2847532"/>
                <a:gd name="connsiteY0" fmla="*/ 0 h 3970477"/>
                <a:gd name="connsiteX1" fmla="*/ 6598 w 2847532"/>
                <a:gd name="connsiteY1" fmla="*/ 2237364 h 3970477"/>
                <a:gd name="connsiteX2" fmla="*/ 1422317 w 2847532"/>
                <a:gd name="connsiteY2" fmla="*/ 3970477 h 3970477"/>
                <a:gd name="connsiteX3" fmla="*/ 2847532 w 2847532"/>
                <a:gd name="connsiteY3" fmla="*/ 2918339 h 397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7532" h="3970477">
                  <a:moveTo>
                    <a:pt x="0" y="0"/>
                  </a:moveTo>
                  <a:cubicBezTo>
                    <a:pt x="943" y="1381432"/>
                    <a:pt x="7986" y="1928780"/>
                    <a:pt x="6598" y="2237364"/>
                  </a:cubicBezTo>
                  <a:cubicBezTo>
                    <a:pt x="5210" y="2545948"/>
                    <a:pt x="941136" y="3970903"/>
                    <a:pt x="1422317" y="3970477"/>
                  </a:cubicBezTo>
                  <a:cubicBezTo>
                    <a:pt x="1903498" y="3970051"/>
                    <a:pt x="2053664" y="2919844"/>
                    <a:pt x="2847532" y="2918339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D7430AE7-043D-2A42-AEA6-A5DEFCDDE64B}"/>
                </a:ext>
              </a:extLst>
            </p:cNvPr>
            <p:cNvSpPr txBox="1"/>
            <p:nvPr/>
          </p:nvSpPr>
          <p:spPr>
            <a:xfrm>
              <a:off x="11496542" y="4706635"/>
              <a:ext cx="33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t=3 </a:t>
              </a: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B3FEA0BD-9388-0641-A4C4-A22329FE8636}"/>
              </a:ext>
            </a:extLst>
          </p:cNvPr>
          <p:cNvGrpSpPr/>
          <p:nvPr/>
        </p:nvGrpSpPr>
        <p:grpSpPr>
          <a:xfrm>
            <a:off x="6828212" y="2004167"/>
            <a:ext cx="5205658" cy="4487257"/>
            <a:chOff x="8907795" y="1823741"/>
            <a:chExt cx="2917701" cy="3238676"/>
          </a:xfrm>
        </p:grpSpPr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1875363C-67E2-B44C-B690-43D38457CFC5}"/>
                </a:ext>
              </a:extLst>
            </p:cNvPr>
            <p:cNvSpPr/>
            <p:nvPr/>
          </p:nvSpPr>
          <p:spPr>
            <a:xfrm>
              <a:off x="8907795" y="1823741"/>
              <a:ext cx="2806351" cy="3234534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855224"/>
                <a:gd name="connsiteY0" fmla="*/ 0 h 2581827"/>
                <a:gd name="connsiteX1" fmla="*/ 780300 w 2855224"/>
                <a:gd name="connsiteY1" fmla="*/ 1512155 h 2581827"/>
                <a:gd name="connsiteX2" fmla="*/ 1376166 w 2855224"/>
                <a:gd name="connsiteY2" fmla="*/ 2364158 h 2581827"/>
                <a:gd name="connsiteX3" fmla="*/ 2855224 w 2855224"/>
                <a:gd name="connsiteY3" fmla="*/ 2576569 h 2581827"/>
                <a:gd name="connsiteX0" fmla="*/ 0 w 2855224"/>
                <a:gd name="connsiteY0" fmla="*/ 0 h 4061615"/>
                <a:gd name="connsiteX1" fmla="*/ 780300 w 2855224"/>
                <a:gd name="connsiteY1" fmla="*/ 1512155 h 4061615"/>
                <a:gd name="connsiteX2" fmla="*/ 1453083 w 2855224"/>
                <a:gd name="connsiteY2" fmla="*/ 4061615 h 4061615"/>
                <a:gd name="connsiteX3" fmla="*/ 2855224 w 2855224"/>
                <a:gd name="connsiteY3" fmla="*/ 2576569 h 4061615"/>
                <a:gd name="connsiteX0" fmla="*/ 72336 w 2927560"/>
                <a:gd name="connsiteY0" fmla="*/ 0 h 4061615"/>
                <a:gd name="connsiteX1" fmla="*/ 121931 w 2927560"/>
                <a:gd name="connsiteY1" fmla="*/ 2229872 h 4061615"/>
                <a:gd name="connsiteX2" fmla="*/ 1525419 w 2927560"/>
                <a:gd name="connsiteY2" fmla="*/ 4061615 h 4061615"/>
                <a:gd name="connsiteX3" fmla="*/ 2927560 w 2927560"/>
                <a:gd name="connsiteY3" fmla="*/ 2576569 h 4061615"/>
                <a:gd name="connsiteX0" fmla="*/ 72336 w 2904485"/>
                <a:gd name="connsiteY0" fmla="*/ 0 h 4061615"/>
                <a:gd name="connsiteX1" fmla="*/ 121931 w 2904485"/>
                <a:gd name="connsiteY1" fmla="*/ 2229872 h 4061615"/>
                <a:gd name="connsiteX2" fmla="*/ 1525419 w 2904485"/>
                <a:gd name="connsiteY2" fmla="*/ 4061615 h 4061615"/>
                <a:gd name="connsiteX3" fmla="*/ 2904485 w 2904485"/>
                <a:gd name="connsiteY3" fmla="*/ 2724670 h 4061615"/>
                <a:gd name="connsiteX0" fmla="*/ 0 w 2832149"/>
                <a:gd name="connsiteY0" fmla="*/ 0 h 4061615"/>
                <a:gd name="connsiteX1" fmla="*/ 49595 w 2832149"/>
                <a:gd name="connsiteY1" fmla="*/ 2229872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3732 w 2835881"/>
                <a:gd name="connsiteY0" fmla="*/ 0 h 4061615"/>
                <a:gd name="connsiteX1" fmla="*/ 10330 w 2835881"/>
                <a:gd name="connsiteY1" fmla="*/ 2237364 h 4061615"/>
                <a:gd name="connsiteX2" fmla="*/ 1456815 w 2835881"/>
                <a:gd name="connsiteY2" fmla="*/ 4061615 h 4061615"/>
                <a:gd name="connsiteX3" fmla="*/ 2835881 w 2835881"/>
                <a:gd name="connsiteY3" fmla="*/ 2724670 h 4061615"/>
                <a:gd name="connsiteX0" fmla="*/ 0 w 2832149"/>
                <a:gd name="connsiteY0" fmla="*/ 0 h 4061615"/>
                <a:gd name="connsiteX1" fmla="*/ 6598 w 2832149"/>
                <a:gd name="connsiteY1" fmla="*/ 2237364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91"/>
                <a:gd name="connsiteX1" fmla="*/ 6598 w 2832149"/>
                <a:gd name="connsiteY1" fmla="*/ 2237364 h 4061691"/>
                <a:gd name="connsiteX2" fmla="*/ 1453083 w 2832149"/>
                <a:gd name="connsiteY2" fmla="*/ 4061615 h 4061691"/>
                <a:gd name="connsiteX3" fmla="*/ 2832149 w 2832149"/>
                <a:gd name="connsiteY3" fmla="*/ 2724670 h 4061691"/>
                <a:gd name="connsiteX0" fmla="*/ 0 w 2847532"/>
                <a:gd name="connsiteY0" fmla="*/ 0 h 4067726"/>
                <a:gd name="connsiteX1" fmla="*/ 6598 w 2847532"/>
                <a:gd name="connsiteY1" fmla="*/ 2237364 h 4067726"/>
                <a:gd name="connsiteX2" fmla="*/ 1453083 w 2847532"/>
                <a:gd name="connsiteY2" fmla="*/ 4061615 h 4067726"/>
                <a:gd name="connsiteX3" fmla="*/ 2847532 w 2847532"/>
                <a:gd name="connsiteY3" fmla="*/ 2861378 h 4067726"/>
                <a:gd name="connsiteX0" fmla="*/ 0 w 2847532"/>
                <a:gd name="connsiteY0" fmla="*/ 0 h 4067526"/>
                <a:gd name="connsiteX1" fmla="*/ 6598 w 2847532"/>
                <a:gd name="connsiteY1" fmla="*/ 2237364 h 4067526"/>
                <a:gd name="connsiteX2" fmla="*/ 1453083 w 2847532"/>
                <a:gd name="connsiteY2" fmla="*/ 4061615 h 4067526"/>
                <a:gd name="connsiteX3" fmla="*/ 2847532 w 2847532"/>
                <a:gd name="connsiteY3" fmla="*/ 2861378 h 4067526"/>
                <a:gd name="connsiteX0" fmla="*/ 0 w 2847532"/>
                <a:gd name="connsiteY0" fmla="*/ 0 h 4061616"/>
                <a:gd name="connsiteX1" fmla="*/ 6598 w 2847532"/>
                <a:gd name="connsiteY1" fmla="*/ 2237364 h 4061616"/>
                <a:gd name="connsiteX2" fmla="*/ 1453083 w 2847532"/>
                <a:gd name="connsiteY2" fmla="*/ 4061615 h 4061616"/>
                <a:gd name="connsiteX3" fmla="*/ 2847532 w 2847532"/>
                <a:gd name="connsiteY3" fmla="*/ 2861378 h 4061616"/>
                <a:gd name="connsiteX0" fmla="*/ 0 w 2847532"/>
                <a:gd name="connsiteY0" fmla="*/ 0 h 4068872"/>
                <a:gd name="connsiteX1" fmla="*/ 6598 w 2847532"/>
                <a:gd name="connsiteY1" fmla="*/ 2237364 h 4068872"/>
                <a:gd name="connsiteX2" fmla="*/ 1453083 w 2847532"/>
                <a:gd name="connsiteY2" fmla="*/ 4061615 h 4068872"/>
                <a:gd name="connsiteX3" fmla="*/ 2847532 w 2847532"/>
                <a:gd name="connsiteY3" fmla="*/ 2918339 h 4068872"/>
                <a:gd name="connsiteX0" fmla="*/ 205842 w 3053374"/>
                <a:gd name="connsiteY0" fmla="*/ 0 h 2918339"/>
                <a:gd name="connsiteX1" fmla="*/ 212440 w 3053374"/>
                <a:gd name="connsiteY1" fmla="*/ 2237364 h 2918339"/>
                <a:gd name="connsiteX2" fmla="*/ 3053374 w 3053374"/>
                <a:gd name="connsiteY2" fmla="*/ 2918339 h 2918339"/>
                <a:gd name="connsiteX0" fmla="*/ 108602 w 2956134"/>
                <a:gd name="connsiteY0" fmla="*/ 0 h 3037186"/>
                <a:gd name="connsiteX1" fmla="*/ 257674 w 2956134"/>
                <a:gd name="connsiteY1" fmla="*/ 2829378 h 3037186"/>
                <a:gd name="connsiteX2" fmla="*/ 2956134 w 2956134"/>
                <a:gd name="connsiteY2" fmla="*/ 2918339 h 3037186"/>
                <a:gd name="connsiteX0" fmla="*/ 0 w 2847532"/>
                <a:gd name="connsiteY0" fmla="*/ 0 h 2918339"/>
                <a:gd name="connsiteX1" fmla="*/ 149072 w 2847532"/>
                <a:gd name="connsiteY1" fmla="*/ 2829378 h 2918339"/>
                <a:gd name="connsiteX2" fmla="*/ 2847532 w 2847532"/>
                <a:gd name="connsiteY2" fmla="*/ 2918339 h 2918339"/>
                <a:gd name="connsiteX0" fmla="*/ 0 w 2847532"/>
                <a:gd name="connsiteY0" fmla="*/ 0 h 2918339"/>
                <a:gd name="connsiteX1" fmla="*/ 156195 w 2847532"/>
                <a:gd name="connsiteY1" fmla="*/ 2878713 h 2918339"/>
                <a:gd name="connsiteX2" fmla="*/ 2847532 w 2847532"/>
                <a:gd name="connsiteY2" fmla="*/ 2918339 h 2918339"/>
                <a:gd name="connsiteX0" fmla="*/ 104232 w 2951764"/>
                <a:gd name="connsiteY0" fmla="*/ 0 h 3066150"/>
                <a:gd name="connsiteX1" fmla="*/ 260427 w 2951764"/>
                <a:gd name="connsiteY1" fmla="*/ 2870491 h 3066150"/>
                <a:gd name="connsiteX2" fmla="*/ 2951764 w 2951764"/>
                <a:gd name="connsiteY2" fmla="*/ 2910117 h 3066150"/>
                <a:gd name="connsiteX0" fmla="*/ 99818 w 2947350"/>
                <a:gd name="connsiteY0" fmla="*/ 0 h 3066150"/>
                <a:gd name="connsiteX1" fmla="*/ 256013 w 2947350"/>
                <a:gd name="connsiteY1" fmla="*/ 2870491 h 3066150"/>
                <a:gd name="connsiteX2" fmla="*/ 2947350 w 2947350"/>
                <a:gd name="connsiteY2" fmla="*/ 2910117 h 3066150"/>
                <a:gd name="connsiteX0" fmla="*/ 0 w 2847532"/>
                <a:gd name="connsiteY0" fmla="*/ 0 h 2929561"/>
                <a:gd name="connsiteX1" fmla="*/ 156195 w 2847532"/>
                <a:gd name="connsiteY1" fmla="*/ 2870491 h 2929561"/>
                <a:gd name="connsiteX2" fmla="*/ 2847532 w 2847532"/>
                <a:gd name="connsiteY2" fmla="*/ 2910117 h 2929561"/>
                <a:gd name="connsiteX0" fmla="*/ 0 w 2847532"/>
                <a:gd name="connsiteY0" fmla="*/ 0 h 2940104"/>
                <a:gd name="connsiteX1" fmla="*/ 156195 w 2847532"/>
                <a:gd name="connsiteY1" fmla="*/ 2870491 h 2940104"/>
                <a:gd name="connsiteX2" fmla="*/ 2847532 w 2847532"/>
                <a:gd name="connsiteY2" fmla="*/ 2910117 h 2940104"/>
                <a:gd name="connsiteX0" fmla="*/ 0 w 2847532"/>
                <a:gd name="connsiteY0" fmla="*/ 0 h 2978647"/>
                <a:gd name="connsiteX1" fmla="*/ 156195 w 2847532"/>
                <a:gd name="connsiteY1" fmla="*/ 2870491 h 2978647"/>
                <a:gd name="connsiteX2" fmla="*/ 2847532 w 2847532"/>
                <a:gd name="connsiteY2" fmla="*/ 2910117 h 2978647"/>
                <a:gd name="connsiteX0" fmla="*/ 75033 w 2922565"/>
                <a:gd name="connsiteY0" fmla="*/ 0 h 2947368"/>
                <a:gd name="connsiteX1" fmla="*/ 95877 w 2922565"/>
                <a:gd name="connsiteY1" fmla="*/ 2812934 h 2947368"/>
                <a:gd name="connsiteX2" fmla="*/ 2922565 w 2922565"/>
                <a:gd name="connsiteY2" fmla="*/ 2910117 h 2947368"/>
                <a:gd name="connsiteX0" fmla="*/ 0 w 2847532"/>
                <a:gd name="connsiteY0" fmla="*/ 0 h 2921786"/>
                <a:gd name="connsiteX1" fmla="*/ 20844 w 2847532"/>
                <a:gd name="connsiteY1" fmla="*/ 2812934 h 2921786"/>
                <a:gd name="connsiteX2" fmla="*/ 2847532 w 2847532"/>
                <a:gd name="connsiteY2" fmla="*/ 2910117 h 2921786"/>
                <a:gd name="connsiteX0" fmla="*/ 0 w 2847532"/>
                <a:gd name="connsiteY0" fmla="*/ 0 h 2921786"/>
                <a:gd name="connsiteX1" fmla="*/ 92081 w 2847532"/>
                <a:gd name="connsiteY1" fmla="*/ 2812934 h 2921786"/>
                <a:gd name="connsiteX2" fmla="*/ 2847532 w 2847532"/>
                <a:gd name="connsiteY2" fmla="*/ 2910117 h 2921786"/>
                <a:gd name="connsiteX0" fmla="*/ 0 w 2847532"/>
                <a:gd name="connsiteY0" fmla="*/ 0 h 2929781"/>
                <a:gd name="connsiteX1" fmla="*/ 92081 w 2847532"/>
                <a:gd name="connsiteY1" fmla="*/ 2812934 h 2929781"/>
                <a:gd name="connsiteX2" fmla="*/ 2847532 w 2847532"/>
                <a:gd name="connsiteY2" fmla="*/ 2910117 h 2929781"/>
                <a:gd name="connsiteX0" fmla="*/ 0 w 2847532"/>
                <a:gd name="connsiteY0" fmla="*/ 0 h 2941785"/>
                <a:gd name="connsiteX1" fmla="*/ 92081 w 2847532"/>
                <a:gd name="connsiteY1" fmla="*/ 2812934 h 2941785"/>
                <a:gd name="connsiteX2" fmla="*/ 2847532 w 2847532"/>
                <a:gd name="connsiteY2" fmla="*/ 2910117 h 294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7532" h="2941785">
                  <a:moveTo>
                    <a:pt x="0" y="0"/>
                  </a:moveTo>
                  <a:cubicBezTo>
                    <a:pt x="15191" y="1611659"/>
                    <a:pt x="-19201" y="2632144"/>
                    <a:pt x="92081" y="2812934"/>
                  </a:cubicBezTo>
                  <a:cubicBezTo>
                    <a:pt x="203363" y="2993724"/>
                    <a:pt x="2234300" y="2940917"/>
                    <a:pt x="2847532" y="2910117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A857DEAF-2A1F-2D40-8338-8A4F683F80D6}"/>
                </a:ext>
              </a:extLst>
            </p:cNvPr>
            <p:cNvSpPr txBox="1"/>
            <p:nvPr/>
          </p:nvSpPr>
          <p:spPr>
            <a:xfrm>
              <a:off x="11518941" y="4795852"/>
              <a:ext cx="306555" cy="266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t=4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199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link cost changes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033F3-690E-4449-BE11-90A97F90B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80" name="Text Box 4">
            <a:extLst>
              <a:ext uri="{FF2B5EF4-FFF2-40B4-BE49-F238E27FC236}">
                <a16:creationId xmlns:a16="http://schemas.microsoft.com/office/drawing/2014/main" id="{438AA575-F82B-4140-AE52-BEE0F0C22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515" y="4245258"/>
            <a:ext cx="1841326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ja-JP" dirty="0">
                <a:solidFill>
                  <a:srgbClr val="C00000"/>
                </a:solidFill>
                <a:latin typeface="+mn-lt"/>
              </a:rPr>
              <a:t>“good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news 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C00000"/>
                </a:solidFill>
                <a:latin typeface="+mn-lt"/>
              </a:rPr>
              <a:t>travels fast”</a:t>
            </a:r>
            <a:endParaRPr lang="en-US" sz="1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1" name="Rectangle 41">
            <a:extLst>
              <a:ext uri="{FF2B5EF4-FFF2-40B4-BE49-F238E27FC236}">
                <a16:creationId xmlns:a16="http://schemas.microsoft.com/office/drawing/2014/main" id="{C4C2BFAF-08F8-2B4E-84C9-E1AF71573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453" y="3722449"/>
            <a:ext cx="911133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0 </a:t>
            </a:r>
            <a:r>
              <a:rPr lang="en-US" sz="2400" dirty="0"/>
              <a:t>: </a:t>
            </a:r>
            <a:r>
              <a:rPr lang="en-US" sz="2400" i="1" dirty="0"/>
              <a:t>y</a:t>
            </a:r>
            <a:r>
              <a:rPr lang="en-US" sz="2400" dirty="0"/>
              <a:t> detects link-cost change, updates its DV, informs its neighbors.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2" name="Rectangle 42">
            <a:extLst>
              <a:ext uri="{FF2B5EF4-FFF2-40B4-BE49-F238E27FC236}">
                <a16:creationId xmlns:a16="http://schemas.microsoft.com/office/drawing/2014/main" id="{0B94A561-5BEF-5441-B104-E5096C7CC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153" y="4231521"/>
            <a:ext cx="871033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09575" indent="-409575">
              <a:tabLst>
                <a:tab pos="228600" algn="l"/>
                <a:tab pos="334963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1 </a:t>
            </a:r>
            <a:r>
              <a:rPr lang="en-US" sz="2400" dirty="0"/>
              <a:t>: </a:t>
            </a:r>
            <a:r>
              <a:rPr lang="en-US" sz="2400" i="1" dirty="0"/>
              <a:t>z</a:t>
            </a:r>
            <a:r>
              <a:rPr lang="en-US" sz="2400" dirty="0"/>
              <a:t> receives update from </a:t>
            </a:r>
            <a:r>
              <a:rPr lang="en-US" sz="2400" i="1" dirty="0"/>
              <a:t>y</a:t>
            </a:r>
            <a:r>
              <a:rPr lang="en-US" sz="2400" dirty="0"/>
              <a:t>, updates its table, computes new least cost to </a:t>
            </a:r>
            <a:r>
              <a:rPr lang="en-US" sz="2400" i="1" dirty="0"/>
              <a:t>x</a:t>
            </a:r>
            <a:r>
              <a:rPr lang="en-US" sz="2400" dirty="0"/>
              <a:t> , sends its neighbors its DV.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3" name="Rectangle 43">
            <a:extLst>
              <a:ext uri="{FF2B5EF4-FFF2-40B4-BE49-F238E27FC236}">
                <a16:creationId xmlns:a16="http://schemas.microsoft.com/office/drawing/2014/main" id="{02ED6D7B-6CD4-684F-802D-890455183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274" y="5064204"/>
            <a:ext cx="845011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09575" indent="-409575">
              <a:tabLst>
                <a:tab pos="228600" algn="l"/>
                <a:tab pos="457200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2 </a:t>
            </a:r>
            <a:r>
              <a:rPr lang="en-US" sz="2400" dirty="0"/>
              <a:t>: </a:t>
            </a:r>
            <a:r>
              <a:rPr lang="en-US" sz="2400" i="1" dirty="0"/>
              <a:t>y</a:t>
            </a:r>
            <a:r>
              <a:rPr lang="en-US" sz="2400" dirty="0"/>
              <a:t> receives </a:t>
            </a:r>
            <a:r>
              <a:rPr lang="en-US" sz="2400" i="1" dirty="0"/>
              <a:t>z</a:t>
            </a:r>
            <a:r>
              <a:rPr lang="en-US" sz="2400" dirty="0"/>
              <a:t>’</a:t>
            </a:r>
            <a:r>
              <a:rPr lang="en-US" altLang="ja-JP" sz="2400" dirty="0"/>
              <a:t>s update, updates its distance table.  </a:t>
            </a:r>
            <a:r>
              <a:rPr lang="en-US" altLang="ja-JP" sz="2400" i="1" dirty="0"/>
              <a:t>y’</a:t>
            </a:r>
            <a:r>
              <a:rPr lang="en-US" altLang="ja-JP" sz="2400" dirty="0"/>
              <a:t>s least costs do </a:t>
            </a:r>
            <a:r>
              <a:rPr lang="en-US" altLang="ja-JP" sz="2400" i="1" dirty="0"/>
              <a:t>not</a:t>
            </a:r>
            <a:r>
              <a:rPr lang="en-US" altLang="ja-JP" sz="2400" dirty="0"/>
              <a:t> change, so </a:t>
            </a:r>
            <a:r>
              <a:rPr lang="en-US" altLang="ja-JP" sz="2400" i="1" dirty="0"/>
              <a:t>y</a:t>
            </a:r>
            <a:r>
              <a:rPr lang="en-US" altLang="ja-JP" sz="2400" dirty="0"/>
              <a:t> does </a:t>
            </a:r>
            <a:r>
              <a:rPr lang="en-US" altLang="ja-JP" sz="2400" i="1" dirty="0">
                <a:solidFill>
                  <a:srgbClr val="0000A8"/>
                </a:solidFill>
              </a:rPr>
              <a:t>not</a:t>
            </a:r>
            <a:r>
              <a:rPr lang="en-US" altLang="ja-JP" sz="2400" dirty="0"/>
              <a:t> send a message to </a:t>
            </a:r>
            <a:r>
              <a:rPr lang="en-US" altLang="ja-JP" sz="2400" i="1" dirty="0"/>
              <a:t>z</a:t>
            </a:r>
            <a:r>
              <a:rPr lang="en-US" altLang="ja-JP" sz="2400" dirty="0"/>
              <a:t>. 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id="{93DE2E22-15BF-CB43-9F27-84D8612D7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44" y="1512909"/>
            <a:ext cx="8066762" cy="200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</a:pPr>
            <a:r>
              <a:rPr lang="en-US" sz="3200" dirty="0">
                <a:solidFill>
                  <a:srgbClr val="0000A8"/>
                </a:solidFill>
              </a:rPr>
              <a:t>link cost changes: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node detects local link cost change 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updates routing info, recalculates local DV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if DV changes, notify neighbors</a:t>
            </a:r>
            <a:r>
              <a:rPr lang="en-US" sz="2400" dirty="0"/>
              <a:t> </a:t>
            </a:r>
          </a:p>
        </p:txBody>
      </p:sp>
      <p:grpSp>
        <p:nvGrpSpPr>
          <p:cNvPr id="85" name="Group 5">
            <a:extLst>
              <a:ext uri="{FF2B5EF4-FFF2-40B4-BE49-F238E27FC236}">
                <a16:creationId xmlns:a16="http://schemas.microsoft.com/office/drawing/2014/main" id="{40C2098D-55AC-D040-96C2-D888A70E084A}"/>
              </a:ext>
            </a:extLst>
          </p:cNvPr>
          <p:cNvGrpSpPr>
            <a:grpSpLocks/>
          </p:cNvGrpSpPr>
          <p:nvPr/>
        </p:nvGrpSpPr>
        <p:grpSpPr bwMode="auto">
          <a:xfrm>
            <a:off x="9120644" y="1471939"/>
            <a:ext cx="2184400" cy="1314450"/>
            <a:chOff x="3625" y="1076"/>
            <a:chExt cx="1376" cy="828"/>
          </a:xfrm>
        </p:grpSpPr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AA88A075-09A8-CA4E-82D1-8922BDB9F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4B2EFECB-750C-904E-9CF2-153C9D959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8" name="Oval 8">
              <a:extLst>
                <a:ext uri="{FF2B5EF4-FFF2-40B4-BE49-F238E27FC236}">
                  <a16:creationId xmlns:a16="http://schemas.microsoft.com/office/drawing/2014/main" id="{B240CDD0-033A-094B-876D-BDAA0A22F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9" name="Line 9">
              <a:extLst>
                <a:ext uri="{FF2B5EF4-FFF2-40B4-BE49-F238E27FC236}">
                  <a16:creationId xmlns:a16="http://schemas.microsoft.com/office/drawing/2014/main" id="{7A3FBC27-1E37-F54B-BC58-AC6D92BBB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0" name="Line 10">
              <a:extLst>
                <a:ext uri="{FF2B5EF4-FFF2-40B4-BE49-F238E27FC236}">
                  <a16:creationId xmlns:a16="http://schemas.microsoft.com/office/drawing/2014/main" id="{64C6B584-D5CB-894C-8DF1-970A85230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1" name="Rectangle 11">
              <a:extLst>
                <a:ext uri="{FF2B5EF4-FFF2-40B4-BE49-F238E27FC236}">
                  <a16:creationId xmlns:a16="http://schemas.microsoft.com/office/drawing/2014/main" id="{5C5412BE-59B0-934A-B7BA-B3DF57282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2" name="Oval 12">
              <a:extLst>
                <a:ext uri="{FF2B5EF4-FFF2-40B4-BE49-F238E27FC236}">
                  <a16:creationId xmlns:a16="http://schemas.microsoft.com/office/drawing/2014/main" id="{CFAF80BD-A1F8-574D-9A78-AD60A8704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B43B42B3-5A45-CC4B-AD55-97D4D7FEE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3F856C59-D658-7B43-A0E2-8332A0F48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5" name="Group 15">
              <a:extLst>
                <a:ext uri="{FF2B5EF4-FFF2-40B4-BE49-F238E27FC236}">
                  <a16:creationId xmlns:a16="http://schemas.microsoft.com/office/drawing/2014/main" id="{00AF41C0-42D7-4E44-8FBF-8783C29EF6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119" name="Rectangle 16">
                <a:extLst>
                  <a:ext uri="{FF2B5EF4-FFF2-40B4-BE49-F238E27FC236}">
                    <a16:creationId xmlns:a16="http://schemas.microsoft.com/office/drawing/2014/main" id="{25143E32-38AB-E141-9359-174A66B21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0" name="Text Box 17">
                <a:extLst>
                  <a:ext uri="{FF2B5EF4-FFF2-40B4-BE49-F238E27FC236}">
                    <a16:creationId xmlns:a16="http://schemas.microsoft.com/office/drawing/2014/main" id="{5FBE30DE-B9C1-4142-BA4A-6C0267A38D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96" name="Group 18">
              <a:extLst>
                <a:ext uri="{FF2B5EF4-FFF2-40B4-BE49-F238E27FC236}">
                  <a16:creationId xmlns:a16="http://schemas.microsoft.com/office/drawing/2014/main" id="{1CCB28C8-C25F-6D45-99D6-934E4DB7AC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11" name="Oval 19">
                <a:extLst>
                  <a:ext uri="{FF2B5EF4-FFF2-40B4-BE49-F238E27FC236}">
                    <a16:creationId xmlns:a16="http://schemas.microsoft.com/office/drawing/2014/main" id="{0BA6C611-2030-A540-9BCB-553B5913B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2" name="Line 20">
                <a:extLst>
                  <a:ext uri="{FF2B5EF4-FFF2-40B4-BE49-F238E27FC236}">
                    <a16:creationId xmlns:a16="http://schemas.microsoft.com/office/drawing/2014/main" id="{EAA6F2A9-76FB-FB44-B560-6F7BA3722B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3" name="Line 21">
                <a:extLst>
                  <a:ext uri="{FF2B5EF4-FFF2-40B4-BE49-F238E27FC236}">
                    <a16:creationId xmlns:a16="http://schemas.microsoft.com/office/drawing/2014/main" id="{3E85F84C-1240-7543-9663-416F41E018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2E0B953E-0313-0841-B1F0-D4A85EE0D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15" name="Oval 23">
                <a:extLst>
                  <a:ext uri="{FF2B5EF4-FFF2-40B4-BE49-F238E27FC236}">
                    <a16:creationId xmlns:a16="http://schemas.microsoft.com/office/drawing/2014/main" id="{8F6108B2-EB1F-D245-A6FC-F779F7F68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16" name="Group 24">
                <a:extLst>
                  <a:ext uri="{FF2B5EF4-FFF2-40B4-BE49-F238E27FC236}">
                    <a16:creationId xmlns:a16="http://schemas.microsoft.com/office/drawing/2014/main" id="{ED45E093-AC43-4E49-AF6B-E506C1277D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17" name="Rectangle 25">
                  <a:extLst>
                    <a:ext uri="{FF2B5EF4-FFF2-40B4-BE49-F238E27FC236}">
                      <a16:creationId xmlns:a16="http://schemas.microsoft.com/office/drawing/2014/main" id="{6D3355A1-B945-5447-8024-3F52F6D0DC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8" name="Text Box 26">
                  <a:extLst>
                    <a:ext uri="{FF2B5EF4-FFF2-40B4-BE49-F238E27FC236}">
                      <a16:creationId xmlns:a16="http://schemas.microsoft.com/office/drawing/2014/main" id="{1EA4AFE9-8666-394D-A688-4C7388B890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z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97" name="Text Box 27">
              <a:extLst>
                <a:ext uri="{FF2B5EF4-FFF2-40B4-BE49-F238E27FC236}">
                  <a16:creationId xmlns:a16="http://schemas.microsoft.com/office/drawing/2014/main" id="{8D486D45-3211-2E42-9C51-652738E0C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8" name="Text Box 28">
              <a:extLst>
                <a:ext uri="{FF2B5EF4-FFF2-40B4-BE49-F238E27FC236}">
                  <a16:creationId xmlns:a16="http://schemas.microsoft.com/office/drawing/2014/main" id="{C4EEA417-D5C5-ED4D-88D6-31DEF02AA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9" name="Text Box 29">
              <a:extLst>
                <a:ext uri="{FF2B5EF4-FFF2-40B4-BE49-F238E27FC236}">
                  <a16:creationId xmlns:a16="http://schemas.microsoft.com/office/drawing/2014/main" id="{6DB9746E-151B-D246-AE3B-7C96BB804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50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00" name="Group 30">
              <a:extLst>
                <a:ext uri="{FF2B5EF4-FFF2-40B4-BE49-F238E27FC236}">
                  <a16:creationId xmlns:a16="http://schemas.microsoft.com/office/drawing/2014/main" id="{6091DEB1-C5BF-E040-8EF0-C995C85E26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103" name="Oval 31">
                <a:extLst>
                  <a:ext uri="{FF2B5EF4-FFF2-40B4-BE49-F238E27FC236}">
                    <a16:creationId xmlns:a16="http://schemas.microsoft.com/office/drawing/2014/main" id="{51AA4501-AE8F-BF45-9219-96A74877E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4" name="Line 32">
                <a:extLst>
                  <a:ext uri="{FF2B5EF4-FFF2-40B4-BE49-F238E27FC236}">
                    <a16:creationId xmlns:a16="http://schemas.microsoft.com/office/drawing/2014/main" id="{FB4052E6-F89B-5144-8146-574A7EFFC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5" name="Line 33">
                <a:extLst>
                  <a:ext uri="{FF2B5EF4-FFF2-40B4-BE49-F238E27FC236}">
                    <a16:creationId xmlns:a16="http://schemas.microsoft.com/office/drawing/2014/main" id="{C74DC608-BD5B-6840-AF47-0933A3D7D8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6" name="Rectangle 34">
                <a:extLst>
                  <a:ext uri="{FF2B5EF4-FFF2-40B4-BE49-F238E27FC236}">
                    <a16:creationId xmlns:a16="http://schemas.microsoft.com/office/drawing/2014/main" id="{3A1AFE8A-9C2C-D640-A73A-1B89A22C2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7" name="Oval 35">
                <a:extLst>
                  <a:ext uri="{FF2B5EF4-FFF2-40B4-BE49-F238E27FC236}">
                    <a16:creationId xmlns:a16="http://schemas.microsoft.com/office/drawing/2014/main" id="{BC6727D8-BE5E-224D-85D1-543984392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08" name="Group 36">
                <a:extLst>
                  <a:ext uri="{FF2B5EF4-FFF2-40B4-BE49-F238E27FC236}">
                    <a16:creationId xmlns:a16="http://schemas.microsoft.com/office/drawing/2014/main" id="{0047B545-BB3D-7249-B046-CE8A2718BB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109" name="Rectangle 37">
                  <a:extLst>
                    <a:ext uri="{FF2B5EF4-FFF2-40B4-BE49-F238E27FC236}">
                      <a16:creationId xmlns:a16="http://schemas.microsoft.com/office/drawing/2014/main" id="{318364A7-97F1-1F4E-988F-46922CCB27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0" name="Text Box 38">
                  <a:extLst>
                    <a:ext uri="{FF2B5EF4-FFF2-40B4-BE49-F238E27FC236}">
                      <a16:creationId xmlns:a16="http://schemas.microsoft.com/office/drawing/2014/main" id="{E578598E-0919-2540-8611-872BA7F56B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y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01" name="Text Box 39">
              <a:extLst>
                <a:ext uri="{FF2B5EF4-FFF2-40B4-BE49-F238E27FC236}">
                  <a16:creationId xmlns:a16="http://schemas.microsoft.com/office/drawing/2014/main" id="{1DED0BC9-977B-8046-8C36-2E4B08764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7" y="1076"/>
              <a:ext cx="1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2" name="Line 40">
              <a:extLst>
                <a:ext uri="{FF2B5EF4-FFF2-40B4-BE49-F238E27FC236}">
                  <a16:creationId xmlns:a16="http://schemas.microsoft.com/office/drawing/2014/main" id="{09BE1DC2-4B0A-DA43-B4B9-66A1A38E5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05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link cost changes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033F3-690E-4449-BE11-90A97F90B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F0A53B-EF0A-F14F-83F8-2625C7BB8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44" y="1512909"/>
            <a:ext cx="8066762" cy="200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</a:pPr>
            <a:r>
              <a:rPr lang="en-US" sz="3200" dirty="0">
                <a:solidFill>
                  <a:srgbClr val="0000A8"/>
                </a:solidFill>
              </a:rPr>
              <a:t>link cost changes: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node detects local link cost change 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“bad news travels slow” </a:t>
            </a:r>
            <a:r>
              <a:rPr lang="en-US" sz="2800" dirty="0"/>
              <a:t>– count-to-infinity problem:</a:t>
            </a:r>
          </a:p>
        </p:txBody>
      </p:sp>
      <p:grpSp>
        <p:nvGrpSpPr>
          <p:cNvPr id="43" name="Group 5">
            <a:extLst>
              <a:ext uri="{FF2B5EF4-FFF2-40B4-BE49-F238E27FC236}">
                <a16:creationId xmlns:a16="http://schemas.microsoft.com/office/drawing/2014/main" id="{53548EC1-9C54-AF46-9B41-624583B976B0}"/>
              </a:ext>
            </a:extLst>
          </p:cNvPr>
          <p:cNvGrpSpPr>
            <a:grpSpLocks/>
          </p:cNvGrpSpPr>
          <p:nvPr/>
        </p:nvGrpSpPr>
        <p:grpSpPr bwMode="auto">
          <a:xfrm>
            <a:off x="9120644" y="1471939"/>
            <a:ext cx="2184400" cy="1314450"/>
            <a:chOff x="3625" y="1076"/>
            <a:chExt cx="1376" cy="828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33A5FF50-7C95-DF45-AA77-5718630E8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612A2CD-4C6B-DA4A-A743-D71528CFC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7E8971E6-BEA2-874D-B1E4-61CF622DB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Line 9">
              <a:extLst>
                <a:ext uri="{FF2B5EF4-FFF2-40B4-BE49-F238E27FC236}">
                  <a16:creationId xmlns:a16="http://schemas.microsoft.com/office/drawing/2014/main" id="{7D294D69-AF88-234B-B581-BE8C218CC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8" name="Line 10">
              <a:extLst>
                <a:ext uri="{FF2B5EF4-FFF2-40B4-BE49-F238E27FC236}">
                  <a16:creationId xmlns:a16="http://schemas.microsoft.com/office/drawing/2014/main" id="{67E1C9F1-E4C7-5D42-AEB7-AA8E2621A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Rectangle 11">
              <a:extLst>
                <a:ext uri="{FF2B5EF4-FFF2-40B4-BE49-F238E27FC236}">
                  <a16:creationId xmlns:a16="http://schemas.microsoft.com/office/drawing/2014/main" id="{45C496EF-F8C3-F740-9541-702695F34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0" name="Oval 12">
              <a:extLst>
                <a:ext uri="{FF2B5EF4-FFF2-40B4-BE49-F238E27FC236}">
                  <a16:creationId xmlns:a16="http://schemas.microsoft.com/office/drawing/2014/main" id="{4BA59B67-A386-7243-9AB5-2A0415A51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8C215AE-6010-1343-8BB0-929BDFAA6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4B2DB31F-6877-E640-B5F7-0BFCC7893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" name="Group 15">
              <a:extLst>
                <a:ext uri="{FF2B5EF4-FFF2-40B4-BE49-F238E27FC236}">
                  <a16:creationId xmlns:a16="http://schemas.microsoft.com/office/drawing/2014/main" id="{EEB81C2A-A0B1-7444-8561-297CF350C4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77" name="Rectangle 16">
                <a:extLst>
                  <a:ext uri="{FF2B5EF4-FFF2-40B4-BE49-F238E27FC236}">
                    <a16:creationId xmlns:a16="http://schemas.microsoft.com/office/drawing/2014/main" id="{F8E4C5AC-0844-044C-BB78-B139DD8F1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8" name="Text Box 17">
                <a:extLst>
                  <a:ext uri="{FF2B5EF4-FFF2-40B4-BE49-F238E27FC236}">
                    <a16:creationId xmlns:a16="http://schemas.microsoft.com/office/drawing/2014/main" id="{CF77536C-E1FF-C944-841A-DD711E911C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54" name="Group 18">
              <a:extLst>
                <a:ext uri="{FF2B5EF4-FFF2-40B4-BE49-F238E27FC236}">
                  <a16:creationId xmlns:a16="http://schemas.microsoft.com/office/drawing/2014/main" id="{5CBB15BA-4A40-AB4B-B9EC-BA4E18A4A6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69" name="Oval 19">
                <a:extLst>
                  <a:ext uri="{FF2B5EF4-FFF2-40B4-BE49-F238E27FC236}">
                    <a16:creationId xmlns:a16="http://schemas.microsoft.com/office/drawing/2014/main" id="{0A200021-D040-DA45-B158-588926E56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0" name="Line 20">
                <a:extLst>
                  <a:ext uri="{FF2B5EF4-FFF2-40B4-BE49-F238E27FC236}">
                    <a16:creationId xmlns:a16="http://schemas.microsoft.com/office/drawing/2014/main" id="{79386E2C-CB0C-9645-B7C5-2599A8A95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1" name="Line 21">
                <a:extLst>
                  <a:ext uri="{FF2B5EF4-FFF2-40B4-BE49-F238E27FC236}">
                    <a16:creationId xmlns:a16="http://schemas.microsoft.com/office/drawing/2014/main" id="{A48EA00D-73A4-AF4B-B223-5949CA704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" name="Rectangle 22">
                <a:extLst>
                  <a:ext uri="{FF2B5EF4-FFF2-40B4-BE49-F238E27FC236}">
                    <a16:creationId xmlns:a16="http://schemas.microsoft.com/office/drawing/2014/main" id="{08DBF7C1-ED9B-9D40-8D84-0B5C3304C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73" name="Oval 23">
                <a:extLst>
                  <a:ext uri="{FF2B5EF4-FFF2-40B4-BE49-F238E27FC236}">
                    <a16:creationId xmlns:a16="http://schemas.microsoft.com/office/drawing/2014/main" id="{3E9346AE-E519-354C-810A-16DEADE45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74" name="Group 24">
                <a:extLst>
                  <a:ext uri="{FF2B5EF4-FFF2-40B4-BE49-F238E27FC236}">
                    <a16:creationId xmlns:a16="http://schemas.microsoft.com/office/drawing/2014/main" id="{2999FEF8-4C59-634B-A19F-C8299FF594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75" name="Rectangle 25">
                  <a:extLst>
                    <a:ext uri="{FF2B5EF4-FFF2-40B4-BE49-F238E27FC236}">
                      <a16:creationId xmlns:a16="http://schemas.microsoft.com/office/drawing/2014/main" id="{563F9320-3842-A643-A717-FFF3998997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6" name="Text Box 26">
                  <a:extLst>
                    <a:ext uri="{FF2B5EF4-FFF2-40B4-BE49-F238E27FC236}">
                      <a16:creationId xmlns:a16="http://schemas.microsoft.com/office/drawing/2014/main" id="{8960A5DB-B3CA-144F-B2CA-63FA639D9C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z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55" name="Text Box 27">
              <a:extLst>
                <a:ext uri="{FF2B5EF4-FFF2-40B4-BE49-F238E27FC236}">
                  <a16:creationId xmlns:a16="http://schemas.microsoft.com/office/drawing/2014/main" id="{7E80773C-8042-6A43-AC5A-44D7A16EA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6" name="Text Box 28">
              <a:extLst>
                <a:ext uri="{FF2B5EF4-FFF2-40B4-BE49-F238E27FC236}">
                  <a16:creationId xmlns:a16="http://schemas.microsoft.com/office/drawing/2014/main" id="{C55355DC-E7CE-B140-B094-F538DB0E7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7" name="Text Box 29">
              <a:extLst>
                <a:ext uri="{FF2B5EF4-FFF2-40B4-BE49-F238E27FC236}">
                  <a16:creationId xmlns:a16="http://schemas.microsoft.com/office/drawing/2014/main" id="{355C66B1-698A-184B-8DA8-9BE05384C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50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58" name="Group 30">
              <a:extLst>
                <a:ext uri="{FF2B5EF4-FFF2-40B4-BE49-F238E27FC236}">
                  <a16:creationId xmlns:a16="http://schemas.microsoft.com/office/drawing/2014/main" id="{5525A171-AA7D-8E43-AA99-783CD6693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61" name="Oval 31">
                <a:extLst>
                  <a:ext uri="{FF2B5EF4-FFF2-40B4-BE49-F238E27FC236}">
                    <a16:creationId xmlns:a16="http://schemas.microsoft.com/office/drawing/2014/main" id="{D84C6EE9-75F6-2B46-AA10-45E7BF28F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" name="Line 32">
                <a:extLst>
                  <a:ext uri="{FF2B5EF4-FFF2-40B4-BE49-F238E27FC236}">
                    <a16:creationId xmlns:a16="http://schemas.microsoft.com/office/drawing/2014/main" id="{2567FA46-08FC-BD4D-8FF6-A3A4C69A8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" name="Line 33">
                <a:extLst>
                  <a:ext uri="{FF2B5EF4-FFF2-40B4-BE49-F238E27FC236}">
                    <a16:creationId xmlns:a16="http://schemas.microsoft.com/office/drawing/2014/main" id="{26FB35EB-138C-CF45-AA13-8A120FEA7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6D96E9E3-BC4D-1842-BF12-AA066722B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65" name="Oval 35">
                <a:extLst>
                  <a:ext uri="{FF2B5EF4-FFF2-40B4-BE49-F238E27FC236}">
                    <a16:creationId xmlns:a16="http://schemas.microsoft.com/office/drawing/2014/main" id="{D1D0B359-3B66-D143-BE1A-575964112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66" name="Group 36">
                <a:extLst>
                  <a:ext uri="{FF2B5EF4-FFF2-40B4-BE49-F238E27FC236}">
                    <a16:creationId xmlns:a16="http://schemas.microsoft.com/office/drawing/2014/main" id="{3D130FA3-1656-2E4D-A448-FBC3A12A31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67" name="Rectangle 37">
                  <a:extLst>
                    <a:ext uri="{FF2B5EF4-FFF2-40B4-BE49-F238E27FC236}">
                      <a16:creationId xmlns:a16="http://schemas.microsoft.com/office/drawing/2014/main" id="{CC9AB493-6B84-8A4F-849B-352E8FEF17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8" name="Text Box 38">
                  <a:extLst>
                    <a:ext uri="{FF2B5EF4-FFF2-40B4-BE49-F238E27FC236}">
                      <a16:creationId xmlns:a16="http://schemas.microsoft.com/office/drawing/2014/main" id="{08E9F813-DB7C-084E-B829-ED11637E6C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y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59" name="Text Box 39">
              <a:extLst>
                <a:ext uri="{FF2B5EF4-FFF2-40B4-BE49-F238E27FC236}">
                  <a16:creationId xmlns:a16="http://schemas.microsoft.com/office/drawing/2014/main" id="{F204BFEE-4A9D-1242-8E82-0E122FB4F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1" y="1076"/>
              <a:ext cx="2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FF0000"/>
                  </a:solidFill>
                  <a:latin typeface="Comic Sans MS" charset="0"/>
                </a:rPr>
                <a:t>6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0" name="Line 40">
              <a:extLst>
                <a:ext uri="{FF2B5EF4-FFF2-40B4-BE49-F238E27FC236}">
                  <a16:creationId xmlns:a16="http://schemas.microsoft.com/office/drawing/2014/main" id="{4A0CC945-C558-D74F-91C0-D7DC05E360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9" name="Rectangle 3">
            <a:extLst>
              <a:ext uri="{FF2B5EF4-FFF2-40B4-BE49-F238E27FC236}">
                <a16:creationId xmlns:a16="http://schemas.microsoft.com/office/drawing/2014/main" id="{6855C03C-8E44-EF41-9C64-F301F7F5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747" y="2917913"/>
            <a:ext cx="10519776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i="1" dirty="0"/>
              <a:t>y </a:t>
            </a:r>
            <a:r>
              <a:rPr lang="en-US" sz="2000" dirty="0"/>
              <a:t>sees direct link to </a:t>
            </a:r>
            <a:r>
              <a:rPr lang="en-US" sz="2000" i="1" dirty="0"/>
              <a:t>x</a:t>
            </a:r>
            <a:r>
              <a:rPr lang="en-US" sz="2000" dirty="0"/>
              <a:t> has new cost 60, but z has said it has a path at cost of 5. So </a:t>
            </a:r>
            <a:r>
              <a:rPr lang="en-US" sz="2000" i="1" dirty="0"/>
              <a:t>y</a:t>
            </a:r>
            <a:r>
              <a:rPr lang="en-US" sz="2000" dirty="0"/>
              <a:t> computes “my new cost to x will be 6, via z); notifies </a:t>
            </a:r>
            <a:r>
              <a:rPr lang="en-US" sz="2000" i="1" dirty="0"/>
              <a:t>z</a:t>
            </a:r>
            <a:r>
              <a:rPr lang="en-US" sz="2000" dirty="0"/>
              <a:t> of new cost of 6 to </a:t>
            </a:r>
            <a:r>
              <a:rPr lang="en-US" sz="2000" i="1" dirty="0"/>
              <a:t>x.</a:t>
            </a:r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id="{209F57E2-5D18-394E-8877-449361B24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836" y="3596406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i="1" dirty="0"/>
              <a:t>z </a:t>
            </a:r>
            <a:r>
              <a:rPr lang="en-US" sz="2000" dirty="0"/>
              <a:t>learns that path to </a:t>
            </a:r>
            <a:r>
              <a:rPr lang="en-US" sz="2000" i="1" dirty="0"/>
              <a:t>x</a:t>
            </a:r>
            <a:r>
              <a:rPr lang="en-US" sz="2000" dirty="0"/>
              <a:t> via</a:t>
            </a:r>
            <a:r>
              <a:rPr lang="en-US" sz="2000" i="1" dirty="0"/>
              <a:t> y </a:t>
            </a:r>
            <a:r>
              <a:rPr lang="en-US" sz="2000" dirty="0"/>
              <a:t>has new cost 6, so </a:t>
            </a:r>
            <a:r>
              <a:rPr lang="en-US" sz="2000" i="1" dirty="0"/>
              <a:t>z</a:t>
            </a:r>
            <a:r>
              <a:rPr lang="en-US" sz="2000" dirty="0"/>
              <a:t>  computes “my new cost to </a:t>
            </a:r>
            <a:r>
              <a:rPr lang="en-US" sz="2000" i="1" dirty="0"/>
              <a:t>x</a:t>
            </a:r>
            <a:r>
              <a:rPr lang="en-US" sz="2000" dirty="0"/>
              <a:t> will be 7 via y), notifies </a:t>
            </a:r>
            <a:r>
              <a:rPr lang="en-US" sz="2000" i="1" dirty="0"/>
              <a:t>y</a:t>
            </a:r>
            <a:r>
              <a:rPr lang="en-US" sz="2000" dirty="0"/>
              <a:t> of new cost of 7 to </a:t>
            </a:r>
            <a:r>
              <a:rPr lang="en-US" sz="2000" i="1" dirty="0"/>
              <a:t>x.</a:t>
            </a:r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0C0B111B-B4A7-664F-87FA-C7247397A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923" y="4274900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i="1" dirty="0"/>
              <a:t>y </a:t>
            </a:r>
            <a:r>
              <a:rPr lang="en-US" sz="2000" dirty="0"/>
              <a:t>learns that path to </a:t>
            </a:r>
            <a:r>
              <a:rPr lang="en-US" sz="2000" i="1" dirty="0"/>
              <a:t>x</a:t>
            </a:r>
            <a:r>
              <a:rPr lang="en-US" sz="2000" dirty="0"/>
              <a:t> via </a:t>
            </a:r>
            <a:r>
              <a:rPr lang="en-US" sz="2000" i="1" dirty="0"/>
              <a:t>z </a:t>
            </a:r>
            <a:r>
              <a:rPr lang="en-US" sz="2000" dirty="0"/>
              <a:t>has new cost 7, so </a:t>
            </a:r>
            <a:r>
              <a:rPr lang="en-US" sz="2000" i="1" dirty="0"/>
              <a:t>y</a:t>
            </a:r>
            <a:r>
              <a:rPr lang="en-US" sz="2000" dirty="0"/>
              <a:t>  computes “my new cost to </a:t>
            </a:r>
            <a:r>
              <a:rPr lang="en-US" sz="2000" i="1" dirty="0"/>
              <a:t>x</a:t>
            </a:r>
            <a:r>
              <a:rPr lang="en-US" sz="2000" dirty="0"/>
              <a:t> will be 8 via y), notifies </a:t>
            </a:r>
            <a:r>
              <a:rPr lang="en-US" sz="2000" i="1" dirty="0"/>
              <a:t>z</a:t>
            </a:r>
            <a:r>
              <a:rPr lang="en-US" sz="2000" dirty="0"/>
              <a:t> of new cost of 8 to </a:t>
            </a:r>
            <a:r>
              <a:rPr lang="en-US" sz="2000" i="1" dirty="0"/>
              <a:t>x.</a:t>
            </a:r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7E0DCDFE-D830-1B42-B16D-8968BB106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871" y="4963831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i="1" dirty="0"/>
              <a:t>z </a:t>
            </a:r>
            <a:r>
              <a:rPr lang="en-US" sz="2000" dirty="0"/>
              <a:t>learns that path to </a:t>
            </a:r>
            <a:r>
              <a:rPr lang="en-US" sz="2000" i="1" dirty="0"/>
              <a:t>x</a:t>
            </a:r>
            <a:r>
              <a:rPr lang="en-US" sz="2000" dirty="0"/>
              <a:t> via</a:t>
            </a:r>
            <a:r>
              <a:rPr lang="en-US" sz="2000" i="1" dirty="0"/>
              <a:t> y </a:t>
            </a:r>
            <a:r>
              <a:rPr lang="en-US" sz="2000" dirty="0"/>
              <a:t>has new cost 8, so </a:t>
            </a:r>
            <a:r>
              <a:rPr lang="en-US" sz="2000" i="1" dirty="0"/>
              <a:t>z</a:t>
            </a:r>
            <a:r>
              <a:rPr lang="en-US" sz="2000" dirty="0"/>
              <a:t>  computes “my new cost to </a:t>
            </a:r>
            <a:r>
              <a:rPr lang="en-US" sz="2000" i="1" dirty="0"/>
              <a:t>x</a:t>
            </a:r>
            <a:r>
              <a:rPr lang="en-US" sz="2000" dirty="0"/>
              <a:t> will be 9 via y), notifies </a:t>
            </a:r>
            <a:r>
              <a:rPr lang="en-US" sz="2000" i="1" dirty="0"/>
              <a:t>y</a:t>
            </a:r>
            <a:r>
              <a:rPr lang="en-US" sz="2000" dirty="0"/>
              <a:t> of new cost of 9 to </a:t>
            </a:r>
            <a:r>
              <a:rPr lang="en-US" sz="2000" i="1" dirty="0"/>
              <a:t>x.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E410B7-81B2-C140-A5EB-EE7F3B11820D}"/>
              </a:ext>
            </a:extLst>
          </p:cNvPr>
          <p:cNvSpPr txBox="1"/>
          <p:nvPr/>
        </p:nvSpPr>
        <p:spPr>
          <a:xfrm>
            <a:off x="1365337" y="5473616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sp>
        <p:nvSpPr>
          <p:cNvPr id="89" name="Rectangle 3">
            <a:extLst>
              <a:ext uri="{FF2B5EF4-FFF2-40B4-BE49-F238E27FC236}">
                <a16:creationId xmlns:a16="http://schemas.microsoft.com/office/drawing/2014/main" id="{F5EE352E-983D-7043-B7BC-2EEB81513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113" y="5889117"/>
            <a:ext cx="9496381" cy="58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Solution: Poisoned Reverse - if z routes through y to get to destination x, z will advertise to y that its distance to x is infinity.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6373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261255"/>
            <a:ext cx="11213592" cy="894622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Software-Defined Networking (SDN) control plane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9" y="1064529"/>
            <a:ext cx="113107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Remote controller computes, installs forwarding tables in routers</a:t>
            </a:r>
          </a:p>
        </p:txBody>
      </p:sp>
      <p:grpSp>
        <p:nvGrpSpPr>
          <p:cNvPr id="817" name="Group 816">
            <a:extLst>
              <a:ext uri="{FF2B5EF4-FFF2-40B4-BE49-F238E27FC236}">
                <a16:creationId xmlns:a16="http://schemas.microsoft.com/office/drawing/2014/main" id="{0035B262-335A-2042-8F0A-4D25C5CCAA4C}"/>
              </a:ext>
            </a:extLst>
          </p:cNvPr>
          <p:cNvGrpSpPr>
            <a:grpSpLocks/>
          </p:cNvGrpSpPr>
          <p:nvPr/>
        </p:nvGrpSpPr>
        <p:grpSpPr bwMode="auto">
          <a:xfrm>
            <a:off x="3203430" y="1967880"/>
            <a:ext cx="6027738" cy="1439862"/>
            <a:chOff x="1492879" y="2061336"/>
            <a:chExt cx="6027737" cy="1440135"/>
          </a:xfrm>
        </p:grpSpPr>
        <p:sp>
          <p:nvSpPr>
            <p:cNvPr id="818" name="Rectangle 817">
              <a:extLst>
                <a:ext uri="{FF2B5EF4-FFF2-40B4-BE49-F238E27FC236}">
                  <a16:creationId xmlns:a16="http://schemas.microsoft.com/office/drawing/2014/main" id="{2911F90D-6E6D-8D44-A029-2BB47782B47E}"/>
                </a:ext>
              </a:extLst>
            </p:cNvPr>
            <p:cNvSpPr/>
            <p:nvPr/>
          </p:nvSpPr>
          <p:spPr bwMode="auto">
            <a:xfrm>
              <a:off x="1929442" y="2064512"/>
              <a:ext cx="5043486" cy="1017780"/>
            </a:xfrm>
            <a:prstGeom prst="rect">
              <a:avLst/>
            </a:prstGeom>
            <a:solidFill>
              <a:srgbClr val="2D2DB9">
                <a:lumMod val="20000"/>
                <a:lumOff val="8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819" name="Freeform 818">
              <a:extLst>
                <a:ext uri="{FF2B5EF4-FFF2-40B4-BE49-F238E27FC236}">
                  <a16:creationId xmlns:a16="http://schemas.microsoft.com/office/drawing/2014/main" id="{24B8DF14-13D1-7B4D-AA8E-6D4B866768A6}"/>
                </a:ext>
              </a:extLst>
            </p:cNvPr>
            <p:cNvSpPr/>
            <p:nvPr/>
          </p:nvSpPr>
          <p:spPr bwMode="auto">
            <a:xfrm>
              <a:off x="1740529" y="2067687"/>
              <a:ext cx="198438" cy="1386150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2D2DB9">
                    <a:lumMod val="20000"/>
                    <a:lumOff val="80000"/>
                  </a:srgbClr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820" name="Freeform 819">
              <a:extLst>
                <a:ext uri="{FF2B5EF4-FFF2-40B4-BE49-F238E27FC236}">
                  <a16:creationId xmlns:a16="http://schemas.microsoft.com/office/drawing/2014/main" id="{B3477997-2171-D144-8F62-1363F13885FD}"/>
                </a:ext>
              </a:extLst>
            </p:cNvPr>
            <p:cNvSpPr/>
            <p:nvPr/>
          </p:nvSpPr>
          <p:spPr bwMode="auto">
            <a:xfrm flipH="1">
              <a:off x="6969753" y="2061336"/>
              <a:ext cx="219075" cy="1370272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0 w 219519"/>
                <a:gd name="connsiteY0" fmla="*/ 730359 h 1370199"/>
                <a:gd name="connsiteX1" fmla="*/ 219401 w 219519"/>
                <a:gd name="connsiteY1" fmla="*/ 0 h 1370199"/>
                <a:gd name="connsiteX2" fmla="*/ 199855 w 219519"/>
                <a:gd name="connsiteY2" fmla="*/ 1012572 h 1370199"/>
                <a:gd name="connsiteX3" fmla="*/ 4471 w 219519"/>
                <a:gd name="connsiteY3" fmla="*/ 1370199 h 1370199"/>
                <a:gd name="connsiteX4" fmla="*/ 0 w 219519"/>
                <a:gd name="connsiteY4" fmla="*/ 730359 h 1370199"/>
                <a:gd name="connsiteX0" fmla="*/ 0 w 219602"/>
                <a:gd name="connsiteY0" fmla="*/ 730359 h 1370199"/>
                <a:gd name="connsiteX1" fmla="*/ 219401 w 219602"/>
                <a:gd name="connsiteY1" fmla="*/ 0 h 1370199"/>
                <a:gd name="connsiteX2" fmla="*/ 210047 w 219602"/>
                <a:gd name="connsiteY2" fmla="*/ 1007473 h 1370199"/>
                <a:gd name="connsiteX3" fmla="*/ 4471 w 219602"/>
                <a:gd name="connsiteY3" fmla="*/ 1370199 h 1370199"/>
                <a:gd name="connsiteX4" fmla="*/ 0 w 219602"/>
                <a:gd name="connsiteY4" fmla="*/ 730359 h 1370199"/>
                <a:gd name="connsiteX0" fmla="*/ 0 w 220239"/>
                <a:gd name="connsiteY0" fmla="*/ 730359 h 1370199"/>
                <a:gd name="connsiteX1" fmla="*/ 219401 w 220239"/>
                <a:gd name="connsiteY1" fmla="*/ 0 h 1370199"/>
                <a:gd name="connsiteX2" fmla="*/ 220239 w 220239"/>
                <a:gd name="connsiteY2" fmla="*/ 1007473 h 1370199"/>
                <a:gd name="connsiteX3" fmla="*/ 4471 w 220239"/>
                <a:gd name="connsiteY3" fmla="*/ 1370199 h 1370199"/>
                <a:gd name="connsiteX4" fmla="*/ 0 w 220239"/>
                <a:gd name="connsiteY4" fmla="*/ 730359 h 137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 rotWithShape="1">
              <a:gsLst>
                <a:gs pos="0">
                  <a:srgbClr val="2D2DB9">
                    <a:lumMod val="20000"/>
                    <a:lumOff val="80000"/>
                  </a:srgbClr>
                </a:gs>
                <a:gs pos="100000">
                  <a:srgbClr val="FFFFFF"/>
                </a:gs>
              </a:gsLst>
              <a:lin ang="108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821" name="Group 950">
              <a:extLst>
                <a:ext uri="{FF2B5EF4-FFF2-40B4-BE49-F238E27FC236}">
                  <a16:creationId xmlns:a16="http://schemas.microsoft.com/office/drawing/2014/main" id="{DB6AE1A4-24E9-664C-A51D-C17F6021B3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855" name="Freeform 951">
                <a:extLst>
                  <a:ext uri="{FF2B5EF4-FFF2-40B4-BE49-F238E27FC236}">
                    <a16:creationId xmlns:a16="http://schemas.microsoft.com/office/drawing/2014/main" id="{BFB37BD8-4427-2A47-AE85-B992137B4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6" name="Rectangle 952">
                <a:extLst>
                  <a:ext uri="{FF2B5EF4-FFF2-40B4-BE49-F238E27FC236}">
                    <a16:creationId xmlns:a16="http://schemas.microsoft.com/office/drawing/2014/main" id="{D33ED3AE-893B-0641-B3D0-6332B9827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7" name="Freeform 953">
                <a:extLst>
                  <a:ext uri="{FF2B5EF4-FFF2-40B4-BE49-F238E27FC236}">
                    <a16:creationId xmlns:a16="http://schemas.microsoft.com/office/drawing/2014/main" id="{7F8B5734-537E-2D40-ABC5-1153CA76F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8" name="Freeform 954">
                <a:extLst>
                  <a:ext uri="{FF2B5EF4-FFF2-40B4-BE49-F238E27FC236}">
                    <a16:creationId xmlns:a16="http://schemas.microsoft.com/office/drawing/2014/main" id="{A27CC3E2-8472-FE49-B22C-8BAD36D3F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9" name="Rectangle 955">
                <a:extLst>
                  <a:ext uri="{FF2B5EF4-FFF2-40B4-BE49-F238E27FC236}">
                    <a16:creationId xmlns:a16="http://schemas.microsoft.com/office/drawing/2014/main" id="{11CD015D-401B-EC42-A713-37F4F5806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0" name="Group 956">
                <a:extLst>
                  <a:ext uri="{FF2B5EF4-FFF2-40B4-BE49-F238E27FC236}">
                    <a16:creationId xmlns:a16="http://schemas.microsoft.com/office/drawing/2014/main" id="{A208DF6A-EF9F-044D-8302-1B9476D184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5" name="AutoShape 957">
                  <a:extLst>
                    <a:ext uri="{FF2B5EF4-FFF2-40B4-BE49-F238E27FC236}">
                      <a16:creationId xmlns:a16="http://schemas.microsoft.com/office/drawing/2014/main" id="{FCC50AD6-31B9-FD4A-9D12-E293AC79E3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6" name="AutoShape 958">
                  <a:extLst>
                    <a:ext uri="{FF2B5EF4-FFF2-40B4-BE49-F238E27FC236}">
                      <a16:creationId xmlns:a16="http://schemas.microsoft.com/office/drawing/2014/main" id="{9515A907-A38B-AC46-9351-9821F9262F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1" name="Rectangle 959">
                <a:extLst>
                  <a:ext uri="{FF2B5EF4-FFF2-40B4-BE49-F238E27FC236}">
                    <a16:creationId xmlns:a16="http://schemas.microsoft.com/office/drawing/2014/main" id="{DA74175D-E323-954D-B321-A525406F9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2" name="Group 960">
                <a:extLst>
                  <a:ext uri="{FF2B5EF4-FFF2-40B4-BE49-F238E27FC236}">
                    <a16:creationId xmlns:a16="http://schemas.microsoft.com/office/drawing/2014/main" id="{28DE356C-C6F7-BA40-87C6-C5B5BE6C2B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3" name="AutoShape 961">
                  <a:extLst>
                    <a:ext uri="{FF2B5EF4-FFF2-40B4-BE49-F238E27FC236}">
                      <a16:creationId xmlns:a16="http://schemas.microsoft.com/office/drawing/2014/main" id="{9643844A-45E6-7443-A468-4BC3D1762A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4" name="AutoShape 962">
                  <a:extLst>
                    <a:ext uri="{FF2B5EF4-FFF2-40B4-BE49-F238E27FC236}">
                      <a16:creationId xmlns:a16="http://schemas.microsoft.com/office/drawing/2014/main" id="{60C84F35-0A59-8349-91F6-D5FECFED7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3" name="Rectangle 963">
                <a:extLst>
                  <a:ext uri="{FF2B5EF4-FFF2-40B4-BE49-F238E27FC236}">
                    <a16:creationId xmlns:a16="http://schemas.microsoft.com/office/drawing/2014/main" id="{92014399-9751-FC4F-9035-A395245BC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64" name="Rectangle 964">
                <a:extLst>
                  <a:ext uri="{FF2B5EF4-FFF2-40B4-BE49-F238E27FC236}">
                    <a16:creationId xmlns:a16="http://schemas.microsoft.com/office/drawing/2014/main" id="{9B818A3E-FD1D-F04D-8158-62E78EE4B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5" name="Group 965">
                <a:extLst>
                  <a:ext uri="{FF2B5EF4-FFF2-40B4-BE49-F238E27FC236}">
                    <a16:creationId xmlns:a16="http://schemas.microsoft.com/office/drawing/2014/main" id="{4CE95AA0-C88F-3D48-98E7-F3E038739D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1" name="AutoShape 966">
                  <a:extLst>
                    <a:ext uri="{FF2B5EF4-FFF2-40B4-BE49-F238E27FC236}">
                      <a16:creationId xmlns:a16="http://schemas.microsoft.com/office/drawing/2014/main" id="{5B978760-D630-664D-941B-E0517C2034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2" name="AutoShape 967">
                  <a:extLst>
                    <a:ext uri="{FF2B5EF4-FFF2-40B4-BE49-F238E27FC236}">
                      <a16:creationId xmlns:a16="http://schemas.microsoft.com/office/drawing/2014/main" id="{66581CC6-E163-4349-98BB-7B8F11B58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6" name="Freeform 968">
                <a:extLst>
                  <a:ext uri="{FF2B5EF4-FFF2-40B4-BE49-F238E27FC236}">
                    <a16:creationId xmlns:a16="http://schemas.microsoft.com/office/drawing/2014/main" id="{0C578B43-7341-984A-8E2E-758C1FE62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7" name="Group 969">
                <a:extLst>
                  <a:ext uri="{FF2B5EF4-FFF2-40B4-BE49-F238E27FC236}">
                    <a16:creationId xmlns:a16="http://schemas.microsoft.com/office/drawing/2014/main" id="{00F4A952-5D56-894B-BE04-57FD8D9A8F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79" name="AutoShape 970">
                  <a:extLst>
                    <a:ext uri="{FF2B5EF4-FFF2-40B4-BE49-F238E27FC236}">
                      <a16:creationId xmlns:a16="http://schemas.microsoft.com/office/drawing/2014/main" id="{C6D2E1F8-9BE6-1340-A97F-25C96F4EA3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0" name="AutoShape 971">
                  <a:extLst>
                    <a:ext uri="{FF2B5EF4-FFF2-40B4-BE49-F238E27FC236}">
                      <a16:creationId xmlns:a16="http://schemas.microsoft.com/office/drawing/2014/main" id="{076B7F4B-58FD-394A-A7D1-825421A0DD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8" name="Rectangle 972">
                <a:extLst>
                  <a:ext uri="{FF2B5EF4-FFF2-40B4-BE49-F238E27FC236}">
                    <a16:creationId xmlns:a16="http://schemas.microsoft.com/office/drawing/2014/main" id="{9CF6079F-A485-B34F-BAE1-E461B27BC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69" name="Freeform 973">
                <a:extLst>
                  <a:ext uri="{FF2B5EF4-FFF2-40B4-BE49-F238E27FC236}">
                    <a16:creationId xmlns:a16="http://schemas.microsoft.com/office/drawing/2014/main" id="{4D22F667-50F0-554D-A2A3-06E318F92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0" name="Freeform 974">
                <a:extLst>
                  <a:ext uri="{FF2B5EF4-FFF2-40B4-BE49-F238E27FC236}">
                    <a16:creationId xmlns:a16="http://schemas.microsoft.com/office/drawing/2014/main" id="{FEA6AA77-7341-EC44-9A1C-8FF6D3429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1" name="Oval 975">
                <a:extLst>
                  <a:ext uri="{FF2B5EF4-FFF2-40B4-BE49-F238E27FC236}">
                    <a16:creationId xmlns:a16="http://schemas.microsoft.com/office/drawing/2014/main" id="{A02843C6-28FA-9945-9CEB-7717E68BC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2" name="Freeform 976">
                <a:extLst>
                  <a:ext uri="{FF2B5EF4-FFF2-40B4-BE49-F238E27FC236}">
                    <a16:creationId xmlns:a16="http://schemas.microsoft.com/office/drawing/2014/main" id="{B41467ED-71ED-774D-B5B1-0E498264B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3" name="AutoShape 977">
                <a:extLst>
                  <a:ext uri="{FF2B5EF4-FFF2-40B4-BE49-F238E27FC236}">
                    <a16:creationId xmlns:a16="http://schemas.microsoft.com/office/drawing/2014/main" id="{9B5749F0-C743-D247-9288-DD5C4B670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4" name="AutoShape 978">
                <a:extLst>
                  <a:ext uri="{FF2B5EF4-FFF2-40B4-BE49-F238E27FC236}">
                    <a16:creationId xmlns:a16="http://schemas.microsoft.com/office/drawing/2014/main" id="{990B835A-E601-8B4A-913C-86C2C6F75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5" name="Oval 979">
                <a:extLst>
                  <a:ext uri="{FF2B5EF4-FFF2-40B4-BE49-F238E27FC236}">
                    <a16:creationId xmlns:a16="http://schemas.microsoft.com/office/drawing/2014/main" id="{54D6634C-D1A9-6142-9854-19C444BA4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6" name="Oval 980">
                <a:extLst>
                  <a:ext uri="{FF2B5EF4-FFF2-40B4-BE49-F238E27FC236}">
                    <a16:creationId xmlns:a16="http://schemas.microsoft.com/office/drawing/2014/main" id="{4B663C71-DBAC-684F-AC10-C3062136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7" name="Oval 981">
                <a:extLst>
                  <a:ext uri="{FF2B5EF4-FFF2-40B4-BE49-F238E27FC236}">
                    <a16:creationId xmlns:a16="http://schemas.microsoft.com/office/drawing/2014/main" id="{89DA651A-7990-3046-B6A9-BDF3A76B1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8" name="Rectangle 982">
                <a:extLst>
                  <a:ext uri="{FF2B5EF4-FFF2-40B4-BE49-F238E27FC236}">
                    <a16:creationId xmlns:a16="http://schemas.microsoft.com/office/drawing/2014/main" id="{97BCC976-FD19-5C44-A0F3-970A14677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822" name="Group 950">
              <a:extLst>
                <a:ext uri="{FF2B5EF4-FFF2-40B4-BE49-F238E27FC236}">
                  <a16:creationId xmlns:a16="http://schemas.microsoft.com/office/drawing/2014/main" id="{408FB985-1A5F-F147-891F-C6EE203F1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823" name="Freeform 951">
                <a:extLst>
                  <a:ext uri="{FF2B5EF4-FFF2-40B4-BE49-F238E27FC236}">
                    <a16:creationId xmlns:a16="http://schemas.microsoft.com/office/drawing/2014/main" id="{E5433180-28F2-BE4A-AA7C-A7B21A632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" name="Rectangle 952">
                <a:extLst>
                  <a:ext uri="{FF2B5EF4-FFF2-40B4-BE49-F238E27FC236}">
                    <a16:creationId xmlns:a16="http://schemas.microsoft.com/office/drawing/2014/main" id="{8C5BD778-66FD-3945-B836-91E6ED4A0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" name="Freeform 953">
                <a:extLst>
                  <a:ext uri="{FF2B5EF4-FFF2-40B4-BE49-F238E27FC236}">
                    <a16:creationId xmlns:a16="http://schemas.microsoft.com/office/drawing/2014/main" id="{2A91ACBD-8D41-DD4C-A2B1-048B348B9E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6" name="Freeform 954">
                <a:extLst>
                  <a:ext uri="{FF2B5EF4-FFF2-40B4-BE49-F238E27FC236}">
                    <a16:creationId xmlns:a16="http://schemas.microsoft.com/office/drawing/2014/main" id="{FD9AFB84-DB6D-6046-8467-AD372F413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7" name="Rectangle 955">
                <a:extLst>
                  <a:ext uri="{FF2B5EF4-FFF2-40B4-BE49-F238E27FC236}">
                    <a16:creationId xmlns:a16="http://schemas.microsoft.com/office/drawing/2014/main" id="{77DBE4BA-8D67-5B43-8297-B9D264FE9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28" name="Group 956">
                <a:extLst>
                  <a:ext uri="{FF2B5EF4-FFF2-40B4-BE49-F238E27FC236}">
                    <a16:creationId xmlns:a16="http://schemas.microsoft.com/office/drawing/2014/main" id="{F3DA3736-9C54-FD40-9182-376547A2AE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53" name="AutoShape 957">
                  <a:extLst>
                    <a:ext uri="{FF2B5EF4-FFF2-40B4-BE49-F238E27FC236}">
                      <a16:creationId xmlns:a16="http://schemas.microsoft.com/office/drawing/2014/main" id="{AF6DA2C1-3BA8-9F42-8082-1828FAC4ED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4" name="AutoShape 958">
                  <a:extLst>
                    <a:ext uri="{FF2B5EF4-FFF2-40B4-BE49-F238E27FC236}">
                      <a16:creationId xmlns:a16="http://schemas.microsoft.com/office/drawing/2014/main" id="{7E65A1C9-4BD5-C648-BDA4-FE7A4B1268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29" name="Rectangle 959">
                <a:extLst>
                  <a:ext uri="{FF2B5EF4-FFF2-40B4-BE49-F238E27FC236}">
                    <a16:creationId xmlns:a16="http://schemas.microsoft.com/office/drawing/2014/main" id="{EC0E4CD1-FF46-4441-8D14-832711884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0" name="Group 960">
                <a:extLst>
                  <a:ext uri="{FF2B5EF4-FFF2-40B4-BE49-F238E27FC236}">
                    <a16:creationId xmlns:a16="http://schemas.microsoft.com/office/drawing/2014/main" id="{E64F3582-6063-6041-8631-63DD7426A4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51" name="AutoShape 961">
                  <a:extLst>
                    <a:ext uri="{FF2B5EF4-FFF2-40B4-BE49-F238E27FC236}">
                      <a16:creationId xmlns:a16="http://schemas.microsoft.com/office/drawing/2014/main" id="{C34EAECD-E1EF-8646-9F61-922B7F0EA0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2" name="AutoShape 962">
                  <a:extLst>
                    <a:ext uri="{FF2B5EF4-FFF2-40B4-BE49-F238E27FC236}">
                      <a16:creationId xmlns:a16="http://schemas.microsoft.com/office/drawing/2014/main" id="{9D855FB6-3F8B-4F48-BB63-40E93ACB20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1" name="Rectangle 963">
                <a:extLst>
                  <a:ext uri="{FF2B5EF4-FFF2-40B4-BE49-F238E27FC236}">
                    <a16:creationId xmlns:a16="http://schemas.microsoft.com/office/drawing/2014/main" id="{F062D5F9-755C-724B-955A-7A2BDC06D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2" name="Rectangle 964">
                <a:extLst>
                  <a:ext uri="{FF2B5EF4-FFF2-40B4-BE49-F238E27FC236}">
                    <a16:creationId xmlns:a16="http://schemas.microsoft.com/office/drawing/2014/main" id="{177A8ED0-5EFF-1249-9487-CD3CEB431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3" name="Group 965">
                <a:extLst>
                  <a:ext uri="{FF2B5EF4-FFF2-40B4-BE49-F238E27FC236}">
                    <a16:creationId xmlns:a16="http://schemas.microsoft.com/office/drawing/2014/main" id="{A1DF88D1-CA38-D94A-B614-BF080EB389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49" name="AutoShape 966">
                  <a:extLst>
                    <a:ext uri="{FF2B5EF4-FFF2-40B4-BE49-F238E27FC236}">
                      <a16:creationId xmlns:a16="http://schemas.microsoft.com/office/drawing/2014/main" id="{F38F11ED-A8CE-5249-99B7-BC200E46CA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0" name="AutoShape 967">
                  <a:extLst>
                    <a:ext uri="{FF2B5EF4-FFF2-40B4-BE49-F238E27FC236}">
                      <a16:creationId xmlns:a16="http://schemas.microsoft.com/office/drawing/2014/main" id="{BE8854EE-7F90-844A-B45E-E7DD53A00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4" name="Freeform 968">
                <a:extLst>
                  <a:ext uri="{FF2B5EF4-FFF2-40B4-BE49-F238E27FC236}">
                    <a16:creationId xmlns:a16="http://schemas.microsoft.com/office/drawing/2014/main" id="{C685DB2D-2CAC-9042-82A0-DF8A8A5C7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5" name="Group 969">
                <a:extLst>
                  <a:ext uri="{FF2B5EF4-FFF2-40B4-BE49-F238E27FC236}">
                    <a16:creationId xmlns:a16="http://schemas.microsoft.com/office/drawing/2014/main" id="{17E8E7C0-53DA-9845-A7EC-5C2E647C98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47" name="AutoShape 970">
                  <a:extLst>
                    <a:ext uri="{FF2B5EF4-FFF2-40B4-BE49-F238E27FC236}">
                      <a16:creationId xmlns:a16="http://schemas.microsoft.com/office/drawing/2014/main" id="{B5CA9A5E-F11C-004B-9937-AD191292AE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48" name="AutoShape 971">
                  <a:extLst>
                    <a:ext uri="{FF2B5EF4-FFF2-40B4-BE49-F238E27FC236}">
                      <a16:creationId xmlns:a16="http://schemas.microsoft.com/office/drawing/2014/main" id="{96386543-71E7-1D42-9624-7949180883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6" name="Rectangle 972">
                <a:extLst>
                  <a:ext uri="{FF2B5EF4-FFF2-40B4-BE49-F238E27FC236}">
                    <a16:creationId xmlns:a16="http://schemas.microsoft.com/office/drawing/2014/main" id="{C1AF9949-5911-9240-A6AD-91975A73F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7" name="Freeform 973">
                <a:extLst>
                  <a:ext uri="{FF2B5EF4-FFF2-40B4-BE49-F238E27FC236}">
                    <a16:creationId xmlns:a16="http://schemas.microsoft.com/office/drawing/2014/main" id="{27BBB8ED-9D76-4E4F-BF4D-5A7FF5643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8" name="Freeform 974">
                <a:extLst>
                  <a:ext uri="{FF2B5EF4-FFF2-40B4-BE49-F238E27FC236}">
                    <a16:creationId xmlns:a16="http://schemas.microsoft.com/office/drawing/2014/main" id="{02E9A54F-05AA-404E-91E8-11085F7EB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9" name="Oval 975">
                <a:extLst>
                  <a:ext uri="{FF2B5EF4-FFF2-40B4-BE49-F238E27FC236}">
                    <a16:creationId xmlns:a16="http://schemas.microsoft.com/office/drawing/2014/main" id="{9AC3BA29-CFE0-7A41-866E-F884B95B8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0" name="Freeform 976">
                <a:extLst>
                  <a:ext uri="{FF2B5EF4-FFF2-40B4-BE49-F238E27FC236}">
                    <a16:creationId xmlns:a16="http://schemas.microsoft.com/office/drawing/2014/main" id="{E7FFF245-8A0A-2749-A793-25B6F30E9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1" name="AutoShape 977">
                <a:extLst>
                  <a:ext uri="{FF2B5EF4-FFF2-40B4-BE49-F238E27FC236}">
                    <a16:creationId xmlns:a16="http://schemas.microsoft.com/office/drawing/2014/main" id="{774C1F7E-EF61-9041-A67B-B2D38BDB1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2" name="AutoShape 978">
                <a:extLst>
                  <a:ext uri="{FF2B5EF4-FFF2-40B4-BE49-F238E27FC236}">
                    <a16:creationId xmlns:a16="http://schemas.microsoft.com/office/drawing/2014/main" id="{8321AD11-FD38-2140-803F-0861F460D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3" name="Oval 979">
                <a:extLst>
                  <a:ext uri="{FF2B5EF4-FFF2-40B4-BE49-F238E27FC236}">
                    <a16:creationId xmlns:a16="http://schemas.microsoft.com/office/drawing/2014/main" id="{3B03DD16-3989-194B-BD6E-9FAE3F6CD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4" name="Oval 980">
                <a:extLst>
                  <a:ext uri="{FF2B5EF4-FFF2-40B4-BE49-F238E27FC236}">
                    <a16:creationId xmlns:a16="http://schemas.microsoft.com/office/drawing/2014/main" id="{FB43C4D6-3355-2049-A335-F477077CE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5" name="Oval 981">
                <a:extLst>
                  <a:ext uri="{FF2B5EF4-FFF2-40B4-BE49-F238E27FC236}">
                    <a16:creationId xmlns:a16="http://schemas.microsoft.com/office/drawing/2014/main" id="{8045FE53-47F3-754E-922B-AF14C0360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6" name="Rectangle 982">
                <a:extLst>
                  <a:ext uri="{FF2B5EF4-FFF2-40B4-BE49-F238E27FC236}">
                    <a16:creationId xmlns:a16="http://schemas.microsoft.com/office/drawing/2014/main" id="{970F4A74-CE34-AE4C-A565-ABAC41470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887" name="Freeform 2">
            <a:extLst>
              <a:ext uri="{FF2B5EF4-FFF2-40B4-BE49-F238E27FC236}">
                <a16:creationId xmlns:a16="http://schemas.microsoft.com/office/drawing/2014/main" id="{73B896A4-C009-EC47-9EB3-507C0C7CCB88}"/>
              </a:ext>
            </a:extLst>
          </p:cNvPr>
          <p:cNvSpPr>
            <a:spLocks/>
          </p:cNvSpPr>
          <p:nvPr/>
        </p:nvSpPr>
        <p:spPr bwMode="auto">
          <a:xfrm>
            <a:off x="4341668" y="5696917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BFDE916B-AF97-DB4F-88E3-3211F74E07F5}"/>
              </a:ext>
            </a:extLst>
          </p:cNvPr>
          <p:cNvCxnSpPr/>
          <p:nvPr/>
        </p:nvCxnSpPr>
        <p:spPr>
          <a:xfrm flipV="1">
            <a:off x="5011593" y="5847730"/>
            <a:ext cx="1316037" cy="1317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11A6A20F-5B1F-E34C-A889-7D7216BC52A6}"/>
              </a:ext>
            </a:extLst>
          </p:cNvPr>
          <p:cNvCxnSpPr/>
          <p:nvPr/>
        </p:nvCxnSpPr>
        <p:spPr>
          <a:xfrm>
            <a:off x="4900468" y="6035055"/>
            <a:ext cx="2259012" cy="2984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EC3A188E-9403-584D-9DE4-BD063B6A9984}"/>
              </a:ext>
            </a:extLst>
          </p:cNvPr>
          <p:cNvCxnSpPr/>
          <p:nvPr/>
        </p:nvCxnSpPr>
        <p:spPr>
          <a:xfrm>
            <a:off x="4913168" y="6139830"/>
            <a:ext cx="714375" cy="2762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CA8EFEA7-A8AA-F945-BA1D-4ACB721622E5}"/>
              </a:ext>
            </a:extLst>
          </p:cNvPr>
          <p:cNvCxnSpPr/>
          <p:nvPr/>
        </p:nvCxnSpPr>
        <p:spPr>
          <a:xfrm flipV="1">
            <a:off x="5930755" y="6333505"/>
            <a:ext cx="1247775" cy="825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B2D0340F-062D-4B43-ADB5-74954D542D1B}"/>
              </a:ext>
            </a:extLst>
          </p:cNvPr>
          <p:cNvCxnSpPr/>
          <p:nvPr/>
        </p:nvCxnSpPr>
        <p:spPr>
          <a:xfrm>
            <a:off x="6591155" y="5881067"/>
            <a:ext cx="1057275" cy="1238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3" name="Straight Connector 892">
            <a:extLst>
              <a:ext uri="{FF2B5EF4-FFF2-40B4-BE49-F238E27FC236}">
                <a16:creationId xmlns:a16="http://schemas.microsoft.com/office/drawing/2014/main" id="{694966F7-E79E-AC42-A981-710223649ACC}"/>
              </a:ext>
            </a:extLst>
          </p:cNvPr>
          <p:cNvCxnSpPr/>
          <p:nvPr/>
        </p:nvCxnSpPr>
        <p:spPr>
          <a:xfrm flipV="1">
            <a:off x="5875193" y="6035055"/>
            <a:ext cx="1790700" cy="2984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E084439A-562F-9047-916D-8BFA8D983C78}"/>
              </a:ext>
            </a:extLst>
          </p:cNvPr>
          <p:cNvCxnSpPr/>
          <p:nvPr/>
        </p:nvCxnSpPr>
        <p:spPr>
          <a:xfrm flipV="1">
            <a:off x="7202343" y="6063630"/>
            <a:ext cx="588962" cy="26987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B834EF84-01CE-DB43-AA3A-31C4F6601F10}"/>
              </a:ext>
            </a:extLst>
          </p:cNvPr>
          <p:cNvCxnSpPr/>
          <p:nvPr/>
        </p:nvCxnSpPr>
        <p:spPr>
          <a:xfrm>
            <a:off x="6345093" y="5847730"/>
            <a:ext cx="814387" cy="401637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896" name="Group 895">
            <a:extLst>
              <a:ext uri="{FF2B5EF4-FFF2-40B4-BE49-F238E27FC236}">
                <a16:creationId xmlns:a16="http://schemas.microsoft.com/office/drawing/2014/main" id="{711F93EB-336F-294F-9B30-EC65C9DC0F9C}"/>
              </a:ext>
            </a:extLst>
          </p:cNvPr>
          <p:cNvGrpSpPr>
            <a:grpSpLocks/>
          </p:cNvGrpSpPr>
          <p:nvPr/>
        </p:nvGrpSpPr>
        <p:grpSpPr bwMode="auto">
          <a:xfrm>
            <a:off x="3274868" y="2950542"/>
            <a:ext cx="6978650" cy="1096963"/>
            <a:chOff x="1526216" y="3003498"/>
            <a:chExt cx="6978041" cy="1096962"/>
          </a:xfrm>
        </p:grpSpPr>
        <p:sp>
          <p:nvSpPr>
            <p:cNvPr id="897" name="TextBox 399">
              <a:extLst>
                <a:ext uri="{FF2B5EF4-FFF2-40B4-BE49-F238E27FC236}">
                  <a16:creationId xmlns:a16="http://schemas.microsoft.com/office/drawing/2014/main" id="{02C371D3-2C1E-5244-9747-22984982B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4291" y="3628973"/>
              <a:ext cx="595313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sp>
          <p:nvSpPr>
            <p:cNvPr id="898" name="TextBox 400">
              <a:extLst>
                <a:ext uri="{FF2B5EF4-FFF2-40B4-BE49-F238E27FC236}">
                  <a16:creationId xmlns:a16="http://schemas.microsoft.com/office/drawing/2014/main" id="{E9FCEA42-739D-C647-B0B2-29DF67991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8579" y="3003498"/>
              <a:ext cx="709612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control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B4D02647-EB69-3549-8B8C-C214B4362D0C}"/>
                </a:ext>
              </a:extLst>
            </p:cNvPr>
            <p:cNvCxnSpPr/>
            <p:nvPr/>
          </p:nvCxnSpPr>
          <p:spPr bwMode="auto">
            <a:xfrm flipV="1">
              <a:off x="1526216" y="3579760"/>
              <a:ext cx="6978041" cy="11112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</p:grpSp>
      <p:grpSp>
        <p:nvGrpSpPr>
          <p:cNvPr id="900" name="Group 899">
            <a:extLst>
              <a:ext uri="{FF2B5EF4-FFF2-40B4-BE49-F238E27FC236}">
                <a16:creationId xmlns:a16="http://schemas.microsoft.com/office/drawing/2014/main" id="{D1C980A1-7A81-E64E-86E7-AE4ADB468ED3}"/>
              </a:ext>
            </a:extLst>
          </p:cNvPr>
          <p:cNvGrpSpPr>
            <a:grpSpLocks/>
          </p:cNvGrpSpPr>
          <p:nvPr/>
        </p:nvGrpSpPr>
        <p:grpSpPr bwMode="auto">
          <a:xfrm>
            <a:off x="4186093" y="2682255"/>
            <a:ext cx="4295775" cy="320675"/>
            <a:chOff x="2433511" y="2792111"/>
            <a:chExt cx="4296530" cy="320561"/>
          </a:xfrm>
        </p:grpSpPr>
        <p:grpSp>
          <p:nvGrpSpPr>
            <p:cNvPr id="901" name="Group 401">
              <a:extLst>
                <a:ext uri="{FF2B5EF4-FFF2-40B4-BE49-F238E27FC236}">
                  <a16:creationId xmlns:a16="http://schemas.microsoft.com/office/drawing/2014/main" id="{0C7ACA51-7903-9B4D-A9BA-79FE11C0D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3511" y="2794083"/>
              <a:ext cx="349250" cy="317387"/>
              <a:chOff x="2931664" y="3912603"/>
              <a:chExt cx="430450" cy="329314"/>
            </a:xfrm>
          </p:grpSpPr>
          <p:sp>
            <p:nvSpPr>
              <p:cNvPr id="922" name="Rectangle 921">
                <a:extLst>
                  <a:ext uri="{FF2B5EF4-FFF2-40B4-BE49-F238E27FC236}">
                    <a16:creationId xmlns:a16="http://schemas.microsoft.com/office/drawing/2014/main" id="{4D33FA09-AAF7-044A-A5A8-F3F23C68AF3C}"/>
                  </a:ext>
                </a:extLst>
              </p:cNvPr>
              <p:cNvSpPr/>
              <p:nvPr/>
            </p:nvSpPr>
            <p:spPr>
              <a:xfrm>
                <a:off x="2937534" y="39122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23" name="Straight Connector 922">
                <a:extLst>
                  <a:ext uri="{FF2B5EF4-FFF2-40B4-BE49-F238E27FC236}">
                    <a16:creationId xmlns:a16="http://schemas.microsoft.com/office/drawing/2014/main" id="{C201AD05-8A56-4949-B304-A2A9AB5DD587}"/>
                  </a:ext>
                </a:extLst>
              </p:cNvPr>
              <p:cNvCxnSpPr/>
              <p:nvPr/>
            </p:nvCxnSpPr>
            <p:spPr>
              <a:xfrm>
                <a:off x="2931664" y="400441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4" name="Straight Connector 923">
                <a:extLst>
                  <a:ext uri="{FF2B5EF4-FFF2-40B4-BE49-F238E27FC236}">
                    <a16:creationId xmlns:a16="http://schemas.microsoft.com/office/drawing/2014/main" id="{ED7C9AD7-08A8-D942-BF3A-F53E94AF4B95}"/>
                  </a:ext>
                </a:extLst>
              </p:cNvPr>
              <p:cNvCxnSpPr/>
              <p:nvPr/>
            </p:nvCxnSpPr>
            <p:spPr>
              <a:xfrm>
                <a:off x="2931664" y="4066980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5" name="Straight Connector 924">
                <a:extLst>
                  <a:ext uri="{FF2B5EF4-FFF2-40B4-BE49-F238E27FC236}">
                    <a16:creationId xmlns:a16="http://schemas.microsoft.com/office/drawing/2014/main" id="{143A10B8-06CC-D647-AEF7-2670CD772003}"/>
                  </a:ext>
                </a:extLst>
              </p:cNvPr>
              <p:cNvCxnSpPr>
                <a:stCxn id="922" idx="2"/>
              </p:cNvCxnSpPr>
              <p:nvPr/>
            </p:nvCxnSpPr>
            <p:spPr>
              <a:xfrm flipH="1" flipV="1">
                <a:off x="3148883" y="4004411"/>
                <a:ext cx="0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2" name="Group 406">
              <a:extLst>
                <a:ext uri="{FF2B5EF4-FFF2-40B4-BE49-F238E27FC236}">
                  <a16:creationId xmlns:a16="http://schemas.microsoft.com/office/drawing/2014/main" id="{508A07A5-EEA9-904C-A972-4C4DADB52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8666" y="2792111"/>
              <a:ext cx="350838" cy="317387"/>
              <a:chOff x="2931664" y="3912603"/>
              <a:chExt cx="430450" cy="329314"/>
            </a:xfrm>
          </p:grpSpPr>
          <p:sp>
            <p:nvSpPr>
              <p:cNvPr id="918" name="Rectangle 917">
                <a:extLst>
                  <a:ext uri="{FF2B5EF4-FFF2-40B4-BE49-F238E27FC236}">
                    <a16:creationId xmlns:a16="http://schemas.microsoft.com/office/drawing/2014/main" id="{3F286581-2453-1F47-8CC7-5657614015DB}"/>
                  </a:ext>
                </a:extLst>
              </p:cNvPr>
              <p:cNvSpPr/>
              <p:nvPr/>
            </p:nvSpPr>
            <p:spPr>
              <a:xfrm>
                <a:off x="2936779" y="3912603"/>
                <a:ext cx="424681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9" name="Straight Connector 918">
                <a:extLst>
                  <a:ext uri="{FF2B5EF4-FFF2-40B4-BE49-F238E27FC236}">
                    <a16:creationId xmlns:a16="http://schemas.microsoft.com/office/drawing/2014/main" id="{30F55D65-689B-184E-A7EE-17D45743B000}"/>
                  </a:ext>
                </a:extLst>
              </p:cNvPr>
              <p:cNvCxnSpPr/>
              <p:nvPr/>
            </p:nvCxnSpPr>
            <p:spPr>
              <a:xfrm>
                <a:off x="2930935" y="4004811"/>
                <a:ext cx="42468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0" name="Straight Connector 919">
                <a:extLst>
                  <a:ext uri="{FF2B5EF4-FFF2-40B4-BE49-F238E27FC236}">
                    <a16:creationId xmlns:a16="http://schemas.microsoft.com/office/drawing/2014/main" id="{076ADE22-2AEF-5040-9FA3-121B2C370E3A}"/>
                  </a:ext>
                </a:extLst>
              </p:cNvPr>
              <p:cNvCxnSpPr/>
              <p:nvPr/>
            </p:nvCxnSpPr>
            <p:spPr>
              <a:xfrm>
                <a:off x="2930935" y="4067381"/>
                <a:ext cx="42468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1" name="Straight Connector 920">
                <a:extLst>
                  <a:ext uri="{FF2B5EF4-FFF2-40B4-BE49-F238E27FC236}">
                    <a16:creationId xmlns:a16="http://schemas.microsoft.com/office/drawing/2014/main" id="{F2B6C973-6DE4-2349-9A6A-64B1F7541845}"/>
                  </a:ext>
                </a:extLst>
              </p:cNvPr>
              <p:cNvCxnSpPr>
                <a:stCxn id="918" idx="2"/>
              </p:cNvCxnSpPr>
              <p:nvPr/>
            </p:nvCxnSpPr>
            <p:spPr>
              <a:xfrm flipH="1" flipV="1">
                <a:off x="3147171" y="4004811"/>
                <a:ext cx="1949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3" name="Group 411">
              <a:extLst>
                <a:ext uri="{FF2B5EF4-FFF2-40B4-BE49-F238E27FC236}">
                  <a16:creationId xmlns:a16="http://schemas.microsoft.com/office/drawing/2014/main" id="{AB449866-D0BC-6B4F-801B-0FA210DD83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2104" y="2792111"/>
              <a:ext cx="350837" cy="317387"/>
              <a:chOff x="2931664" y="3912603"/>
              <a:chExt cx="430450" cy="329314"/>
            </a:xfrm>
          </p:grpSpPr>
          <p:sp>
            <p:nvSpPr>
              <p:cNvPr id="914" name="Rectangle 913">
                <a:extLst>
                  <a:ext uri="{FF2B5EF4-FFF2-40B4-BE49-F238E27FC236}">
                    <a16:creationId xmlns:a16="http://schemas.microsoft.com/office/drawing/2014/main" id="{4E4F9BC1-F5BE-B344-A249-E838C680C739}"/>
                  </a:ext>
                </a:extLst>
              </p:cNvPr>
              <p:cNvSpPr/>
              <p:nvPr/>
            </p:nvSpPr>
            <p:spPr>
              <a:xfrm>
                <a:off x="2936958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5" name="Straight Connector 914">
                <a:extLst>
                  <a:ext uri="{FF2B5EF4-FFF2-40B4-BE49-F238E27FC236}">
                    <a16:creationId xmlns:a16="http://schemas.microsoft.com/office/drawing/2014/main" id="{DB20F410-274B-C043-A0B4-75FDB2F514FF}"/>
                  </a:ext>
                </a:extLst>
              </p:cNvPr>
              <p:cNvCxnSpPr/>
              <p:nvPr/>
            </p:nvCxnSpPr>
            <p:spPr>
              <a:xfrm>
                <a:off x="2931113" y="400481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6" name="Straight Connector 915">
                <a:extLst>
                  <a:ext uri="{FF2B5EF4-FFF2-40B4-BE49-F238E27FC236}">
                    <a16:creationId xmlns:a16="http://schemas.microsoft.com/office/drawing/2014/main" id="{7E028785-0101-4B45-BBD3-8308680B4792}"/>
                  </a:ext>
                </a:extLst>
              </p:cNvPr>
              <p:cNvCxnSpPr/>
              <p:nvPr/>
            </p:nvCxnSpPr>
            <p:spPr>
              <a:xfrm>
                <a:off x="2931113" y="406738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7" name="Straight Connector 916">
                <a:extLst>
                  <a:ext uri="{FF2B5EF4-FFF2-40B4-BE49-F238E27FC236}">
                    <a16:creationId xmlns:a16="http://schemas.microsoft.com/office/drawing/2014/main" id="{A47B9AA0-7155-B643-A937-D99E939A959D}"/>
                  </a:ext>
                </a:extLst>
              </p:cNvPr>
              <p:cNvCxnSpPr>
                <a:stCxn id="914" idx="2"/>
              </p:cNvCxnSpPr>
              <p:nvPr/>
            </p:nvCxnSpPr>
            <p:spPr>
              <a:xfrm flipH="1" flipV="1">
                <a:off x="3147351" y="4004811"/>
                <a:ext cx="1947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4" name="Group 416">
              <a:extLst>
                <a:ext uri="{FF2B5EF4-FFF2-40B4-BE49-F238E27FC236}">
                  <a16:creationId xmlns:a16="http://schemas.microsoft.com/office/drawing/2014/main" id="{6CFC219B-7363-534F-BBB9-2940C18F6D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4316" y="2795285"/>
              <a:ext cx="349250" cy="317387"/>
              <a:chOff x="2931664" y="3912603"/>
              <a:chExt cx="430450" cy="329314"/>
            </a:xfrm>
          </p:grpSpPr>
          <p:sp>
            <p:nvSpPr>
              <p:cNvPr id="910" name="Rectangle 909">
                <a:extLst>
                  <a:ext uri="{FF2B5EF4-FFF2-40B4-BE49-F238E27FC236}">
                    <a16:creationId xmlns:a16="http://schemas.microsoft.com/office/drawing/2014/main" id="{A90F17FE-7DC7-C744-AC85-74012E165AB3}"/>
                  </a:ext>
                </a:extLst>
              </p:cNvPr>
              <p:cNvSpPr/>
              <p:nvPr/>
            </p:nvSpPr>
            <p:spPr>
              <a:xfrm>
                <a:off x="2937241" y="39126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1" name="Straight Connector 910">
                <a:extLst>
                  <a:ext uri="{FF2B5EF4-FFF2-40B4-BE49-F238E27FC236}">
                    <a16:creationId xmlns:a16="http://schemas.microsoft.com/office/drawing/2014/main" id="{493DE14E-A2F1-A249-AD60-B96754D395E1}"/>
                  </a:ext>
                </a:extLst>
              </p:cNvPr>
              <p:cNvCxnSpPr/>
              <p:nvPr/>
            </p:nvCxnSpPr>
            <p:spPr>
              <a:xfrm>
                <a:off x="2931371" y="400481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2" name="Straight Connector 911">
                <a:extLst>
                  <a:ext uri="{FF2B5EF4-FFF2-40B4-BE49-F238E27FC236}">
                    <a16:creationId xmlns:a16="http://schemas.microsoft.com/office/drawing/2014/main" id="{8DFE02DA-2A86-4844-B164-F4DC02A4123A}"/>
                  </a:ext>
                </a:extLst>
              </p:cNvPr>
              <p:cNvCxnSpPr/>
              <p:nvPr/>
            </p:nvCxnSpPr>
            <p:spPr>
              <a:xfrm>
                <a:off x="2931371" y="406738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3" name="Straight Connector 912">
                <a:extLst>
                  <a:ext uri="{FF2B5EF4-FFF2-40B4-BE49-F238E27FC236}">
                    <a16:creationId xmlns:a16="http://schemas.microsoft.com/office/drawing/2014/main" id="{C4AA7EE7-5C2E-8D48-989F-F7194666A353}"/>
                  </a:ext>
                </a:extLst>
              </p:cNvPr>
              <p:cNvCxnSpPr>
                <a:stCxn id="910" idx="2"/>
              </p:cNvCxnSpPr>
              <p:nvPr/>
            </p:nvCxnSpPr>
            <p:spPr>
              <a:xfrm flipH="1" flipV="1">
                <a:off x="3148590" y="4004811"/>
                <a:ext cx="0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5" name="Group 421">
              <a:extLst>
                <a:ext uri="{FF2B5EF4-FFF2-40B4-BE49-F238E27FC236}">
                  <a16:creationId xmlns:a16="http://schemas.microsoft.com/office/drawing/2014/main" id="{1FA36B18-95B0-CB4E-95BE-59E9718161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79204" y="2792111"/>
              <a:ext cx="350837" cy="317387"/>
              <a:chOff x="2931664" y="3912603"/>
              <a:chExt cx="430450" cy="329314"/>
            </a:xfrm>
          </p:grpSpPr>
          <p:sp>
            <p:nvSpPr>
              <p:cNvPr id="906" name="Rectangle 905">
                <a:extLst>
                  <a:ext uri="{FF2B5EF4-FFF2-40B4-BE49-F238E27FC236}">
                    <a16:creationId xmlns:a16="http://schemas.microsoft.com/office/drawing/2014/main" id="{EE684161-8E76-E041-95F6-E692F09DB739}"/>
                  </a:ext>
                </a:extLst>
              </p:cNvPr>
              <p:cNvSpPr/>
              <p:nvPr/>
            </p:nvSpPr>
            <p:spPr>
              <a:xfrm>
                <a:off x="2937432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07" name="Straight Connector 906">
                <a:extLst>
                  <a:ext uri="{FF2B5EF4-FFF2-40B4-BE49-F238E27FC236}">
                    <a16:creationId xmlns:a16="http://schemas.microsoft.com/office/drawing/2014/main" id="{7927B3EE-2CC2-B44C-94F1-B69CA0A815A2}"/>
                  </a:ext>
                </a:extLst>
              </p:cNvPr>
              <p:cNvCxnSpPr/>
              <p:nvPr/>
            </p:nvCxnSpPr>
            <p:spPr>
              <a:xfrm>
                <a:off x="2931587" y="400481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08" name="Straight Connector 907">
                <a:extLst>
                  <a:ext uri="{FF2B5EF4-FFF2-40B4-BE49-F238E27FC236}">
                    <a16:creationId xmlns:a16="http://schemas.microsoft.com/office/drawing/2014/main" id="{89B6595F-CFF0-3B40-B47C-ADB86E974281}"/>
                  </a:ext>
                </a:extLst>
              </p:cNvPr>
              <p:cNvCxnSpPr/>
              <p:nvPr/>
            </p:nvCxnSpPr>
            <p:spPr>
              <a:xfrm>
                <a:off x="2931587" y="406738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09" name="Straight Connector 908">
                <a:extLst>
                  <a:ext uri="{FF2B5EF4-FFF2-40B4-BE49-F238E27FC236}">
                    <a16:creationId xmlns:a16="http://schemas.microsoft.com/office/drawing/2014/main" id="{C551D2B6-035F-CE4D-A43A-5FFB5AFCEED5}"/>
                  </a:ext>
                </a:extLst>
              </p:cNvPr>
              <p:cNvCxnSpPr>
                <a:stCxn id="906" idx="2"/>
              </p:cNvCxnSpPr>
              <p:nvPr/>
            </p:nvCxnSpPr>
            <p:spPr>
              <a:xfrm flipH="1" flipV="1">
                <a:off x="3147825" y="4004811"/>
                <a:ext cx="1947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grpSp>
        <p:nvGrpSpPr>
          <p:cNvPr id="926" name="Group 925">
            <a:extLst>
              <a:ext uri="{FF2B5EF4-FFF2-40B4-BE49-F238E27FC236}">
                <a16:creationId xmlns:a16="http://schemas.microsoft.com/office/drawing/2014/main" id="{A988FEAF-222E-2C4B-8C38-8B6C17D4D63D}"/>
              </a:ext>
            </a:extLst>
          </p:cNvPr>
          <p:cNvGrpSpPr>
            <a:grpSpLocks/>
          </p:cNvGrpSpPr>
          <p:nvPr/>
        </p:nvGrpSpPr>
        <p:grpSpPr bwMode="auto">
          <a:xfrm>
            <a:off x="3605068" y="3656980"/>
            <a:ext cx="5211762" cy="2740025"/>
            <a:chOff x="1856416" y="3709935"/>
            <a:chExt cx="5211763" cy="2739614"/>
          </a:xfrm>
        </p:grpSpPr>
        <p:sp>
          <p:nvSpPr>
            <p:cNvPr id="927" name="Freeform 926">
              <a:extLst>
                <a:ext uri="{FF2B5EF4-FFF2-40B4-BE49-F238E27FC236}">
                  <a16:creationId xmlns:a16="http://schemas.microsoft.com/office/drawing/2014/main" id="{875BCAC4-B573-D54B-BF32-094096F89D98}"/>
                </a:ext>
              </a:extLst>
            </p:cNvPr>
            <p:cNvSpPr/>
            <p:nvPr/>
          </p:nvSpPr>
          <p:spPr>
            <a:xfrm>
              <a:off x="1877053" y="5330529"/>
              <a:ext cx="1281113" cy="758711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28" name="Freeform 927">
              <a:extLst>
                <a:ext uri="{FF2B5EF4-FFF2-40B4-BE49-F238E27FC236}">
                  <a16:creationId xmlns:a16="http://schemas.microsoft.com/office/drawing/2014/main" id="{0D857BEA-FC6F-1449-A5C0-C21CC8BC5CED}"/>
                </a:ext>
              </a:extLst>
            </p:cNvPr>
            <p:cNvSpPr/>
            <p:nvPr/>
          </p:nvSpPr>
          <p:spPr>
            <a:xfrm>
              <a:off x="6202992" y="5428939"/>
              <a:ext cx="865187" cy="55395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1011379"/>
                <a:gd name="connsiteY0" fmla="*/ 605727 h 758185"/>
                <a:gd name="connsiteX1" fmla="*/ 490915 w 1011379"/>
                <a:gd name="connsiteY1" fmla="*/ 13939 h 758185"/>
                <a:gd name="connsiteX2" fmla="*/ 1011379 w 1011379"/>
                <a:gd name="connsiteY2" fmla="*/ 563 h 758185"/>
                <a:gd name="connsiteX3" fmla="*/ 268780 w 1011379"/>
                <a:gd name="connsiteY3" fmla="*/ 758185 h 758185"/>
                <a:gd name="connsiteX4" fmla="*/ 0 w 1011379"/>
                <a:gd name="connsiteY4" fmla="*/ 605727 h 758185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05727"/>
                <a:gd name="connsiteX1" fmla="*/ 490915 w 1011379"/>
                <a:gd name="connsiteY1" fmla="*/ 13939 h 605727"/>
                <a:gd name="connsiteX2" fmla="*/ 1011379 w 1011379"/>
                <a:gd name="connsiteY2" fmla="*/ 563 h 605727"/>
                <a:gd name="connsiteX3" fmla="*/ 318823 w 1011379"/>
                <a:gd name="connsiteY3" fmla="*/ 553361 h 605727"/>
                <a:gd name="connsiteX4" fmla="*/ 0 w 1011379"/>
                <a:gd name="connsiteY4" fmla="*/ 605727 h 605727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29" name="Freeform 928">
              <a:extLst>
                <a:ext uri="{FF2B5EF4-FFF2-40B4-BE49-F238E27FC236}">
                  <a16:creationId xmlns:a16="http://schemas.microsoft.com/office/drawing/2014/main" id="{218DF382-E11C-A94A-ABF5-F93EB0534196}"/>
                </a:ext>
              </a:extLst>
            </p:cNvPr>
            <p:cNvSpPr/>
            <p:nvPr/>
          </p:nvSpPr>
          <p:spPr>
            <a:xfrm>
              <a:off x="5377492" y="5449574"/>
              <a:ext cx="676275" cy="89680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675040"/>
                <a:gd name="connsiteY0" fmla="*/ 894029 h 896577"/>
                <a:gd name="connsiteX1" fmla="*/ 15664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  <a:gd name="connsiteX0" fmla="*/ 0 w 675040"/>
                <a:gd name="connsiteY0" fmla="*/ 894029 h 896577"/>
                <a:gd name="connsiteX1" fmla="*/ 18662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30" name="Freeform 929">
              <a:extLst>
                <a:ext uri="{FF2B5EF4-FFF2-40B4-BE49-F238E27FC236}">
                  <a16:creationId xmlns:a16="http://schemas.microsoft.com/office/drawing/2014/main" id="{BD4E8E8A-5281-2546-8825-0786245B15DA}"/>
                </a:ext>
              </a:extLst>
            </p:cNvPr>
            <p:cNvSpPr/>
            <p:nvPr/>
          </p:nvSpPr>
          <p:spPr>
            <a:xfrm>
              <a:off x="4340853" y="5470208"/>
              <a:ext cx="514350" cy="40157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7341"/>
                <a:gd name="connsiteX1" fmla="*/ 0 w 514180"/>
                <a:gd name="connsiteY1" fmla="*/ 0 h 577341"/>
                <a:gd name="connsiteX2" fmla="*/ 514180 w 514180"/>
                <a:gd name="connsiteY2" fmla="*/ 10891 h 577341"/>
                <a:gd name="connsiteX3" fmla="*/ 404259 w 514180"/>
                <a:gd name="connsiteY3" fmla="*/ 386400 h 577341"/>
                <a:gd name="connsiteX4" fmla="*/ 135770 w 514180"/>
                <a:gd name="connsiteY4" fmla="*/ 577341 h 577341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02193 h 402193"/>
                <a:gd name="connsiteX1" fmla="*/ 0 w 514180"/>
                <a:gd name="connsiteY1" fmla="*/ 0 h 402193"/>
                <a:gd name="connsiteX2" fmla="*/ 514180 w 514180"/>
                <a:gd name="connsiteY2" fmla="*/ 10891 h 402193"/>
                <a:gd name="connsiteX3" fmla="*/ 404259 w 514180"/>
                <a:gd name="connsiteY3" fmla="*/ 386400 h 402193"/>
                <a:gd name="connsiteX4" fmla="*/ 100781 w 514180"/>
                <a:gd name="connsiteY4" fmla="*/ 402193 h 40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31" name="Freeform 930">
              <a:extLst>
                <a:ext uri="{FF2B5EF4-FFF2-40B4-BE49-F238E27FC236}">
                  <a16:creationId xmlns:a16="http://schemas.microsoft.com/office/drawing/2014/main" id="{E78920D8-D684-1642-B41B-2CC538B9202E}"/>
                </a:ext>
              </a:extLst>
            </p:cNvPr>
            <p:cNvSpPr/>
            <p:nvPr/>
          </p:nvSpPr>
          <p:spPr>
            <a:xfrm>
              <a:off x="3561391" y="5433701"/>
              <a:ext cx="573087" cy="101584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  <a:gd name="connsiteX0" fmla="*/ 403236 w 574100"/>
                <a:gd name="connsiteY0" fmla="*/ 1215612 h 1215612"/>
                <a:gd name="connsiteX1" fmla="*/ 0 w 574100"/>
                <a:gd name="connsiteY1" fmla="*/ 4757 h 1215612"/>
                <a:gd name="connsiteX2" fmla="*/ 502783 w 574100"/>
                <a:gd name="connsiteY2" fmla="*/ 0 h 1215612"/>
                <a:gd name="connsiteX3" fmla="*/ 574100 w 574100"/>
                <a:gd name="connsiteY3" fmla="*/ 1014877 h 1215612"/>
                <a:gd name="connsiteX4" fmla="*/ 403236 w 574100"/>
                <a:gd name="connsiteY4" fmla="*/ 1215612 h 1215612"/>
                <a:gd name="connsiteX0" fmla="*/ 333190 w 574100"/>
                <a:gd name="connsiteY0" fmla="*/ 985695 h 1015244"/>
                <a:gd name="connsiteX1" fmla="*/ 0 w 574100"/>
                <a:gd name="connsiteY1" fmla="*/ 4757 h 1015244"/>
                <a:gd name="connsiteX2" fmla="*/ 502783 w 574100"/>
                <a:gd name="connsiteY2" fmla="*/ 0 h 1015244"/>
                <a:gd name="connsiteX3" fmla="*/ 574100 w 574100"/>
                <a:gd name="connsiteY3" fmla="*/ 1014877 h 1015244"/>
                <a:gd name="connsiteX4" fmla="*/ 333190 w 574100"/>
                <a:gd name="connsiteY4" fmla="*/ 985695 h 10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932" name="Group 28">
              <a:extLst>
                <a:ext uri="{FF2B5EF4-FFF2-40B4-BE49-F238E27FC236}">
                  <a16:creationId xmlns:a16="http://schemas.microsoft.com/office/drawing/2014/main" id="{088ACE2A-7A5D-4F42-921C-CF157C288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1017" name="Rectangle 1016">
                <a:extLst>
                  <a:ext uri="{FF2B5EF4-FFF2-40B4-BE49-F238E27FC236}">
                    <a16:creationId xmlns:a16="http://schemas.microsoft.com/office/drawing/2014/main" id="{F031C840-E404-B943-9DD7-6487F36B8BC7}"/>
                  </a:ext>
                </a:extLst>
              </p:cNvPr>
              <p:cNvSpPr/>
              <p:nvPr/>
            </p:nvSpPr>
            <p:spPr bwMode="auto">
              <a:xfrm rot="10800000">
                <a:off x="1867528" y="3957548"/>
                <a:ext cx="1027113" cy="61109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1018" name="Group 498">
                <a:extLst>
                  <a:ext uri="{FF2B5EF4-FFF2-40B4-BE49-F238E27FC236}">
                    <a16:creationId xmlns:a16="http://schemas.microsoft.com/office/drawing/2014/main" id="{11E4B476-A94C-6141-A48C-F22AAD7C5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1032" name="Oval 1031">
                  <a:extLst>
                    <a:ext uri="{FF2B5EF4-FFF2-40B4-BE49-F238E27FC236}">
                      <a16:creationId xmlns:a16="http://schemas.microsoft.com/office/drawing/2014/main" id="{6285E922-4389-6747-873A-ED742F93B7B8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3" name="Rectangle 1032">
                  <a:extLst>
                    <a:ext uri="{FF2B5EF4-FFF2-40B4-BE49-F238E27FC236}">
                      <a16:creationId xmlns:a16="http://schemas.microsoft.com/office/drawing/2014/main" id="{681399F7-9F7D-8247-A86B-B0C42C17B7BD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111689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4" name="Oval 1033">
                  <a:extLst>
                    <a:ext uri="{FF2B5EF4-FFF2-40B4-BE49-F238E27FC236}">
                      <a16:creationId xmlns:a16="http://schemas.microsoft.com/office/drawing/2014/main" id="{22EC9AA8-544A-8B4A-88A6-2074F49F53D4}"/>
                    </a:ext>
                  </a:extLst>
                </p:cNvPr>
                <p:cNvSpPr/>
                <p:nvPr/>
              </p:nvSpPr>
              <p:spPr>
                <a:xfrm>
                  <a:off x="4129067" y="3606966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35" name="Straight Connector 1034">
                  <a:extLst>
                    <a:ext uri="{FF2B5EF4-FFF2-40B4-BE49-F238E27FC236}">
                      <a16:creationId xmlns:a16="http://schemas.microsoft.com/office/drawing/2014/main" id="{C98CC5A1-6137-AD47-8DAD-1CE3995E4F4E}"/>
                    </a:ext>
                  </a:extLst>
                </p:cNvPr>
                <p:cNvCxnSpPr/>
                <p:nvPr/>
              </p:nvCxnSpPr>
              <p:spPr>
                <a:xfrm>
                  <a:off x="4697035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36" name="Straight Connector 1035">
                  <a:extLst>
                    <a:ext uri="{FF2B5EF4-FFF2-40B4-BE49-F238E27FC236}">
                      <a16:creationId xmlns:a16="http://schemas.microsoft.com/office/drawing/2014/main" id="{D6DBD6DE-4277-6E43-8F0F-101EA88CC186}"/>
                    </a:ext>
                  </a:extLst>
                </p:cNvPr>
                <p:cNvCxnSpPr/>
                <p:nvPr/>
              </p:nvCxnSpPr>
              <p:spPr>
                <a:xfrm>
                  <a:off x="4129067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19" name="Rectangle 1018">
                <a:extLst>
                  <a:ext uri="{FF2B5EF4-FFF2-40B4-BE49-F238E27FC236}">
                    <a16:creationId xmlns:a16="http://schemas.microsoft.com/office/drawing/2014/main" id="{511198B5-F79E-C74D-B56E-01ADB1EAA4C1}"/>
                  </a:ext>
                </a:extLst>
              </p:cNvPr>
              <p:cNvSpPr/>
              <p:nvPr/>
            </p:nvSpPr>
            <p:spPr bwMode="auto">
              <a:xfrm>
                <a:off x="1877053" y="4705148"/>
                <a:ext cx="1028700" cy="52221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20" name="Straight Connector 1019">
                <a:extLst>
                  <a:ext uri="{FF2B5EF4-FFF2-40B4-BE49-F238E27FC236}">
                    <a16:creationId xmlns:a16="http://schemas.microsoft.com/office/drawing/2014/main" id="{D3ADC60A-D45A-1346-84AC-B4714AE1CB27}"/>
                  </a:ext>
                </a:extLst>
              </p:cNvPr>
              <p:cNvCxnSpPr/>
              <p:nvPr/>
            </p:nvCxnSpPr>
            <p:spPr bwMode="auto">
              <a:xfrm>
                <a:off x="1861178" y="3981356"/>
                <a:ext cx="17463" cy="130155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1021" name="Straight Connector 1020">
                <a:extLst>
                  <a:ext uri="{FF2B5EF4-FFF2-40B4-BE49-F238E27FC236}">
                    <a16:creationId xmlns:a16="http://schemas.microsoft.com/office/drawing/2014/main" id="{8C732665-0AF3-514A-8491-058D584AA66C}"/>
                  </a:ext>
                </a:extLst>
              </p:cNvPr>
              <p:cNvCxnSpPr/>
              <p:nvPr/>
            </p:nvCxnSpPr>
            <p:spPr bwMode="auto">
              <a:xfrm flipH="1">
                <a:off x="2894641" y="3971833"/>
                <a:ext cx="6350" cy="1269810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22" name="Group 504">
                <a:extLst>
                  <a:ext uri="{FF2B5EF4-FFF2-40B4-BE49-F238E27FC236}">
                    <a16:creationId xmlns:a16="http://schemas.microsoft.com/office/drawing/2014/main" id="{87E38306-3DC6-B044-991D-BEE6F6FD2E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1023" name="Oval 1022">
                  <a:extLst>
                    <a:ext uri="{FF2B5EF4-FFF2-40B4-BE49-F238E27FC236}">
                      <a16:creationId xmlns:a16="http://schemas.microsoft.com/office/drawing/2014/main" id="{55E5FA1C-CAB4-8341-8DAA-EDAE9CFD84E2}"/>
                    </a:ext>
                  </a:extLst>
                </p:cNvPr>
                <p:cNvSpPr/>
                <p:nvPr/>
              </p:nvSpPr>
              <p:spPr bwMode="auto">
                <a:xfrm flipV="1">
                  <a:off x="2185125" y="1689286"/>
                  <a:ext cx="1196349" cy="31485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4" name="Rectangle 1023">
                  <a:extLst>
                    <a:ext uri="{FF2B5EF4-FFF2-40B4-BE49-F238E27FC236}">
                      <a16:creationId xmlns:a16="http://schemas.microsoft.com/office/drawing/2014/main" id="{44108165-9E65-5F4A-BAAB-C6ACE38D3C65}"/>
                    </a:ext>
                  </a:extLst>
                </p:cNvPr>
                <p:cNvSpPr/>
                <p:nvPr/>
              </p:nvSpPr>
              <p:spPr bwMode="auto">
                <a:xfrm>
                  <a:off x="2183302" y="1735489"/>
                  <a:ext cx="1198172" cy="112938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5" name="Oval 1024">
                  <a:extLst>
                    <a:ext uri="{FF2B5EF4-FFF2-40B4-BE49-F238E27FC236}">
                      <a16:creationId xmlns:a16="http://schemas.microsoft.com/office/drawing/2014/main" id="{5220D9A0-FC71-C848-AA4B-AC3EAD73DB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349" cy="31485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6" name="Freeform 1025">
                  <a:extLst>
                    <a:ext uri="{FF2B5EF4-FFF2-40B4-BE49-F238E27FC236}">
                      <a16:creationId xmlns:a16="http://schemas.microsoft.com/office/drawing/2014/main" id="{0E8501FC-8102-1648-8958-E425AC1A0FB8}"/>
                    </a:ext>
                  </a:extLst>
                </p:cNvPr>
                <p:cNvSpPr/>
                <p:nvPr/>
              </p:nvSpPr>
              <p:spPr bwMode="auto">
                <a:xfrm>
                  <a:off x="2489684" y="1670464"/>
                  <a:ext cx="581761" cy="15742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7" name="Freeform 1026">
                  <a:extLst>
                    <a:ext uri="{FF2B5EF4-FFF2-40B4-BE49-F238E27FC236}">
                      <a16:creationId xmlns:a16="http://schemas.microsoft.com/office/drawing/2014/main" id="{AF49A14A-FE33-EB4B-ADEA-BA7B348615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501" y="1629396"/>
                  <a:ext cx="703949" cy="111226"/>
                </a:xfrm>
                <a:custGeom>
                  <a:avLst/>
                  <a:gdLst>
                    <a:gd name="T0" fmla="*/ 0 w 3723451"/>
                    <a:gd name="T1" fmla="*/ 27211 h 932950"/>
                    <a:gd name="T2" fmla="*/ 123865 w 3723451"/>
                    <a:gd name="T3" fmla="*/ 321 h 932950"/>
                    <a:gd name="T4" fmla="*/ 350850 w 3723451"/>
                    <a:gd name="T5" fmla="*/ 62061 h 932950"/>
                    <a:gd name="T6" fmla="*/ 567397 w 3723451"/>
                    <a:gd name="T7" fmla="*/ 0 h 932950"/>
                    <a:gd name="T8" fmla="*/ 703949 w 3723451"/>
                    <a:gd name="T9" fmla="*/ 24696 h 932950"/>
                    <a:gd name="T10" fmla="*/ 602354 w 3723451"/>
                    <a:gd name="T11" fmla="*/ 55064 h 932950"/>
                    <a:gd name="T12" fmla="*/ 569645 w 3723451"/>
                    <a:gd name="T13" fmla="*/ 46877 h 932950"/>
                    <a:gd name="T14" fmla="*/ 354838 w 3723451"/>
                    <a:gd name="T15" fmla="*/ 111226 h 932950"/>
                    <a:gd name="T16" fmla="*/ 134536 w 3723451"/>
                    <a:gd name="T17" fmla="*/ 49244 h 932950"/>
                    <a:gd name="T18" fmla="*/ 98918 w 3723451"/>
                    <a:gd name="T19" fmla="*/ 55934 h 932950"/>
                    <a:gd name="T20" fmla="*/ 0 w 3723451"/>
                    <a:gd name="T21" fmla="*/ 2721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8" name="Freeform 1027">
                  <a:extLst>
                    <a:ext uri="{FF2B5EF4-FFF2-40B4-BE49-F238E27FC236}">
                      <a16:creationId xmlns:a16="http://schemas.microsoft.com/office/drawing/2014/main" id="{FEBE179E-02E9-C64E-89FC-F45503783F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22" y="1723510"/>
                  <a:ext cx="257143" cy="95826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143 w 1366596"/>
                    <a:gd name="T3" fmla="*/ 74047 h 809868"/>
                    <a:gd name="T4" fmla="*/ 162771 w 1366596"/>
                    <a:gd name="T5" fmla="*/ 95826 h 809868"/>
                    <a:gd name="T6" fmla="*/ 866 w 1366596"/>
                    <a:gd name="T7" fmla="*/ 5063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9" name="Freeform 1028">
                  <a:extLst>
                    <a:ext uri="{FF2B5EF4-FFF2-40B4-BE49-F238E27FC236}">
                      <a16:creationId xmlns:a16="http://schemas.microsoft.com/office/drawing/2014/main" id="{56DF1AAD-D538-1C44-A286-465AD81A04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6736" y="1725222"/>
                  <a:ext cx="255318" cy="94114"/>
                </a:xfrm>
                <a:custGeom>
                  <a:avLst/>
                  <a:gdLst>
                    <a:gd name="T0" fmla="*/ 251832 w 1348191"/>
                    <a:gd name="T1" fmla="*/ 0 h 791462"/>
                    <a:gd name="T2" fmla="*/ 255318 w 1348191"/>
                    <a:gd name="T3" fmla="*/ 45415 h 791462"/>
                    <a:gd name="T4" fmla="*/ 92368 w 1348191"/>
                    <a:gd name="T5" fmla="*/ 94114 h 791462"/>
                    <a:gd name="T6" fmla="*/ 0 w 1348191"/>
                    <a:gd name="T7" fmla="*/ 72774 h 791462"/>
                    <a:gd name="T8" fmla="*/ 251832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30" name="Straight Connector 1029">
                  <a:extLst>
                    <a:ext uri="{FF2B5EF4-FFF2-40B4-BE49-F238E27FC236}">
                      <a16:creationId xmlns:a16="http://schemas.microsoft.com/office/drawing/2014/main" id="{60701F8E-3F5A-734C-A498-AA55BCD5CFE1}"/>
                    </a:ext>
                  </a:extLst>
                </p:cNvPr>
                <p:cNvCxnSpPr>
                  <a:cxnSpLocks noChangeShapeType="1"/>
                  <a:endCxn id="1025" idx="2"/>
                </p:cNvCxnSpPr>
                <p:nvPr/>
              </p:nvCxnSpPr>
              <p:spPr bwMode="auto">
                <a:xfrm flipH="1" flipV="1">
                  <a:off x="2183302" y="1732067"/>
                  <a:ext cx="1823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31" name="Straight Connector 1030">
                  <a:extLst>
                    <a:ext uri="{FF2B5EF4-FFF2-40B4-BE49-F238E27FC236}">
                      <a16:creationId xmlns:a16="http://schemas.microsoft.com/office/drawing/2014/main" id="{299ED768-B7C5-C447-A0CA-015C1D4D47F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1474" y="1728644"/>
                  <a:ext cx="1824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3" name="Group 29">
              <a:extLst>
                <a:ext uri="{FF2B5EF4-FFF2-40B4-BE49-F238E27FC236}">
                  <a16:creationId xmlns:a16="http://schemas.microsoft.com/office/drawing/2014/main" id="{BE1E7CEF-FBEC-2040-A3E0-0EBB60746A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997" name="Rectangle 996">
                <a:extLst>
                  <a:ext uri="{FF2B5EF4-FFF2-40B4-BE49-F238E27FC236}">
                    <a16:creationId xmlns:a16="http://schemas.microsoft.com/office/drawing/2014/main" id="{7F242236-8B77-9144-8038-81B9BCAB1509}"/>
                  </a:ext>
                </a:extLst>
              </p:cNvPr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98" name="Straight Connector 997">
                <a:extLst>
                  <a:ext uri="{FF2B5EF4-FFF2-40B4-BE49-F238E27FC236}">
                    <a16:creationId xmlns:a16="http://schemas.microsoft.com/office/drawing/2014/main" id="{855E433C-9E28-D243-A7F8-5DC166631717}"/>
                  </a:ext>
                </a:extLst>
              </p:cNvPr>
              <p:cNvCxnSpPr/>
              <p:nvPr/>
            </p:nvCxnSpPr>
            <p:spPr bwMode="auto">
              <a:xfrm flipH="1">
                <a:off x="4078916" y="4019450"/>
                <a:ext cx="1587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99" name="Group 552">
                <a:extLst>
                  <a:ext uri="{FF2B5EF4-FFF2-40B4-BE49-F238E27FC236}">
                    <a16:creationId xmlns:a16="http://schemas.microsoft.com/office/drawing/2014/main" id="{2095E3B0-B1DF-9747-A4B6-739AFCB17C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1012" name="Oval 1011">
                  <a:extLst>
                    <a:ext uri="{FF2B5EF4-FFF2-40B4-BE49-F238E27FC236}">
                      <a16:creationId xmlns:a16="http://schemas.microsoft.com/office/drawing/2014/main" id="{77BE98D0-B8F8-0542-81BA-550DCDDBED58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3" name="Rectangle 1012">
                  <a:extLst>
                    <a:ext uri="{FF2B5EF4-FFF2-40B4-BE49-F238E27FC236}">
                      <a16:creationId xmlns:a16="http://schemas.microsoft.com/office/drawing/2014/main" id="{FF81DF11-B403-0242-9BBF-4028E5002511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4" name="Oval 1013">
                  <a:extLst>
                    <a:ext uri="{FF2B5EF4-FFF2-40B4-BE49-F238E27FC236}">
                      <a16:creationId xmlns:a16="http://schemas.microsoft.com/office/drawing/2014/main" id="{DA7CD07E-7BFA-EA40-A63C-19BD545F9FBB}"/>
                    </a:ext>
                  </a:extLst>
                </p:cNvPr>
                <p:cNvSpPr/>
                <p:nvPr/>
              </p:nvSpPr>
              <p:spPr>
                <a:xfrm>
                  <a:off x="4128204" y="3600527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15" name="Straight Connector 1014">
                  <a:extLst>
                    <a:ext uri="{FF2B5EF4-FFF2-40B4-BE49-F238E27FC236}">
                      <a16:creationId xmlns:a16="http://schemas.microsoft.com/office/drawing/2014/main" id="{B2F8B11B-A555-1F4E-A7E6-540E16F7A0A8}"/>
                    </a:ext>
                  </a:extLst>
                </p:cNvPr>
                <p:cNvCxnSpPr/>
                <p:nvPr/>
              </p:nvCxnSpPr>
              <p:spPr>
                <a:xfrm>
                  <a:off x="4696810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16" name="Straight Connector 1015">
                  <a:extLst>
                    <a:ext uri="{FF2B5EF4-FFF2-40B4-BE49-F238E27FC236}">
                      <a16:creationId xmlns:a16="http://schemas.microsoft.com/office/drawing/2014/main" id="{DC5D2573-EDE8-D044-BD08-61DD678EC15B}"/>
                    </a:ext>
                  </a:extLst>
                </p:cNvPr>
                <p:cNvCxnSpPr/>
                <p:nvPr/>
              </p:nvCxnSpPr>
              <p:spPr>
                <a:xfrm>
                  <a:off x="4128204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1CD2ADDF-DE6E-274D-9173-D493921DFE9F}"/>
                  </a:ext>
                </a:extLst>
              </p:cNvPr>
              <p:cNvSpPr/>
              <p:nvPr/>
            </p:nvSpPr>
            <p:spPr bwMode="auto">
              <a:xfrm>
                <a:off x="3572503" y="4574992"/>
                <a:ext cx="496888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3926DE25-E9FB-D540-98B7-27C7DBB56A43}"/>
                  </a:ext>
                </a:extLst>
              </p:cNvPr>
              <p:cNvCxnSpPr/>
              <p:nvPr/>
            </p:nvCxnSpPr>
            <p:spPr bwMode="auto">
              <a:xfrm flipH="1">
                <a:off x="3566153" y="4027387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02" name="Group 538">
                <a:extLst>
                  <a:ext uri="{FF2B5EF4-FFF2-40B4-BE49-F238E27FC236}">
                    <a16:creationId xmlns:a16="http://schemas.microsoft.com/office/drawing/2014/main" id="{FA32E138-3569-9943-8F38-8BFBBEE94E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1003" name="Oval 1002">
                  <a:extLst>
                    <a:ext uri="{FF2B5EF4-FFF2-40B4-BE49-F238E27FC236}">
                      <a16:creationId xmlns:a16="http://schemas.microsoft.com/office/drawing/2014/main" id="{172BF76E-3582-364D-ACA4-688518FFF091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9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4" name="Rectangle 1003">
                  <a:extLst>
                    <a:ext uri="{FF2B5EF4-FFF2-40B4-BE49-F238E27FC236}">
                      <a16:creationId xmlns:a16="http://schemas.microsoft.com/office/drawing/2014/main" id="{3A78A2F4-E393-6E42-BE3F-0FCA6714AEB4}"/>
                    </a:ext>
                  </a:extLst>
                </p:cNvPr>
                <p:cNvSpPr/>
                <p:nvPr/>
              </p:nvSpPr>
              <p:spPr bwMode="auto">
                <a:xfrm>
                  <a:off x="2184877" y="1736233"/>
                  <a:ext cx="1198749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5" name="Oval 1004">
                  <a:extLst>
                    <a:ext uri="{FF2B5EF4-FFF2-40B4-BE49-F238E27FC236}">
                      <a16:creationId xmlns:a16="http://schemas.microsoft.com/office/drawing/2014/main" id="{940143FD-143D-914C-BE2C-37F2F665D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7" y="1564501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6" name="Freeform 1005">
                  <a:extLst>
                    <a:ext uri="{FF2B5EF4-FFF2-40B4-BE49-F238E27FC236}">
                      <a16:creationId xmlns:a16="http://schemas.microsoft.com/office/drawing/2014/main" id="{E3E8B10C-6B82-EC4C-A959-82D1FA770D43}"/>
                    </a:ext>
                  </a:extLst>
                </p:cNvPr>
                <p:cNvSpPr/>
                <p:nvPr/>
              </p:nvSpPr>
              <p:spPr bwMode="auto">
                <a:xfrm>
                  <a:off x="2491182" y="1671482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7" name="Freeform 1006">
                  <a:extLst>
                    <a:ext uri="{FF2B5EF4-FFF2-40B4-BE49-F238E27FC236}">
                      <a16:creationId xmlns:a16="http://schemas.microsoft.com/office/drawing/2014/main" id="{0B23900C-40C2-5447-A8A5-DB9E4C1FB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2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8" name="Freeform 1007">
                  <a:extLst>
                    <a:ext uri="{FF2B5EF4-FFF2-40B4-BE49-F238E27FC236}">
                      <a16:creationId xmlns:a16="http://schemas.microsoft.com/office/drawing/2014/main" id="{8EDB510B-0DD2-AE4F-82C5-7A7D8DC924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8"/>
                  <a:ext cx="260925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965 h 809868"/>
                    <a:gd name="T4" fmla="*/ 165165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9" name="Freeform 1008">
                  <a:extLst>
                    <a:ext uri="{FF2B5EF4-FFF2-40B4-BE49-F238E27FC236}">
                      <a16:creationId xmlns:a16="http://schemas.microsoft.com/office/drawing/2014/main" id="{8DBE17FA-57C2-EB4B-A9B7-514F4336E2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2" y="1724972"/>
                  <a:ext cx="253364" cy="95720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6190 h 791462"/>
                    <a:gd name="T4" fmla="*/ 91661 w 1348191"/>
                    <a:gd name="T5" fmla="*/ 95720 h 791462"/>
                    <a:gd name="T6" fmla="*/ 0 w 1348191"/>
                    <a:gd name="T7" fmla="*/ 74016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10" name="Straight Connector 1009">
                  <a:extLst>
                    <a:ext uri="{FF2B5EF4-FFF2-40B4-BE49-F238E27FC236}">
                      <a16:creationId xmlns:a16="http://schemas.microsoft.com/office/drawing/2014/main" id="{6D72BFF1-097B-E940-AAD0-E8A2E1D2A096}"/>
                    </a:ext>
                  </a:extLst>
                </p:cNvPr>
                <p:cNvCxnSpPr>
                  <a:cxnSpLocks noChangeShapeType="1"/>
                  <a:endCxn id="1005" idx="2"/>
                </p:cNvCxnSpPr>
                <p:nvPr/>
              </p:nvCxnSpPr>
              <p:spPr bwMode="auto">
                <a:xfrm flipH="1" flipV="1">
                  <a:off x="2184877" y="172215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11" name="Straight Connector 1010">
                  <a:extLst>
                    <a:ext uri="{FF2B5EF4-FFF2-40B4-BE49-F238E27FC236}">
                      <a16:creationId xmlns:a16="http://schemas.microsoft.com/office/drawing/2014/main" id="{088863E0-982B-8A4D-853F-851CE3F1F1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2" y="172778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4" name="Group 30">
              <a:extLst>
                <a:ext uri="{FF2B5EF4-FFF2-40B4-BE49-F238E27FC236}">
                  <a16:creationId xmlns:a16="http://schemas.microsoft.com/office/drawing/2014/main" id="{B108AACE-03DC-254D-AC34-727FF075B8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977" name="Rectangle 976">
                <a:extLst>
                  <a:ext uri="{FF2B5EF4-FFF2-40B4-BE49-F238E27FC236}">
                    <a16:creationId xmlns:a16="http://schemas.microsoft.com/office/drawing/2014/main" id="{B0F9C3E9-A467-3F42-B81A-4399A9B977B8}"/>
                  </a:ext>
                </a:extLst>
              </p:cNvPr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78" name="Straight Connector 977">
                <a:extLst>
                  <a:ext uri="{FF2B5EF4-FFF2-40B4-BE49-F238E27FC236}">
                    <a16:creationId xmlns:a16="http://schemas.microsoft.com/office/drawing/2014/main" id="{20B4E373-A127-2049-BBD2-5D8AFBDD7F00}"/>
                  </a:ext>
                </a:extLst>
              </p:cNvPr>
              <p:cNvCxnSpPr/>
              <p:nvPr/>
            </p:nvCxnSpPr>
            <p:spPr bwMode="auto">
              <a:xfrm flipH="1">
                <a:off x="4861553" y="4024212"/>
                <a:ext cx="1588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79" name="Group 580">
                <a:extLst>
                  <a:ext uri="{FF2B5EF4-FFF2-40B4-BE49-F238E27FC236}">
                    <a16:creationId xmlns:a16="http://schemas.microsoft.com/office/drawing/2014/main" id="{3A9D8F64-E0EA-B742-94C4-1BEB4135EA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992" name="Oval 991">
                  <a:extLst>
                    <a:ext uri="{FF2B5EF4-FFF2-40B4-BE49-F238E27FC236}">
                      <a16:creationId xmlns:a16="http://schemas.microsoft.com/office/drawing/2014/main" id="{74425C53-433E-6F47-8B0C-9F4C8E916E2E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22549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3" name="Rectangle 992">
                  <a:extLst>
                    <a:ext uri="{FF2B5EF4-FFF2-40B4-BE49-F238E27FC236}">
                      <a16:creationId xmlns:a16="http://schemas.microsoft.com/office/drawing/2014/main" id="{A0400564-35E9-0947-9C64-641EDF9EEAFA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4" name="Oval 993">
                  <a:extLst>
                    <a:ext uri="{FF2B5EF4-FFF2-40B4-BE49-F238E27FC236}">
                      <a16:creationId xmlns:a16="http://schemas.microsoft.com/office/drawing/2014/main" id="{56DE4CA9-0BD6-4744-AD30-73684267516E}"/>
                    </a:ext>
                  </a:extLst>
                </p:cNvPr>
                <p:cNvSpPr/>
                <p:nvPr/>
              </p:nvSpPr>
              <p:spPr>
                <a:xfrm>
                  <a:off x="4128204" y="3600524"/>
                  <a:ext cx="568606" cy="230349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95" name="Straight Connector 994">
                  <a:extLst>
                    <a:ext uri="{FF2B5EF4-FFF2-40B4-BE49-F238E27FC236}">
                      <a16:creationId xmlns:a16="http://schemas.microsoft.com/office/drawing/2014/main" id="{0A9628A0-82B0-154A-AC0C-91A2584C6F9D}"/>
                    </a:ext>
                  </a:extLst>
                </p:cNvPr>
                <p:cNvCxnSpPr/>
                <p:nvPr/>
              </p:nvCxnSpPr>
              <p:spPr>
                <a:xfrm>
                  <a:off x="4696810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96" name="Straight Connector 995">
                  <a:extLst>
                    <a:ext uri="{FF2B5EF4-FFF2-40B4-BE49-F238E27FC236}">
                      <a16:creationId xmlns:a16="http://schemas.microsoft.com/office/drawing/2014/main" id="{88F83DD9-96B0-3640-BF70-6737E76C9760}"/>
                    </a:ext>
                  </a:extLst>
                </p:cNvPr>
                <p:cNvCxnSpPr/>
                <p:nvPr/>
              </p:nvCxnSpPr>
              <p:spPr>
                <a:xfrm>
                  <a:off x="4128204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80" name="Rectangle 979">
                <a:extLst>
                  <a:ext uri="{FF2B5EF4-FFF2-40B4-BE49-F238E27FC236}">
                    <a16:creationId xmlns:a16="http://schemas.microsoft.com/office/drawing/2014/main" id="{F00ED881-B944-FC48-9E88-0D81D2145925}"/>
                  </a:ext>
                </a:extLst>
              </p:cNvPr>
              <p:cNvSpPr/>
              <p:nvPr/>
            </p:nvSpPr>
            <p:spPr bwMode="auto">
              <a:xfrm>
                <a:off x="4355141" y="4579754"/>
                <a:ext cx="496887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81" name="Straight Connector 980">
                <a:extLst>
                  <a:ext uri="{FF2B5EF4-FFF2-40B4-BE49-F238E27FC236}">
                    <a16:creationId xmlns:a16="http://schemas.microsoft.com/office/drawing/2014/main" id="{7CCAB184-9AE2-7B4C-80D2-9640964D0371}"/>
                  </a:ext>
                </a:extLst>
              </p:cNvPr>
              <p:cNvCxnSpPr/>
              <p:nvPr/>
            </p:nvCxnSpPr>
            <p:spPr bwMode="auto">
              <a:xfrm flipH="1">
                <a:off x="4348791" y="4032148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82" name="Group 568">
                <a:extLst>
                  <a:ext uri="{FF2B5EF4-FFF2-40B4-BE49-F238E27FC236}">
                    <a16:creationId xmlns:a16="http://schemas.microsoft.com/office/drawing/2014/main" id="{2939B129-2D0A-934E-82CE-DFAE38C58E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983" name="Oval 982">
                  <a:extLst>
                    <a:ext uri="{FF2B5EF4-FFF2-40B4-BE49-F238E27FC236}">
                      <a16:creationId xmlns:a16="http://schemas.microsoft.com/office/drawing/2014/main" id="{6A8F745B-1D4E-4F4F-BEFA-6144E5BDE2F6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7"/>
                  <a:ext cx="1194966" cy="3124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4" name="Rectangle 983">
                  <a:extLst>
                    <a:ext uri="{FF2B5EF4-FFF2-40B4-BE49-F238E27FC236}">
                      <a16:creationId xmlns:a16="http://schemas.microsoft.com/office/drawing/2014/main" id="{9C90A1F3-B2A8-9548-8E8B-D7BD57307905}"/>
                    </a:ext>
                  </a:extLst>
                </p:cNvPr>
                <p:cNvSpPr/>
                <p:nvPr/>
              </p:nvSpPr>
              <p:spPr bwMode="auto">
                <a:xfrm>
                  <a:off x="2184879" y="1736232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5" name="Oval 984">
                  <a:extLst>
                    <a:ext uri="{FF2B5EF4-FFF2-40B4-BE49-F238E27FC236}">
                      <a16:creationId xmlns:a16="http://schemas.microsoft.com/office/drawing/2014/main" id="{629F401F-84D1-3A47-827D-8D943652D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498"/>
                  <a:ext cx="1194966" cy="3124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6" name="Freeform 985">
                  <a:extLst>
                    <a:ext uri="{FF2B5EF4-FFF2-40B4-BE49-F238E27FC236}">
                      <a16:creationId xmlns:a16="http://schemas.microsoft.com/office/drawing/2014/main" id="{FF593AC5-08BE-8844-905E-205731B1D7EF}"/>
                    </a:ext>
                  </a:extLst>
                </p:cNvPr>
                <p:cNvSpPr/>
                <p:nvPr/>
              </p:nvSpPr>
              <p:spPr bwMode="auto">
                <a:xfrm>
                  <a:off x="2491182" y="1671479"/>
                  <a:ext cx="582357" cy="15484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7" name="Freeform 986">
                  <a:extLst>
                    <a:ext uri="{FF2B5EF4-FFF2-40B4-BE49-F238E27FC236}">
                      <a16:creationId xmlns:a16="http://schemas.microsoft.com/office/drawing/2014/main" id="{F0D77977-1A67-AA45-AB94-A8428B0612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0"/>
                  <a:ext cx="703366" cy="109796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3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4 h 932950"/>
                    <a:gd name="T14" fmla="*/ 354544 w 3723451"/>
                    <a:gd name="T15" fmla="*/ 109796 h 932950"/>
                    <a:gd name="T16" fmla="*/ 134425 w 3723451"/>
                    <a:gd name="T17" fmla="*/ 48611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8" name="Freeform 987">
                  <a:extLst>
                    <a:ext uri="{FF2B5EF4-FFF2-40B4-BE49-F238E27FC236}">
                      <a16:creationId xmlns:a16="http://schemas.microsoft.com/office/drawing/2014/main" id="{4A24255A-B649-9D44-AB80-CACD0B0D1B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4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9" name="Freeform 988">
                  <a:extLst>
                    <a:ext uri="{FF2B5EF4-FFF2-40B4-BE49-F238E27FC236}">
                      <a16:creationId xmlns:a16="http://schemas.microsoft.com/office/drawing/2014/main" id="{21311582-6B5F-4441-B6D0-5D1DEBA1CB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4970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90" name="Straight Connector 989">
                  <a:extLst>
                    <a:ext uri="{FF2B5EF4-FFF2-40B4-BE49-F238E27FC236}">
                      <a16:creationId xmlns:a16="http://schemas.microsoft.com/office/drawing/2014/main" id="{C0FC5468-8C4C-AB42-AC33-6B20FED82305}"/>
                    </a:ext>
                  </a:extLst>
                </p:cNvPr>
                <p:cNvCxnSpPr>
                  <a:cxnSpLocks noChangeShapeType="1"/>
                  <a:endCxn id="985" idx="2"/>
                </p:cNvCxnSpPr>
                <p:nvPr/>
              </p:nvCxnSpPr>
              <p:spPr bwMode="auto">
                <a:xfrm flipH="1" flipV="1">
                  <a:off x="2184879" y="1722154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91" name="Straight Connector 990">
                  <a:extLst>
                    <a:ext uri="{FF2B5EF4-FFF2-40B4-BE49-F238E27FC236}">
                      <a16:creationId xmlns:a16="http://schemas.microsoft.com/office/drawing/2014/main" id="{0641688B-D837-D241-8726-C138E7CF24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27785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5" name="Group 48257">
              <a:extLst>
                <a:ext uri="{FF2B5EF4-FFF2-40B4-BE49-F238E27FC236}">
                  <a16:creationId xmlns:a16="http://schemas.microsoft.com/office/drawing/2014/main" id="{DFD8AD38-F69C-AE4E-A7C6-58BC92264C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957" name="Rectangle 956">
                <a:extLst>
                  <a:ext uri="{FF2B5EF4-FFF2-40B4-BE49-F238E27FC236}">
                    <a16:creationId xmlns:a16="http://schemas.microsoft.com/office/drawing/2014/main" id="{B13372F6-7422-A24B-A223-1174A9270D3C}"/>
                  </a:ext>
                </a:extLst>
              </p:cNvPr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58" name="Straight Connector 957">
                <a:extLst>
                  <a:ext uri="{FF2B5EF4-FFF2-40B4-BE49-F238E27FC236}">
                    <a16:creationId xmlns:a16="http://schemas.microsoft.com/office/drawing/2014/main" id="{E33D11D1-8D4D-F14F-B9FC-6D2FB093890B}"/>
                  </a:ext>
                </a:extLst>
              </p:cNvPr>
              <p:cNvCxnSpPr/>
              <p:nvPr/>
            </p:nvCxnSpPr>
            <p:spPr bwMode="auto">
              <a:xfrm flipH="1">
                <a:off x="6064879" y="4006752"/>
                <a:ext cx="1588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59" name="Group 607">
                <a:extLst>
                  <a:ext uri="{FF2B5EF4-FFF2-40B4-BE49-F238E27FC236}">
                    <a16:creationId xmlns:a16="http://schemas.microsoft.com/office/drawing/2014/main" id="{12AC3864-6986-E84A-85C7-6895574A88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972" name="Oval 971">
                  <a:extLst>
                    <a:ext uri="{FF2B5EF4-FFF2-40B4-BE49-F238E27FC236}">
                      <a16:creationId xmlns:a16="http://schemas.microsoft.com/office/drawing/2014/main" id="{1C323077-6C9C-1746-A411-C1B91269146D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3" name="Rectangle 972">
                  <a:extLst>
                    <a:ext uri="{FF2B5EF4-FFF2-40B4-BE49-F238E27FC236}">
                      <a16:creationId xmlns:a16="http://schemas.microsoft.com/office/drawing/2014/main" id="{EE440552-5BF2-324D-8F4B-CBBAD5E25F28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4" name="Oval 973">
                  <a:extLst>
                    <a:ext uri="{FF2B5EF4-FFF2-40B4-BE49-F238E27FC236}">
                      <a16:creationId xmlns:a16="http://schemas.microsoft.com/office/drawing/2014/main" id="{352AAEDD-5767-E14C-A897-289B1F7E9906}"/>
                    </a:ext>
                  </a:extLst>
                </p:cNvPr>
                <p:cNvSpPr/>
                <p:nvPr/>
              </p:nvSpPr>
              <p:spPr>
                <a:xfrm>
                  <a:off x="4128205" y="3600530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75" name="Straight Connector 974">
                  <a:extLst>
                    <a:ext uri="{FF2B5EF4-FFF2-40B4-BE49-F238E27FC236}">
                      <a16:creationId xmlns:a16="http://schemas.microsoft.com/office/drawing/2014/main" id="{703AA525-DABB-0145-AB73-1F4B2D918977}"/>
                    </a:ext>
                  </a:extLst>
                </p:cNvPr>
                <p:cNvCxnSpPr/>
                <p:nvPr/>
              </p:nvCxnSpPr>
              <p:spPr>
                <a:xfrm>
                  <a:off x="4696811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76" name="Straight Connector 975">
                  <a:extLst>
                    <a:ext uri="{FF2B5EF4-FFF2-40B4-BE49-F238E27FC236}">
                      <a16:creationId xmlns:a16="http://schemas.microsoft.com/office/drawing/2014/main" id="{4325B995-3B4C-0C4D-A71A-517823605523}"/>
                    </a:ext>
                  </a:extLst>
                </p:cNvPr>
                <p:cNvCxnSpPr/>
                <p:nvPr/>
              </p:nvCxnSpPr>
              <p:spPr>
                <a:xfrm>
                  <a:off x="4128205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60" name="Rectangle 959">
                <a:extLst>
                  <a:ext uri="{FF2B5EF4-FFF2-40B4-BE49-F238E27FC236}">
                    <a16:creationId xmlns:a16="http://schemas.microsoft.com/office/drawing/2014/main" id="{67DB7B11-56CE-334A-ADC8-5DC41B2B2B31}"/>
                  </a:ext>
                </a:extLst>
              </p:cNvPr>
              <p:cNvSpPr/>
              <p:nvPr/>
            </p:nvSpPr>
            <p:spPr bwMode="auto">
              <a:xfrm>
                <a:off x="5558467" y="4562294"/>
                <a:ext cx="496887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61" name="Straight Connector 960">
                <a:extLst>
                  <a:ext uri="{FF2B5EF4-FFF2-40B4-BE49-F238E27FC236}">
                    <a16:creationId xmlns:a16="http://schemas.microsoft.com/office/drawing/2014/main" id="{A04F27FE-A553-BA4D-8784-D3F9D239406C}"/>
                  </a:ext>
                </a:extLst>
              </p:cNvPr>
              <p:cNvCxnSpPr/>
              <p:nvPr/>
            </p:nvCxnSpPr>
            <p:spPr bwMode="auto">
              <a:xfrm flipH="1">
                <a:off x="5552117" y="4014689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62" name="Group 595">
                <a:extLst>
                  <a:ext uri="{FF2B5EF4-FFF2-40B4-BE49-F238E27FC236}">
                    <a16:creationId xmlns:a16="http://schemas.microsoft.com/office/drawing/2014/main" id="{7A9DFB75-AD21-E042-816D-12C833D0B1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963" name="Oval 962">
                  <a:extLst>
                    <a:ext uri="{FF2B5EF4-FFF2-40B4-BE49-F238E27FC236}">
                      <a16:creationId xmlns:a16="http://schemas.microsoft.com/office/drawing/2014/main" id="{EBC1A268-4FE6-7C48-A7EB-5B88F961348E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192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4" name="Rectangle 963">
                  <a:extLst>
                    <a:ext uri="{FF2B5EF4-FFF2-40B4-BE49-F238E27FC236}">
                      <a16:creationId xmlns:a16="http://schemas.microsoft.com/office/drawing/2014/main" id="{7E5BFB83-4F66-5340-A6C8-AE2EA6969B5D}"/>
                    </a:ext>
                  </a:extLst>
                </p:cNvPr>
                <p:cNvSpPr/>
                <p:nvPr/>
              </p:nvSpPr>
              <p:spPr bwMode="auto">
                <a:xfrm>
                  <a:off x="2184881" y="1736237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5" name="Oval 964">
                  <a:extLst>
                    <a:ext uri="{FF2B5EF4-FFF2-40B4-BE49-F238E27FC236}">
                      <a16:creationId xmlns:a16="http://schemas.microsoft.com/office/drawing/2014/main" id="{835B3555-2BFA-4345-AEDE-3AFF012D16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81" y="1564505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6" name="Freeform 965">
                  <a:extLst>
                    <a:ext uri="{FF2B5EF4-FFF2-40B4-BE49-F238E27FC236}">
                      <a16:creationId xmlns:a16="http://schemas.microsoft.com/office/drawing/2014/main" id="{9C54B396-F12D-CD4B-97BD-8CD97DC9CB69}"/>
                    </a:ext>
                  </a:extLst>
                </p:cNvPr>
                <p:cNvSpPr/>
                <p:nvPr/>
              </p:nvSpPr>
              <p:spPr bwMode="auto">
                <a:xfrm>
                  <a:off x="2491185" y="1671486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7" name="Freeform 966">
                  <a:extLst>
                    <a:ext uri="{FF2B5EF4-FFF2-40B4-BE49-F238E27FC236}">
                      <a16:creationId xmlns:a16="http://schemas.microsoft.com/office/drawing/2014/main" id="{74A5A762-7F2A-7146-9F8E-38B680D0FA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256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8" name="Freeform 967">
                  <a:extLst>
                    <a:ext uri="{FF2B5EF4-FFF2-40B4-BE49-F238E27FC236}">
                      <a16:creationId xmlns:a16="http://schemas.microsoft.com/office/drawing/2014/main" id="{2A01FA01-3AF8-6C49-B347-15EC8DD1FC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2161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9" name="Freeform 968">
                  <a:extLst>
                    <a:ext uri="{FF2B5EF4-FFF2-40B4-BE49-F238E27FC236}">
                      <a16:creationId xmlns:a16="http://schemas.microsoft.com/office/drawing/2014/main" id="{45B074FE-A579-4E44-9C72-7EC693793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7" y="1724976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70" name="Straight Connector 969">
                  <a:extLst>
                    <a:ext uri="{FF2B5EF4-FFF2-40B4-BE49-F238E27FC236}">
                      <a16:creationId xmlns:a16="http://schemas.microsoft.com/office/drawing/2014/main" id="{D7BA177F-687A-5349-B8D9-E812C7AD3962}"/>
                    </a:ext>
                  </a:extLst>
                </p:cNvPr>
                <p:cNvCxnSpPr>
                  <a:cxnSpLocks noChangeShapeType="1"/>
                  <a:endCxn id="965" idx="2"/>
                </p:cNvCxnSpPr>
                <p:nvPr/>
              </p:nvCxnSpPr>
              <p:spPr bwMode="auto">
                <a:xfrm flipH="1" flipV="1">
                  <a:off x="2184881" y="1722161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71" name="Straight Connector 970">
                  <a:extLst>
                    <a:ext uri="{FF2B5EF4-FFF2-40B4-BE49-F238E27FC236}">
                      <a16:creationId xmlns:a16="http://schemas.microsoft.com/office/drawing/2014/main" id="{2708807E-0266-644C-A6E9-061ABB06D12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7" y="1727792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6" name="Group 48258">
              <a:extLst>
                <a:ext uri="{FF2B5EF4-FFF2-40B4-BE49-F238E27FC236}">
                  <a16:creationId xmlns:a16="http://schemas.microsoft.com/office/drawing/2014/main" id="{47B32372-CF84-404F-9FD0-9ACFAC4EE6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937" name="Rectangle 936">
                <a:extLst>
                  <a:ext uri="{FF2B5EF4-FFF2-40B4-BE49-F238E27FC236}">
                    <a16:creationId xmlns:a16="http://schemas.microsoft.com/office/drawing/2014/main" id="{73DDF967-9AF3-2A4F-AE8E-6BE3B9FF2E91}"/>
                  </a:ext>
                </a:extLst>
              </p:cNvPr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38" name="Straight Connector 937">
                <a:extLst>
                  <a:ext uri="{FF2B5EF4-FFF2-40B4-BE49-F238E27FC236}">
                    <a16:creationId xmlns:a16="http://schemas.microsoft.com/office/drawing/2014/main" id="{4E2A68FE-149D-DD45-B62C-268C2B480787}"/>
                  </a:ext>
                </a:extLst>
              </p:cNvPr>
              <p:cNvCxnSpPr/>
              <p:nvPr/>
            </p:nvCxnSpPr>
            <p:spPr bwMode="auto">
              <a:xfrm flipH="1">
                <a:off x="7060242" y="3994054"/>
                <a:ext cx="1587" cy="136663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39" name="Group 634">
                <a:extLst>
                  <a:ext uri="{FF2B5EF4-FFF2-40B4-BE49-F238E27FC236}">
                    <a16:creationId xmlns:a16="http://schemas.microsoft.com/office/drawing/2014/main" id="{EA89FBDD-115D-B744-8C40-278D9ECECB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952" name="Oval 951">
                  <a:extLst>
                    <a:ext uri="{FF2B5EF4-FFF2-40B4-BE49-F238E27FC236}">
                      <a16:creationId xmlns:a16="http://schemas.microsoft.com/office/drawing/2014/main" id="{ADD15AEA-0E06-3444-AA78-D1D680AED400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225284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3" name="Rectangle 952">
                  <a:extLst>
                    <a:ext uri="{FF2B5EF4-FFF2-40B4-BE49-F238E27FC236}">
                      <a16:creationId xmlns:a16="http://schemas.microsoft.com/office/drawing/2014/main" id="{CBDCEDCB-60F4-7D47-8AE9-D843D17AF39C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111431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4" name="Oval 953">
                  <a:extLst>
                    <a:ext uri="{FF2B5EF4-FFF2-40B4-BE49-F238E27FC236}">
                      <a16:creationId xmlns:a16="http://schemas.microsoft.com/office/drawing/2014/main" id="{96CC10B3-D82A-D340-B795-8505902BBB5B}"/>
                    </a:ext>
                  </a:extLst>
                </p:cNvPr>
                <p:cNvSpPr/>
                <p:nvPr/>
              </p:nvSpPr>
              <p:spPr>
                <a:xfrm>
                  <a:off x="4128205" y="3605704"/>
                  <a:ext cx="568606" cy="22528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55" name="Straight Connector 954">
                  <a:extLst>
                    <a:ext uri="{FF2B5EF4-FFF2-40B4-BE49-F238E27FC236}">
                      <a16:creationId xmlns:a16="http://schemas.microsoft.com/office/drawing/2014/main" id="{3B133DA9-A713-2849-A8D7-EDE46E681761}"/>
                    </a:ext>
                  </a:extLst>
                </p:cNvPr>
                <p:cNvCxnSpPr/>
                <p:nvPr/>
              </p:nvCxnSpPr>
              <p:spPr>
                <a:xfrm>
                  <a:off x="4696811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56" name="Straight Connector 955">
                  <a:extLst>
                    <a:ext uri="{FF2B5EF4-FFF2-40B4-BE49-F238E27FC236}">
                      <a16:creationId xmlns:a16="http://schemas.microsoft.com/office/drawing/2014/main" id="{BC22357C-1B49-FD47-A8E1-4EE9363277E0}"/>
                    </a:ext>
                  </a:extLst>
                </p:cNvPr>
                <p:cNvCxnSpPr/>
                <p:nvPr/>
              </p:nvCxnSpPr>
              <p:spPr>
                <a:xfrm>
                  <a:off x="4128205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40" name="Rectangle 939">
                <a:extLst>
                  <a:ext uri="{FF2B5EF4-FFF2-40B4-BE49-F238E27FC236}">
                    <a16:creationId xmlns:a16="http://schemas.microsoft.com/office/drawing/2014/main" id="{8A75ED0D-201E-C349-9238-A2D94F02D3E1}"/>
                  </a:ext>
                </a:extLst>
              </p:cNvPr>
              <p:cNvSpPr/>
              <p:nvPr/>
            </p:nvSpPr>
            <p:spPr bwMode="auto">
              <a:xfrm>
                <a:off x="6553829" y="4551184"/>
                <a:ext cx="496888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41" name="Straight Connector 940">
                <a:extLst>
                  <a:ext uri="{FF2B5EF4-FFF2-40B4-BE49-F238E27FC236}">
                    <a16:creationId xmlns:a16="http://schemas.microsoft.com/office/drawing/2014/main" id="{690B7076-D7BF-A64B-A741-7A1AB99BC7BD}"/>
                  </a:ext>
                </a:extLst>
              </p:cNvPr>
              <p:cNvCxnSpPr/>
              <p:nvPr/>
            </p:nvCxnSpPr>
            <p:spPr bwMode="auto">
              <a:xfrm flipH="1">
                <a:off x="6547479" y="4001991"/>
                <a:ext cx="3175" cy="1452344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42" name="Group 622">
                <a:extLst>
                  <a:ext uri="{FF2B5EF4-FFF2-40B4-BE49-F238E27FC236}">
                    <a16:creationId xmlns:a16="http://schemas.microsoft.com/office/drawing/2014/main" id="{536C1E87-C19D-B549-A398-BDAA53318F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943" name="Oval 942">
                  <a:extLst>
                    <a:ext uri="{FF2B5EF4-FFF2-40B4-BE49-F238E27FC236}">
                      <a16:creationId xmlns:a16="http://schemas.microsoft.com/office/drawing/2014/main" id="{2FA609ED-2E63-804A-8736-890A528B12F8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075"/>
                  <a:ext cx="1194966" cy="315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4" name="Rectangle 943">
                  <a:extLst>
                    <a:ext uri="{FF2B5EF4-FFF2-40B4-BE49-F238E27FC236}">
                      <a16:creationId xmlns:a16="http://schemas.microsoft.com/office/drawing/2014/main" id="{355D3E63-F907-0E45-8C46-4E02D5408E65}"/>
                    </a:ext>
                  </a:extLst>
                </p:cNvPr>
                <p:cNvSpPr/>
                <p:nvPr/>
              </p:nvSpPr>
              <p:spPr bwMode="auto">
                <a:xfrm>
                  <a:off x="2184879" y="1736077"/>
                  <a:ext cx="1198749" cy="11250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5" name="Oval 944">
                  <a:extLst>
                    <a:ext uri="{FF2B5EF4-FFF2-40B4-BE49-F238E27FC236}">
                      <a16:creationId xmlns:a16="http://schemas.microsoft.com/office/drawing/2014/main" id="{575934DF-B322-274A-92BC-3407CBF594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508"/>
                  <a:ext cx="1194966" cy="315014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6" name="Freeform 945">
                  <a:extLst>
                    <a:ext uri="{FF2B5EF4-FFF2-40B4-BE49-F238E27FC236}">
                      <a16:creationId xmlns:a16="http://schemas.microsoft.com/office/drawing/2014/main" id="{CBF18B9D-FBE2-C54E-A32D-C409E6C62912}"/>
                    </a:ext>
                  </a:extLst>
                </p:cNvPr>
                <p:cNvSpPr/>
                <p:nvPr/>
              </p:nvSpPr>
              <p:spPr bwMode="auto">
                <a:xfrm>
                  <a:off x="2491185" y="1671388"/>
                  <a:ext cx="582357" cy="157507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7" name="Freeform 946">
                  <a:extLst>
                    <a:ext uri="{FF2B5EF4-FFF2-40B4-BE49-F238E27FC236}">
                      <a16:creationId xmlns:a16="http://schemas.microsoft.com/office/drawing/2014/main" id="{E96DBFA6-2771-A54D-B845-79612A3939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198"/>
                  <a:ext cx="703366" cy="112505"/>
                </a:xfrm>
                <a:custGeom>
                  <a:avLst/>
                  <a:gdLst>
                    <a:gd name="T0" fmla="*/ 0 w 3723451"/>
                    <a:gd name="T1" fmla="*/ 27524 h 932950"/>
                    <a:gd name="T2" fmla="*/ 123762 w 3723451"/>
                    <a:gd name="T3" fmla="*/ 324 h 932950"/>
                    <a:gd name="T4" fmla="*/ 350560 w 3723451"/>
                    <a:gd name="T5" fmla="*/ 62775 h 932950"/>
                    <a:gd name="T6" fmla="*/ 566927 w 3723451"/>
                    <a:gd name="T7" fmla="*/ 0 h 932950"/>
                    <a:gd name="T8" fmla="*/ 703366 w 3723451"/>
                    <a:gd name="T9" fmla="*/ 24980 h 932950"/>
                    <a:gd name="T10" fmla="*/ 601856 w 3723451"/>
                    <a:gd name="T11" fmla="*/ 55698 h 932950"/>
                    <a:gd name="T12" fmla="*/ 569173 w 3723451"/>
                    <a:gd name="T13" fmla="*/ 47416 h 932950"/>
                    <a:gd name="T14" fmla="*/ 354544 w 3723451"/>
                    <a:gd name="T15" fmla="*/ 112505 h 932950"/>
                    <a:gd name="T16" fmla="*/ 134425 w 3723451"/>
                    <a:gd name="T17" fmla="*/ 49811 h 932950"/>
                    <a:gd name="T18" fmla="*/ 98836 w 3723451"/>
                    <a:gd name="T19" fmla="*/ 56577 h 932950"/>
                    <a:gd name="T20" fmla="*/ 0 w 3723451"/>
                    <a:gd name="T21" fmla="*/ 27524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8" name="Freeform 947">
                  <a:extLst>
                    <a:ext uri="{FF2B5EF4-FFF2-40B4-BE49-F238E27FC236}">
                      <a16:creationId xmlns:a16="http://schemas.microsoft.com/office/drawing/2014/main" id="{02B4EA66-7954-AA46-ABFF-843F0F9139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4827"/>
                  <a:ext cx="260925" cy="9562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895 h 809868"/>
                    <a:gd name="T4" fmla="*/ 165165 w 1366596"/>
                    <a:gd name="T5" fmla="*/ 95629 h 809868"/>
                    <a:gd name="T6" fmla="*/ 878 w 1366596"/>
                    <a:gd name="T7" fmla="*/ 5053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9" name="Freeform 948">
                  <a:extLst>
                    <a:ext uri="{FF2B5EF4-FFF2-40B4-BE49-F238E27FC236}">
                      <a16:creationId xmlns:a16="http://schemas.microsoft.com/office/drawing/2014/main" id="{F20F445F-471B-7448-AAA1-96643F81BE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7640"/>
                  <a:ext cx="253364" cy="92816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4789 h 791462"/>
                    <a:gd name="T4" fmla="*/ 91661 w 1348191"/>
                    <a:gd name="T5" fmla="*/ 92816 h 791462"/>
                    <a:gd name="T6" fmla="*/ 0 w 1348191"/>
                    <a:gd name="T7" fmla="*/ 71770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50" name="Straight Connector 949">
                  <a:extLst>
                    <a:ext uri="{FF2B5EF4-FFF2-40B4-BE49-F238E27FC236}">
                      <a16:creationId xmlns:a16="http://schemas.microsoft.com/office/drawing/2014/main" id="{4BDF3FD2-413B-0D4C-9A59-50D44FBEA121}"/>
                    </a:ext>
                  </a:extLst>
                </p:cNvPr>
                <p:cNvCxnSpPr>
                  <a:cxnSpLocks noChangeShapeType="1"/>
                  <a:endCxn id="945" idx="2"/>
                </p:cNvCxnSpPr>
                <p:nvPr/>
              </p:nvCxnSpPr>
              <p:spPr bwMode="auto">
                <a:xfrm flipH="1" flipV="1">
                  <a:off x="2184879" y="1722015"/>
                  <a:ext cx="3783" cy="12094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51" name="Straight Connector 950">
                  <a:extLst>
                    <a:ext uri="{FF2B5EF4-FFF2-40B4-BE49-F238E27FC236}">
                      <a16:creationId xmlns:a16="http://schemas.microsoft.com/office/drawing/2014/main" id="{71DA60AE-C589-FA44-94AB-B21A49C1523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30452"/>
                  <a:ext cx="3783" cy="12094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B91F629B-CF25-F443-9115-62469DD7E55B}"/>
              </a:ext>
            </a:extLst>
          </p:cNvPr>
          <p:cNvGrpSpPr>
            <a:grpSpLocks/>
          </p:cNvGrpSpPr>
          <p:nvPr/>
        </p:nvGrpSpPr>
        <p:grpSpPr bwMode="auto">
          <a:xfrm>
            <a:off x="4130530" y="2423492"/>
            <a:ext cx="4416425" cy="2314575"/>
            <a:chOff x="2381956" y="2435173"/>
            <a:chExt cx="4415330" cy="2315048"/>
          </a:xfrm>
        </p:grpSpPr>
        <p:sp>
          <p:nvSpPr>
            <p:cNvPr id="1038" name="Freeform 1037">
              <a:extLst>
                <a:ext uri="{FF2B5EF4-FFF2-40B4-BE49-F238E27FC236}">
                  <a16:creationId xmlns:a16="http://schemas.microsoft.com/office/drawing/2014/main" id="{9766E8B3-28C0-B742-8340-745064581E4E}"/>
                </a:ext>
              </a:extLst>
            </p:cNvPr>
            <p:cNvSpPr/>
            <p:nvPr/>
          </p:nvSpPr>
          <p:spPr>
            <a:xfrm>
              <a:off x="2381956" y="2439937"/>
              <a:ext cx="296789" cy="1743431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015941"/>
                <a:gd name="connsiteX1" fmla="*/ 0 w 307275"/>
                <a:gd name="connsiteY1" fmla="*/ 0 h 2015941"/>
                <a:gd name="connsiteX2" fmla="*/ 0 w 307275"/>
                <a:gd name="connsiteY2" fmla="*/ 2015941 h 2015941"/>
                <a:gd name="connsiteX0" fmla="*/ 228538 w 228538"/>
                <a:gd name="connsiteY0" fmla="*/ 0 h 2022548"/>
                <a:gd name="connsiteX1" fmla="*/ 0 w 228538"/>
                <a:gd name="connsiteY1" fmla="*/ 6607 h 2022548"/>
                <a:gd name="connsiteX2" fmla="*/ 0 w 228538"/>
                <a:gd name="connsiteY2" fmla="*/ 2022548 h 20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39" name="Freeform 1038">
              <a:extLst>
                <a:ext uri="{FF2B5EF4-FFF2-40B4-BE49-F238E27FC236}">
                  <a16:creationId xmlns:a16="http://schemas.microsoft.com/office/drawing/2014/main" id="{CDF62C6F-3C23-F349-9A9F-804273D0BA51}"/>
                </a:ext>
              </a:extLst>
            </p:cNvPr>
            <p:cNvSpPr/>
            <p:nvPr/>
          </p:nvSpPr>
          <p:spPr>
            <a:xfrm flipH="1">
              <a:off x="6411620" y="2435173"/>
              <a:ext cx="385666" cy="2300758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117725"/>
                <a:gd name="connsiteX1" fmla="*/ 0 w 307275"/>
                <a:gd name="connsiteY1" fmla="*/ 0 h 2117725"/>
                <a:gd name="connsiteX2" fmla="*/ 0 w 307275"/>
                <a:gd name="connsiteY2" fmla="*/ 2117725 h 21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1040" name="Straight Arrow Connector 1039">
              <a:extLst>
                <a:ext uri="{FF2B5EF4-FFF2-40B4-BE49-F238E27FC236}">
                  <a16:creationId xmlns:a16="http://schemas.microsoft.com/office/drawing/2014/main" id="{497E72DF-A12C-4044-A2D6-B881FE41D269}"/>
                </a:ext>
              </a:extLst>
            </p:cNvPr>
            <p:cNvCxnSpPr/>
            <p:nvPr/>
          </p:nvCxnSpPr>
          <p:spPr>
            <a:xfrm flipV="1">
              <a:off x="5791061" y="2687638"/>
              <a:ext cx="7936" cy="2062583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041" name="Straight Arrow Connector 1040">
              <a:extLst>
                <a:ext uri="{FF2B5EF4-FFF2-40B4-BE49-F238E27FC236}">
                  <a16:creationId xmlns:a16="http://schemas.microsoft.com/office/drawing/2014/main" id="{EF8C79E1-BE27-8F43-B34B-79F8C5338E4E}"/>
                </a:ext>
              </a:extLst>
            </p:cNvPr>
            <p:cNvCxnSpPr/>
            <p:nvPr/>
          </p:nvCxnSpPr>
          <p:spPr>
            <a:xfrm flipV="1">
              <a:off x="4599144" y="2708279"/>
              <a:ext cx="17458" cy="2037179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042" name="Straight Arrow Connector 1041">
              <a:extLst>
                <a:ext uri="{FF2B5EF4-FFF2-40B4-BE49-F238E27FC236}">
                  <a16:creationId xmlns:a16="http://schemas.microsoft.com/office/drawing/2014/main" id="{4B55563F-765E-CC4D-92B4-D17FBE1B08A6}"/>
                </a:ext>
              </a:extLst>
            </p:cNvPr>
            <p:cNvCxnSpPr/>
            <p:nvPr/>
          </p:nvCxnSpPr>
          <p:spPr>
            <a:xfrm flipH="1" flipV="1">
              <a:off x="3807178" y="2762265"/>
              <a:ext cx="9523" cy="1983193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5756541-DE04-D343-ADA3-E578917497B6}"/>
              </a:ext>
            </a:extLst>
          </p:cNvPr>
          <p:cNvGrpSpPr>
            <a:grpSpLocks/>
          </p:cNvGrpSpPr>
          <p:nvPr/>
        </p:nvGrpSpPr>
        <p:grpSpPr bwMode="auto">
          <a:xfrm>
            <a:off x="3805093" y="4634880"/>
            <a:ext cx="4957762" cy="693737"/>
            <a:chOff x="2055070" y="4690247"/>
            <a:chExt cx="4956877" cy="694339"/>
          </a:xfrm>
        </p:grpSpPr>
        <p:grpSp>
          <p:nvGrpSpPr>
            <p:cNvPr id="1044" name="Group 554">
              <a:extLst>
                <a:ext uri="{FF2B5EF4-FFF2-40B4-BE49-F238E27FC236}">
                  <a16:creationId xmlns:a16="http://schemas.microsoft.com/office/drawing/2014/main" id="{368CBAA7-B3CD-B447-8953-FE800957A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5320" y="5055434"/>
              <a:ext cx="430131" cy="329152"/>
              <a:chOff x="2931664" y="3912603"/>
              <a:chExt cx="430450" cy="329314"/>
            </a:xfrm>
          </p:grpSpPr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C71DD82B-ED54-9D40-848F-40B6802EC749}"/>
                  </a:ext>
                </a:extLst>
              </p:cNvPr>
              <p:cNvSpPr/>
              <p:nvPr/>
            </p:nvSpPr>
            <p:spPr>
              <a:xfrm>
                <a:off x="2936890" y="3912858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5A2CCD06-A52B-594C-895E-DE5616109835}"/>
                  </a:ext>
                </a:extLst>
              </p:cNvPr>
              <p:cNvCxnSpPr/>
              <p:nvPr/>
            </p:nvCxnSpPr>
            <p:spPr>
              <a:xfrm>
                <a:off x="2932124" y="4005058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CAE78986-A47E-684D-AC0D-81B0C9B79A88}"/>
                  </a:ext>
                </a:extLst>
              </p:cNvPr>
              <p:cNvCxnSpPr/>
              <p:nvPr/>
            </p:nvCxnSpPr>
            <p:spPr>
              <a:xfrm>
                <a:off x="2932124" y="406864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8" name="Straight Connector 1067">
                <a:extLst>
                  <a:ext uri="{FF2B5EF4-FFF2-40B4-BE49-F238E27FC236}">
                    <a16:creationId xmlns:a16="http://schemas.microsoft.com/office/drawing/2014/main" id="{CEA4CB24-3526-B94F-BDC2-D6FC123FF46E}"/>
                  </a:ext>
                </a:extLst>
              </p:cNvPr>
              <p:cNvCxnSpPr>
                <a:stCxn id="1065" idx="2"/>
              </p:cNvCxnSpPr>
              <p:nvPr/>
            </p:nvCxnSpPr>
            <p:spPr>
              <a:xfrm flipH="1" flipV="1">
                <a:off x="3148146" y="4005058"/>
                <a:ext cx="1589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5" name="Group 582">
              <a:extLst>
                <a:ext uri="{FF2B5EF4-FFF2-40B4-BE49-F238E27FC236}">
                  <a16:creationId xmlns:a16="http://schemas.microsoft.com/office/drawing/2014/main" id="{813A6CA3-90B1-754D-8C2A-B486DE6440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7957" y="5055368"/>
              <a:ext cx="430131" cy="329152"/>
              <a:chOff x="2931664" y="3912603"/>
              <a:chExt cx="430450" cy="329314"/>
            </a:xfrm>
          </p:grpSpPr>
          <p:sp>
            <p:nvSpPr>
              <p:cNvPr id="1061" name="Rectangle 1060">
                <a:extLst>
                  <a:ext uri="{FF2B5EF4-FFF2-40B4-BE49-F238E27FC236}">
                    <a16:creationId xmlns:a16="http://schemas.microsoft.com/office/drawing/2014/main" id="{CDA497B5-1F53-4B4A-B52C-8AF25ACDEA7D}"/>
                  </a:ext>
                </a:extLst>
              </p:cNvPr>
              <p:cNvSpPr/>
              <p:nvPr/>
            </p:nvSpPr>
            <p:spPr>
              <a:xfrm>
                <a:off x="2936750" y="3912924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1FEFA7AF-47D6-9044-B6BA-FCC567BC9B9F}"/>
                  </a:ext>
                </a:extLst>
              </p:cNvPr>
              <p:cNvCxnSpPr/>
              <p:nvPr/>
            </p:nvCxnSpPr>
            <p:spPr>
              <a:xfrm>
                <a:off x="2931985" y="400512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F2F3585A-E53E-A040-84F7-9123881B9F28}"/>
                  </a:ext>
                </a:extLst>
              </p:cNvPr>
              <p:cNvCxnSpPr/>
              <p:nvPr/>
            </p:nvCxnSpPr>
            <p:spPr>
              <a:xfrm>
                <a:off x="2931985" y="4068711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F72283CD-AFD3-8E4E-9857-F6D589080734}"/>
                  </a:ext>
                </a:extLst>
              </p:cNvPr>
              <p:cNvCxnSpPr>
                <a:stCxn id="1061" idx="2"/>
              </p:cNvCxnSpPr>
              <p:nvPr/>
            </p:nvCxnSpPr>
            <p:spPr>
              <a:xfrm flipH="1" flipV="1">
                <a:off x="3148007" y="4005125"/>
                <a:ext cx="1588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6" name="Group 609">
              <a:extLst>
                <a:ext uri="{FF2B5EF4-FFF2-40B4-BE49-F238E27FC236}">
                  <a16:creationId xmlns:a16="http://schemas.microsoft.com/office/drawing/2014/main" id="{89D38A41-C0E7-004E-889C-35371BDB49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91804" y="5053093"/>
              <a:ext cx="430212" cy="328614"/>
              <a:chOff x="2932186" y="3913304"/>
              <a:chExt cx="430531" cy="328775"/>
            </a:xfrm>
          </p:grpSpPr>
          <p:sp>
            <p:nvSpPr>
              <p:cNvPr id="1057" name="Rectangle 1056">
                <a:extLst>
                  <a:ext uri="{FF2B5EF4-FFF2-40B4-BE49-F238E27FC236}">
                    <a16:creationId xmlns:a16="http://schemas.microsoft.com/office/drawing/2014/main" id="{7E038D77-DD73-D34F-AE34-D667F6E9B9F0}"/>
                  </a:ext>
                </a:extLst>
              </p:cNvPr>
              <p:cNvSpPr/>
              <p:nvPr/>
            </p:nvSpPr>
            <p:spPr>
              <a:xfrm>
                <a:off x="2936535" y="3912722"/>
                <a:ext cx="425689" cy="329058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8" name="Straight Connector 1057">
                <a:extLst>
                  <a:ext uri="{FF2B5EF4-FFF2-40B4-BE49-F238E27FC236}">
                    <a16:creationId xmlns:a16="http://schemas.microsoft.com/office/drawing/2014/main" id="{D2968903-9149-5948-9F49-8F05AE95D6F0}"/>
                  </a:ext>
                </a:extLst>
              </p:cNvPr>
              <p:cNvCxnSpPr/>
              <p:nvPr/>
            </p:nvCxnSpPr>
            <p:spPr>
              <a:xfrm>
                <a:off x="2931771" y="400492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9" name="Straight Connector 1058">
                <a:extLst>
                  <a:ext uri="{FF2B5EF4-FFF2-40B4-BE49-F238E27FC236}">
                    <a16:creationId xmlns:a16="http://schemas.microsoft.com/office/drawing/2014/main" id="{6B45A1AF-6B67-DD42-AEDE-F73D064563E4}"/>
                  </a:ext>
                </a:extLst>
              </p:cNvPr>
              <p:cNvCxnSpPr/>
              <p:nvPr/>
            </p:nvCxnSpPr>
            <p:spPr>
              <a:xfrm>
                <a:off x="2931771" y="4068509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0" name="Straight Connector 1059">
                <a:extLst>
                  <a:ext uri="{FF2B5EF4-FFF2-40B4-BE49-F238E27FC236}">
                    <a16:creationId xmlns:a16="http://schemas.microsoft.com/office/drawing/2014/main" id="{0FF66FC3-DA6A-CB44-8117-4648AAEC93ED}"/>
                  </a:ext>
                </a:extLst>
              </p:cNvPr>
              <p:cNvCxnSpPr>
                <a:stCxn id="1057" idx="2"/>
              </p:cNvCxnSpPr>
              <p:nvPr/>
            </p:nvCxnSpPr>
            <p:spPr>
              <a:xfrm flipH="1" flipV="1">
                <a:off x="3147792" y="4004922"/>
                <a:ext cx="1588" cy="236858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7" name="Group 636">
              <a:extLst>
                <a:ext uri="{FF2B5EF4-FFF2-40B4-BE49-F238E27FC236}">
                  <a16:creationId xmlns:a16="http://schemas.microsoft.com/office/drawing/2014/main" id="{6DF58C37-21E3-AF4F-B080-530FD985E9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1816" y="5045656"/>
              <a:ext cx="430131" cy="329465"/>
              <a:chOff x="2931664" y="3912603"/>
              <a:chExt cx="430450" cy="329314"/>
            </a:xfrm>
          </p:grpSpPr>
          <p:sp>
            <p:nvSpPr>
              <p:cNvPr id="1053" name="Rectangle 1052">
                <a:extLst>
                  <a:ext uri="{FF2B5EF4-FFF2-40B4-BE49-F238E27FC236}">
                    <a16:creationId xmlns:a16="http://schemas.microsoft.com/office/drawing/2014/main" id="{F4182402-0285-CD46-9828-6534BE97D257}"/>
                  </a:ext>
                </a:extLst>
              </p:cNvPr>
              <p:cNvSpPr/>
              <p:nvPr/>
            </p:nvSpPr>
            <p:spPr>
              <a:xfrm>
                <a:off x="2936425" y="3913102"/>
                <a:ext cx="425689" cy="328747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4" name="Straight Connector 1053">
                <a:extLst>
                  <a:ext uri="{FF2B5EF4-FFF2-40B4-BE49-F238E27FC236}">
                    <a16:creationId xmlns:a16="http://schemas.microsoft.com/office/drawing/2014/main" id="{D14A7BEB-C638-0A47-B8DE-352AFA82413E}"/>
                  </a:ext>
                </a:extLst>
              </p:cNvPr>
              <p:cNvCxnSpPr/>
              <p:nvPr/>
            </p:nvCxnSpPr>
            <p:spPr>
              <a:xfrm>
                <a:off x="2931660" y="400521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5" name="Straight Connector 1054">
                <a:extLst>
                  <a:ext uri="{FF2B5EF4-FFF2-40B4-BE49-F238E27FC236}">
                    <a16:creationId xmlns:a16="http://schemas.microsoft.com/office/drawing/2014/main" id="{F02DD2C2-E65E-7E4C-B479-635D130D51D4}"/>
                  </a:ext>
                </a:extLst>
              </p:cNvPr>
              <p:cNvCxnSpPr/>
              <p:nvPr/>
            </p:nvCxnSpPr>
            <p:spPr>
              <a:xfrm>
                <a:off x="2931660" y="406715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6" name="Straight Connector 1055">
                <a:extLst>
                  <a:ext uri="{FF2B5EF4-FFF2-40B4-BE49-F238E27FC236}">
                    <a16:creationId xmlns:a16="http://schemas.microsoft.com/office/drawing/2014/main" id="{01A054F6-D6ED-F249-8703-213FDF32A722}"/>
                  </a:ext>
                </a:extLst>
              </p:cNvPr>
              <p:cNvCxnSpPr>
                <a:stCxn id="1053" idx="2"/>
              </p:cNvCxnSpPr>
              <p:nvPr/>
            </p:nvCxnSpPr>
            <p:spPr>
              <a:xfrm flipH="1" flipV="1">
                <a:off x="3147681" y="4005215"/>
                <a:ext cx="1588" cy="23663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8" name="Group 554">
              <a:extLst>
                <a:ext uri="{FF2B5EF4-FFF2-40B4-BE49-F238E27FC236}">
                  <a16:creationId xmlns:a16="http://schemas.microsoft.com/office/drawing/2014/main" id="{BAA5C424-578C-0343-914E-B5BD57101F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A0CDA39B-A97A-7842-8A3D-C53D637AE12E}"/>
                  </a:ext>
                </a:extLst>
              </p:cNvPr>
              <p:cNvSpPr/>
              <p:nvPr/>
            </p:nvSpPr>
            <p:spPr>
              <a:xfrm>
                <a:off x="2936722" y="3913607"/>
                <a:ext cx="425923" cy="32826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779BD574-9352-0A4A-AD81-3425C567CA59}"/>
                  </a:ext>
                </a:extLst>
              </p:cNvPr>
              <p:cNvCxnSpPr/>
              <p:nvPr/>
            </p:nvCxnSpPr>
            <p:spPr>
              <a:xfrm>
                <a:off x="2932675" y="4004959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1" name="Straight Connector 1050">
                <a:extLst>
                  <a:ext uri="{FF2B5EF4-FFF2-40B4-BE49-F238E27FC236}">
                    <a16:creationId xmlns:a16="http://schemas.microsoft.com/office/drawing/2014/main" id="{E4722BD0-017E-9C4D-9B3E-BB2C34567D80}"/>
                  </a:ext>
                </a:extLst>
              </p:cNvPr>
              <p:cNvCxnSpPr/>
              <p:nvPr/>
            </p:nvCxnSpPr>
            <p:spPr>
              <a:xfrm>
                <a:off x="2932675" y="4069207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2" name="Straight Connector 1051">
                <a:extLst>
                  <a:ext uri="{FF2B5EF4-FFF2-40B4-BE49-F238E27FC236}">
                    <a16:creationId xmlns:a16="http://schemas.microsoft.com/office/drawing/2014/main" id="{BA1C7D13-CACA-DE42-A4BD-9DF0691F3FA5}"/>
                  </a:ext>
                </a:extLst>
              </p:cNvPr>
              <p:cNvCxnSpPr>
                <a:stCxn id="1049" idx="2"/>
              </p:cNvCxnSpPr>
              <p:nvPr/>
            </p:nvCxnSpPr>
            <p:spPr>
              <a:xfrm flipH="1" flipV="1">
                <a:off x="3148166" y="4004959"/>
                <a:ext cx="1011" cy="23691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grpSp>
        <p:nvGrpSpPr>
          <p:cNvPr id="1069" name="Group 347">
            <a:extLst>
              <a:ext uri="{FF2B5EF4-FFF2-40B4-BE49-F238E27FC236}">
                <a16:creationId xmlns:a16="http://schemas.microsoft.com/office/drawing/2014/main" id="{4D6C1728-73DE-F748-A0E0-11321B8F7571}"/>
              </a:ext>
            </a:extLst>
          </p:cNvPr>
          <p:cNvGrpSpPr>
            <a:grpSpLocks/>
          </p:cNvGrpSpPr>
          <p:nvPr/>
        </p:nvGrpSpPr>
        <p:grpSpPr bwMode="auto">
          <a:xfrm>
            <a:off x="7605568" y="5890592"/>
            <a:ext cx="588962" cy="242888"/>
            <a:chOff x="1871277" y="1576300"/>
            <a:chExt cx="1128371" cy="437861"/>
          </a:xfrm>
        </p:grpSpPr>
        <p:sp>
          <p:nvSpPr>
            <p:cNvPr id="1070" name="Oval 1069">
              <a:extLst>
                <a:ext uri="{FF2B5EF4-FFF2-40B4-BE49-F238E27FC236}">
                  <a16:creationId xmlns:a16="http://schemas.microsoft.com/office/drawing/2014/main" id="{BD0DE6BC-801F-2349-B339-2073DD002B1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6"/>
              <a:ext cx="1125331" cy="32052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8006CA96-E3FA-9945-9B82-02259999272B}"/>
                </a:ext>
              </a:extLst>
            </p:cNvPr>
            <p:cNvSpPr/>
            <p:nvPr/>
          </p:nvSpPr>
          <p:spPr bwMode="auto">
            <a:xfrm>
              <a:off x="1871277" y="1739425"/>
              <a:ext cx="1128371" cy="117334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72" name="Oval 1071">
              <a:extLst>
                <a:ext uri="{FF2B5EF4-FFF2-40B4-BE49-F238E27FC236}">
                  <a16:creationId xmlns:a16="http://schemas.microsoft.com/office/drawing/2014/main" id="{AC968267-A70E-0B48-9B2B-F3F7549B2DF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3" name="Freeform 1072">
              <a:extLst>
                <a:ext uri="{FF2B5EF4-FFF2-40B4-BE49-F238E27FC236}">
                  <a16:creationId xmlns:a16="http://schemas.microsoft.com/office/drawing/2014/main" id="{3543F393-921B-2544-AAF2-81DE265DCA01}"/>
                </a:ext>
              </a:extLst>
            </p:cNvPr>
            <p:cNvSpPr/>
            <p:nvPr/>
          </p:nvSpPr>
          <p:spPr bwMode="auto">
            <a:xfrm>
              <a:off x="2160212" y="1673602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74" name="Freeform 1073">
              <a:extLst>
                <a:ext uri="{FF2B5EF4-FFF2-40B4-BE49-F238E27FC236}">
                  <a16:creationId xmlns:a16="http://schemas.microsoft.com/office/drawing/2014/main" id="{36A99124-4AE5-ED4F-A834-C0222885A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2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7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6 h 932950"/>
                <a:gd name="T12" fmla="*/ 536535 w 3723451"/>
                <a:gd name="T13" fmla="*/ 47040 h 932950"/>
                <a:gd name="T14" fmla="*/ 334214 w 3723451"/>
                <a:gd name="T15" fmla="*/ 111612 h 932950"/>
                <a:gd name="T16" fmla="*/ 126717 w 3723451"/>
                <a:gd name="T17" fmla="*/ 49415 h 932950"/>
                <a:gd name="T18" fmla="*/ 93168 w 3723451"/>
                <a:gd name="T19" fmla="*/ 56128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5" name="Freeform 1074">
              <a:extLst>
                <a:ext uri="{FF2B5EF4-FFF2-40B4-BE49-F238E27FC236}">
                  <a16:creationId xmlns:a16="http://schemas.microsoft.com/office/drawing/2014/main" id="{9CE3F7E2-B553-1E45-88FC-E2E1EC32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8"/>
              <a:ext cx="243315" cy="97302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8 h 809868"/>
                <a:gd name="T4" fmla="*/ 154017 w 1366596"/>
                <a:gd name="T5" fmla="*/ 97302 h 809868"/>
                <a:gd name="T6" fmla="*/ 819 w 1366596"/>
                <a:gd name="T7" fmla="*/ 51415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6" name="Freeform 1075">
              <a:extLst>
                <a:ext uri="{FF2B5EF4-FFF2-40B4-BE49-F238E27FC236}">
                  <a16:creationId xmlns:a16="http://schemas.microsoft.com/office/drawing/2014/main" id="{D7BB9DED-4899-7649-AEBA-749DA4527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2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2 h 791462"/>
                <a:gd name="T6" fmla="*/ 0 w 1348191"/>
                <a:gd name="T7" fmla="*/ 75239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E8965662-2E9A-0244-946F-4423CC691CFA}"/>
                </a:ext>
              </a:extLst>
            </p:cNvPr>
            <p:cNvCxnSpPr>
              <a:cxnSpLocks noChangeShapeType="1"/>
              <a:endCxn id="1072" idx="2"/>
            </p:cNvCxnSpPr>
            <p:nvPr/>
          </p:nvCxnSpPr>
          <p:spPr bwMode="auto">
            <a:xfrm flipH="1" flipV="1">
              <a:off x="1871277" y="1736563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857BA7A2-209C-0B4F-9F2F-F5D9E12C57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2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79" name="Group 347">
            <a:extLst>
              <a:ext uri="{FF2B5EF4-FFF2-40B4-BE49-F238E27FC236}">
                <a16:creationId xmlns:a16="http://schemas.microsoft.com/office/drawing/2014/main" id="{23A5395A-73E4-9545-9CCB-0643AECEF709}"/>
              </a:ext>
            </a:extLst>
          </p:cNvPr>
          <p:cNvGrpSpPr>
            <a:grpSpLocks/>
          </p:cNvGrpSpPr>
          <p:nvPr/>
        </p:nvGrpSpPr>
        <p:grpSpPr bwMode="auto">
          <a:xfrm>
            <a:off x="6124430" y="5749305"/>
            <a:ext cx="588963" cy="242887"/>
            <a:chOff x="1871277" y="1576300"/>
            <a:chExt cx="1128371" cy="437861"/>
          </a:xfrm>
        </p:grpSpPr>
        <p:sp>
          <p:nvSpPr>
            <p:cNvPr id="1080" name="Oval 1079">
              <a:extLst>
                <a:ext uri="{FF2B5EF4-FFF2-40B4-BE49-F238E27FC236}">
                  <a16:creationId xmlns:a16="http://schemas.microsoft.com/office/drawing/2014/main" id="{DF4469B4-1A62-884E-B93E-2088628FCF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9" y="1693635"/>
              <a:ext cx="1125329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CEED749C-6638-6040-A523-CBE05E8011F2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82" name="Oval 1081">
              <a:extLst>
                <a:ext uri="{FF2B5EF4-FFF2-40B4-BE49-F238E27FC236}">
                  <a16:creationId xmlns:a16="http://schemas.microsoft.com/office/drawing/2014/main" id="{E82E8A3A-0CDF-0142-A8D4-2A7F88E464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29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3" name="Freeform 1082">
              <a:extLst>
                <a:ext uri="{FF2B5EF4-FFF2-40B4-BE49-F238E27FC236}">
                  <a16:creationId xmlns:a16="http://schemas.microsoft.com/office/drawing/2014/main" id="{20B0C69D-2EFF-CC4C-91E3-DE028EA90E90}"/>
                </a:ext>
              </a:extLst>
            </p:cNvPr>
            <p:cNvSpPr/>
            <p:nvPr/>
          </p:nvSpPr>
          <p:spPr bwMode="auto">
            <a:xfrm>
              <a:off x="2160214" y="1673603"/>
              <a:ext cx="547457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84" name="Freeform 1083">
              <a:extLst>
                <a:ext uri="{FF2B5EF4-FFF2-40B4-BE49-F238E27FC236}">
                  <a16:creationId xmlns:a16="http://schemas.microsoft.com/office/drawing/2014/main" id="{8F166C83-2DE4-AA4C-934F-358B1ABBD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1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6 w 3723451"/>
                <a:gd name="T5" fmla="*/ 62276 h 932950"/>
                <a:gd name="T6" fmla="*/ 534416 w 3723451"/>
                <a:gd name="T7" fmla="*/ 0 h 932950"/>
                <a:gd name="T8" fmla="*/ 663031 w 3723451"/>
                <a:gd name="T9" fmla="*/ 24782 h 932950"/>
                <a:gd name="T10" fmla="*/ 567342 w 3723451"/>
                <a:gd name="T11" fmla="*/ 55255 h 932950"/>
                <a:gd name="T12" fmla="*/ 536534 w 3723451"/>
                <a:gd name="T13" fmla="*/ 47039 h 932950"/>
                <a:gd name="T14" fmla="*/ 334213 w 3723451"/>
                <a:gd name="T15" fmla="*/ 111611 h 932950"/>
                <a:gd name="T16" fmla="*/ 126716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5" name="Freeform 1084">
              <a:extLst>
                <a:ext uri="{FF2B5EF4-FFF2-40B4-BE49-F238E27FC236}">
                  <a16:creationId xmlns:a16="http://schemas.microsoft.com/office/drawing/2014/main" id="{64120D6F-CF36-7A4B-868D-9522C1F79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1" y="1727977"/>
              <a:ext cx="243314" cy="97303"/>
            </a:xfrm>
            <a:custGeom>
              <a:avLst/>
              <a:gdLst>
                <a:gd name="T0" fmla="*/ 0 w 1366596"/>
                <a:gd name="T1" fmla="*/ 0 h 809868"/>
                <a:gd name="T2" fmla="*/ 243314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6" name="Freeform 1085">
              <a:extLst>
                <a:ext uri="{FF2B5EF4-FFF2-40B4-BE49-F238E27FC236}">
                  <a16:creationId xmlns:a16="http://schemas.microsoft.com/office/drawing/2014/main" id="{8477E0BD-F61A-594C-8419-6BA64D7DF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4" cy="97303"/>
            </a:xfrm>
            <a:custGeom>
              <a:avLst/>
              <a:gdLst>
                <a:gd name="T0" fmla="*/ 236994 w 1348191"/>
                <a:gd name="T1" fmla="*/ 0 h 791462"/>
                <a:gd name="T2" fmla="*/ 240274 w 1348191"/>
                <a:gd name="T3" fmla="*/ 46954 h 791462"/>
                <a:gd name="T4" fmla="*/ 86925 w 1348191"/>
                <a:gd name="T5" fmla="*/ 97303 h 791462"/>
                <a:gd name="T6" fmla="*/ 0 w 1348191"/>
                <a:gd name="T7" fmla="*/ 75240 h 791462"/>
                <a:gd name="T8" fmla="*/ 236994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53F7848D-82FC-7641-AC58-517C9B2FB854}"/>
                </a:ext>
              </a:extLst>
            </p:cNvPr>
            <p:cNvCxnSpPr>
              <a:cxnSpLocks noChangeShapeType="1"/>
              <a:endCxn id="1082" idx="2"/>
            </p:cNvCxnSpPr>
            <p:nvPr/>
          </p:nvCxnSpPr>
          <p:spPr bwMode="auto">
            <a:xfrm flipH="1" flipV="1">
              <a:off x="1871277" y="1736563"/>
              <a:ext cx="3042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EA830BBF-D185-DB42-96F5-34C5273F4B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6" y="1733700"/>
              <a:ext cx="3042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89" name="Group 347">
            <a:extLst>
              <a:ext uri="{FF2B5EF4-FFF2-40B4-BE49-F238E27FC236}">
                <a16:creationId xmlns:a16="http://schemas.microsoft.com/office/drawing/2014/main" id="{B6A937C7-17A9-A648-A780-A8D67F2249E6}"/>
              </a:ext>
            </a:extLst>
          </p:cNvPr>
          <p:cNvGrpSpPr>
            <a:grpSpLocks/>
          </p:cNvGrpSpPr>
          <p:nvPr/>
        </p:nvGrpSpPr>
        <p:grpSpPr bwMode="auto">
          <a:xfrm>
            <a:off x="6916593" y="6209680"/>
            <a:ext cx="588962" cy="242887"/>
            <a:chOff x="1871277" y="1576300"/>
            <a:chExt cx="1128371" cy="437861"/>
          </a:xfrm>
        </p:grpSpPr>
        <p:sp>
          <p:nvSpPr>
            <p:cNvPr id="1090" name="Oval 1089">
              <a:extLst>
                <a:ext uri="{FF2B5EF4-FFF2-40B4-BE49-F238E27FC236}">
                  <a16:creationId xmlns:a16="http://schemas.microsoft.com/office/drawing/2014/main" id="{21A30E2F-9F7B-DC47-908B-38849C8FE19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368E56E7-1038-F843-8824-9F2406D135DC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92" name="Oval 1091">
              <a:extLst>
                <a:ext uri="{FF2B5EF4-FFF2-40B4-BE49-F238E27FC236}">
                  <a16:creationId xmlns:a16="http://schemas.microsoft.com/office/drawing/2014/main" id="{5E09C5D1-4489-9245-906B-AB737B65B9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3" name="Freeform 1092">
              <a:extLst>
                <a:ext uri="{FF2B5EF4-FFF2-40B4-BE49-F238E27FC236}">
                  <a16:creationId xmlns:a16="http://schemas.microsoft.com/office/drawing/2014/main" id="{60675A58-4EA5-F645-8293-8D562D37C4A7}"/>
                </a:ext>
              </a:extLst>
            </p:cNvPr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94" name="Freeform 1093">
              <a:extLst>
                <a:ext uri="{FF2B5EF4-FFF2-40B4-BE49-F238E27FC236}">
                  <a16:creationId xmlns:a16="http://schemas.microsoft.com/office/drawing/2014/main" id="{936A0061-F839-A048-9329-4BA74387A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5" name="Freeform 1094">
              <a:extLst>
                <a:ext uri="{FF2B5EF4-FFF2-40B4-BE49-F238E27FC236}">
                  <a16:creationId xmlns:a16="http://schemas.microsoft.com/office/drawing/2014/main" id="{5010EAA9-D9FE-B348-B497-E58DC4A70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6" name="Freeform 1095">
              <a:extLst>
                <a:ext uri="{FF2B5EF4-FFF2-40B4-BE49-F238E27FC236}">
                  <a16:creationId xmlns:a16="http://schemas.microsoft.com/office/drawing/2014/main" id="{E2301F16-3352-1848-BBB4-2365D15D0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D853D2D6-514A-9847-BBC3-2AE928C8DAFB}"/>
                </a:ext>
              </a:extLst>
            </p:cNvPr>
            <p:cNvCxnSpPr>
              <a:cxnSpLocks noChangeShapeType="1"/>
              <a:endCxn id="1092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0F7465E9-0BFE-964B-AB98-F93DD82101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99" name="Group 347">
            <a:extLst>
              <a:ext uri="{FF2B5EF4-FFF2-40B4-BE49-F238E27FC236}">
                <a16:creationId xmlns:a16="http://schemas.microsoft.com/office/drawing/2014/main" id="{B1B48B52-0F33-0442-B024-9A681DC9E147}"/>
              </a:ext>
            </a:extLst>
          </p:cNvPr>
          <p:cNvGrpSpPr>
            <a:grpSpLocks/>
          </p:cNvGrpSpPr>
          <p:nvPr/>
        </p:nvGrpSpPr>
        <p:grpSpPr bwMode="auto">
          <a:xfrm>
            <a:off x="5452918" y="6301755"/>
            <a:ext cx="588962" cy="242887"/>
            <a:chOff x="1871277" y="1576300"/>
            <a:chExt cx="1128371" cy="437861"/>
          </a:xfrm>
        </p:grpSpPr>
        <p:sp>
          <p:nvSpPr>
            <p:cNvPr id="1100" name="Oval 1099">
              <a:extLst>
                <a:ext uri="{FF2B5EF4-FFF2-40B4-BE49-F238E27FC236}">
                  <a16:creationId xmlns:a16="http://schemas.microsoft.com/office/drawing/2014/main" id="{B2DB57CB-08BD-2F4D-A7ED-38936BBFA3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5A9C96D-A2BA-754F-A882-52122EB391BC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83C4800F-B303-9446-B339-EF2E78D32E4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3" name="Freeform 1102">
              <a:extLst>
                <a:ext uri="{FF2B5EF4-FFF2-40B4-BE49-F238E27FC236}">
                  <a16:creationId xmlns:a16="http://schemas.microsoft.com/office/drawing/2014/main" id="{8248D620-997C-1B4D-A023-5CD8220FC4D0}"/>
                </a:ext>
              </a:extLst>
            </p:cNvPr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04" name="Freeform 1103">
              <a:extLst>
                <a:ext uri="{FF2B5EF4-FFF2-40B4-BE49-F238E27FC236}">
                  <a16:creationId xmlns:a16="http://schemas.microsoft.com/office/drawing/2014/main" id="{906FE13D-AC05-AA42-853B-9FAC9CA25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5" name="Freeform 1104">
              <a:extLst>
                <a:ext uri="{FF2B5EF4-FFF2-40B4-BE49-F238E27FC236}">
                  <a16:creationId xmlns:a16="http://schemas.microsoft.com/office/drawing/2014/main" id="{DE4AB67E-E389-E747-AA8A-F557E3BDB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6" name="Freeform 1105">
              <a:extLst>
                <a:ext uri="{FF2B5EF4-FFF2-40B4-BE49-F238E27FC236}">
                  <a16:creationId xmlns:a16="http://schemas.microsoft.com/office/drawing/2014/main" id="{A18C8CAC-63E9-E248-8397-1346071A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107" name="Straight Connector 1106">
              <a:extLst>
                <a:ext uri="{FF2B5EF4-FFF2-40B4-BE49-F238E27FC236}">
                  <a16:creationId xmlns:a16="http://schemas.microsoft.com/office/drawing/2014/main" id="{73BEE8CD-92EF-AB4A-9223-19BD5734C8CF}"/>
                </a:ext>
              </a:extLst>
            </p:cNvPr>
            <p:cNvCxnSpPr>
              <a:cxnSpLocks noChangeShapeType="1"/>
              <a:endCxn id="1102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8" name="Straight Connector 1107">
              <a:extLst>
                <a:ext uri="{FF2B5EF4-FFF2-40B4-BE49-F238E27FC236}">
                  <a16:creationId xmlns:a16="http://schemas.microsoft.com/office/drawing/2014/main" id="{5BC61A72-737C-4F4F-802A-7DAAF663B4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10" name="Group 11">
            <a:extLst>
              <a:ext uri="{FF2B5EF4-FFF2-40B4-BE49-F238E27FC236}">
                <a16:creationId xmlns:a16="http://schemas.microsoft.com/office/drawing/2014/main" id="{E5217315-CB03-2542-94D5-3FA12A407609}"/>
              </a:ext>
            </a:extLst>
          </p:cNvPr>
          <p:cNvGrpSpPr>
            <a:grpSpLocks/>
          </p:cNvGrpSpPr>
          <p:nvPr/>
        </p:nvGrpSpPr>
        <p:grpSpPr bwMode="auto">
          <a:xfrm>
            <a:off x="4494536" y="2167905"/>
            <a:ext cx="3597875" cy="493470"/>
            <a:chOff x="2705100" y="2011398"/>
            <a:chExt cx="3597533" cy="493677"/>
          </a:xfrm>
        </p:grpSpPr>
        <p:sp>
          <p:nvSpPr>
            <p:cNvPr id="1135" name="Oval 1134">
              <a:extLst>
                <a:ext uri="{FF2B5EF4-FFF2-40B4-BE49-F238E27FC236}">
                  <a16:creationId xmlns:a16="http://schemas.microsoft.com/office/drawing/2014/main" id="{57A6E143-0094-5D49-8A05-004EA3A97A71}"/>
                </a:ext>
              </a:extLst>
            </p:cNvPr>
            <p:cNvSpPr/>
            <p:nvPr/>
          </p:nvSpPr>
          <p:spPr bwMode="auto">
            <a:xfrm>
              <a:off x="2722092" y="2011398"/>
              <a:ext cx="3581060" cy="492331"/>
            </a:xfrm>
            <a:prstGeom prst="ellipse">
              <a:avLst/>
            </a:prstGeom>
            <a:solidFill>
              <a:srgbClr val="FFFFFF">
                <a:alpha val="42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36" name="Oval 1135">
              <a:extLst>
                <a:ext uri="{FF2B5EF4-FFF2-40B4-BE49-F238E27FC236}">
                  <a16:creationId xmlns:a16="http://schemas.microsoft.com/office/drawing/2014/main" id="{431997AA-2888-D042-A558-B6DE0F737D3F}"/>
                </a:ext>
              </a:extLst>
            </p:cNvPr>
            <p:cNvSpPr/>
            <p:nvPr/>
          </p:nvSpPr>
          <p:spPr bwMode="auto">
            <a:xfrm>
              <a:off x="2704632" y="2012986"/>
              <a:ext cx="3581060" cy="492331"/>
            </a:xfrm>
            <a:prstGeom prst="ellipse">
              <a:avLst/>
            </a:prstGeom>
            <a:solidFill>
              <a:srgbClr val="CC0000">
                <a:alpha val="42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37" name="TextBox 389">
              <a:extLst>
                <a:ext uri="{FF2B5EF4-FFF2-40B4-BE49-F238E27FC236}">
                  <a16:creationId xmlns:a16="http://schemas.microsoft.com/office/drawing/2014/main" id="{D0AF8FB3-4D5B-7B4A-8B82-CF15E8A6F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664" y="2127167"/>
              <a:ext cx="2057700" cy="296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Remote Controller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0F660B-2991-C94D-80D9-F1429AC36768}"/>
              </a:ext>
            </a:extLst>
          </p:cNvPr>
          <p:cNvGrpSpPr/>
          <p:nvPr/>
        </p:nvGrpSpPr>
        <p:grpSpPr>
          <a:xfrm>
            <a:off x="3674918" y="4177613"/>
            <a:ext cx="5095875" cy="822392"/>
            <a:chOff x="3674918" y="4177613"/>
            <a:chExt cx="5095875" cy="822392"/>
          </a:xfrm>
        </p:grpSpPr>
        <p:grpSp>
          <p:nvGrpSpPr>
            <p:cNvPr id="1111" name="Group 441">
              <a:extLst>
                <a:ext uri="{FF2B5EF4-FFF2-40B4-BE49-F238E27FC236}">
                  <a16:creationId xmlns:a16="http://schemas.microsoft.com/office/drawing/2014/main" id="{0C03A32C-FA65-214B-B936-B6E1B2C38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4918" y="4177613"/>
              <a:ext cx="923628" cy="405783"/>
              <a:chOff x="2705100" y="2011398"/>
              <a:chExt cx="3597533" cy="493677"/>
            </a:xfrm>
          </p:grpSpPr>
          <p:sp>
            <p:nvSpPr>
              <p:cNvPr id="1132" name="Oval 1131">
                <a:extLst>
                  <a:ext uri="{FF2B5EF4-FFF2-40B4-BE49-F238E27FC236}">
                    <a16:creationId xmlns:a16="http://schemas.microsoft.com/office/drawing/2014/main" id="{F74AE388-0960-CF47-B1A1-1ABEEB3A9CAF}"/>
                  </a:ext>
                </a:extLst>
              </p:cNvPr>
              <p:cNvSpPr/>
              <p:nvPr/>
            </p:nvSpPr>
            <p:spPr bwMode="auto">
              <a:xfrm>
                <a:off x="2723648" y="2011480"/>
                <a:ext cx="3580142" cy="492496"/>
              </a:xfrm>
              <a:prstGeom prst="ellipse">
                <a:avLst/>
              </a:prstGeom>
              <a:solidFill>
                <a:srgbClr val="FFFFFF">
                  <a:alpha val="42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33" name="Oval 1132">
                <a:extLst>
                  <a:ext uri="{FF2B5EF4-FFF2-40B4-BE49-F238E27FC236}">
                    <a16:creationId xmlns:a16="http://schemas.microsoft.com/office/drawing/2014/main" id="{1181AFDF-673F-BE48-B342-3AE78D0EFECC}"/>
                  </a:ext>
                </a:extLst>
              </p:cNvPr>
              <p:cNvSpPr/>
              <p:nvPr/>
            </p:nvSpPr>
            <p:spPr bwMode="auto">
              <a:xfrm>
                <a:off x="2705100" y="2013410"/>
                <a:ext cx="3580138" cy="492497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34" name="TextBox 389">
                <a:extLst>
                  <a:ext uri="{FF2B5EF4-FFF2-40B4-BE49-F238E27FC236}">
                    <a16:creationId xmlns:a16="http://schemas.microsoft.com/office/drawing/2014/main" id="{F3932BCA-D430-FC40-B54E-015140A71E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1810" y="2127167"/>
                <a:ext cx="1159411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</a:p>
            </p:txBody>
          </p:sp>
        </p:grpSp>
        <p:grpSp>
          <p:nvGrpSpPr>
            <p:cNvPr id="1112" name="Group 16">
              <a:extLst>
                <a:ext uri="{FF2B5EF4-FFF2-40B4-BE49-F238E27FC236}">
                  <a16:creationId xmlns:a16="http://schemas.microsoft.com/office/drawing/2014/main" id="{C3F9499B-4024-2B4E-8994-25AA993B23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8708" y="4714256"/>
              <a:ext cx="463612" cy="285749"/>
              <a:chOff x="3558850" y="4573304"/>
              <a:chExt cx="463568" cy="285869"/>
            </a:xfrm>
          </p:grpSpPr>
          <p:grpSp>
            <p:nvGrpSpPr>
              <p:cNvPr id="1128" name="Group 12">
                <a:extLst>
                  <a:ext uri="{FF2B5EF4-FFF2-40B4-BE49-F238E27FC236}">
                    <a16:creationId xmlns:a16="http://schemas.microsoft.com/office/drawing/2014/main" id="{643660C7-BD5F-8243-BB52-5E41566520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30" name="Oval 1129">
                  <a:extLst>
                    <a:ext uri="{FF2B5EF4-FFF2-40B4-BE49-F238E27FC236}">
                      <a16:creationId xmlns:a16="http://schemas.microsoft.com/office/drawing/2014/main" id="{EB6F94A5-07EA-824D-BCE4-E412F1D275A9}"/>
                    </a:ext>
                  </a:extLst>
                </p:cNvPr>
                <p:cNvSpPr/>
                <p:nvPr/>
              </p:nvSpPr>
              <p:spPr bwMode="auto">
                <a:xfrm>
                  <a:off x="3573046" y="4578067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31" name="Oval 1130">
                  <a:extLst>
                    <a:ext uri="{FF2B5EF4-FFF2-40B4-BE49-F238E27FC236}">
                      <a16:creationId xmlns:a16="http://schemas.microsoft.com/office/drawing/2014/main" id="{3AFA8449-4699-DE4E-AD4F-2F50FF91F472}"/>
                    </a:ext>
                  </a:extLst>
                </p:cNvPr>
                <p:cNvSpPr/>
                <p:nvPr/>
              </p:nvSpPr>
              <p:spPr bwMode="auto">
                <a:xfrm>
                  <a:off x="3558760" y="4587596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9" name="TextBox 389">
                <a:extLst>
                  <a:ext uri="{FF2B5EF4-FFF2-40B4-BE49-F238E27FC236}">
                    <a16:creationId xmlns:a16="http://schemas.microsoft.com/office/drawing/2014/main" id="{64D840F2-5A70-9E44-A243-2698981850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3" name="Group 450">
              <a:extLst>
                <a:ext uri="{FF2B5EF4-FFF2-40B4-BE49-F238E27FC236}">
                  <a16:creationId xmlns:a16="http://schemas.microsoft.com/office/drawing/2014/main" id="{AADDBF22-BF75-E042-B015-F1D30A1937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8930" y="4712138"/>
              <a:ext cx="463612" cy="285749"/>
              <a:chOff x="3558850" y="4573304"/>
              <a:chExt cx="463568" cy="285869"/>
            </a:xfrm>
          </p:grpSpPr>
          <p:grpSp>
            <p:nvGrpSpPr>
              <p:cNvPr id="1124" name="Group 451">
                <a:extLst>
                  <a:ext uri="{FF2B5EF4-FFF2-40B4-BE49-F238E27FC236}">
                    <a16:creationId xmlns:a16="http://schemas.microsoft.com/office/drawing/2014/main" id="{BD64AF44-6F7F-1747-8E26-3E6D0EDDA0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26" name="Oval 1125">
                  <a:extLst>
                    <a:ext uri="{FF2B5EF4-FFF2-40B4-BE49-F238E27FC236}">
                      <a16:creationId xmlns:a16="http://schemas.microsoft.com/office/drawing/2014/main" id="{B13E6B0A-9B22-874D-A5BB-CAB7052B0E58}"/>
                    </a:ext>
                  </a:extLst>
                </p:cNvPr>
                <p:cNvSpPr/>
                <p:nvPr/>
              </p:nvSpPr>
              <p:spPr bwMode="auto">
                <a:xfrm>
                  <a:off x="3573874" y="4581775"/>
                  <a:ext cx="439696" cy="257283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27" name="Oval 1126">
                  <a:extLst>
                    <a:ext uri="{FF2B5EF4-FFF2-40B4-BE49-F238E27FC236}">
                      <a16:creationId xmlns:a16="http://schemas.microsoft.com/office/drawing/2014/main" id="{88C69275-D6D4-D64E-9433-86A12EE44DC2}"/>
                    </a:ext>
                  </a:extLst>
                </p:cNvPr>
                <p:cNvSpPr/>
                <p:nvPr/>
              </p:nvSpPr>
              <p:spPr bwMode="auto">
                <a:xfrm>
                  <a:off x="3559588" y="4591304"/>
                  <a:ext cx="463506" cy="249341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5" name="TextBox 389">
                <a:extLst>
                  <a:ext uri="{FF2B5EF4-FFF2-40B4-BE49-F238E27FC236}">
                    <a16:creationId xmlns:a16="http://schemas.microsoft.com/office/drawing/2014/main" id="{137E9DC6-E808-9244-BE10-49D98EA5A1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4" name="Group 455">
              <a:extLst>
                <a:ext uri="{FF2B5EF4-FFF2-40B4-BE49-F238E27FC236}">
                  <a16:creationId xmlns:a16="http://schemas.microsoft.com/office/drawing/2014/main" id="{F9EC1EDD-92AD-2245-AE89-053A0D1F0A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19300" y="4710021"/>
              <a:ext cx="463612" cy="285749"/>
              <a:chOff x="3558850" y="4573304"/>
              <a:chExt cx="463568" cy="285869"/>
            </a:xfrm>
          </p:grpSpPr>
          <p:grpSp>
            <p:nvGrpSpPr>
              <p:cNvPr id="1120" name="Group 456">
                <a:extLst>
                  <a:ext uri="{FF2B5EF4-FFF2-40B4-BE49-F238E27FC236}">
                    <a16:creationId xmlns:a16="http://schemas.microsoft.com/office/drawing/2014/main" id="{CB1EA6B7-79F6-7C4E-B31B-F6338BD15A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22" name="Oval 1121">
                  <a:extLst>
                    <a:ext uri="{FF2B5EF4-FFF2-40B4-BE49-F238E27FC236}">
                      <a16:creationId xmlns:a16="http://schemas.microsoft.com/office/drawing/2014/main" id="{9BF9A7D0-3676-5B44-9F92-551F82BA815A}"/>
                    </a:ext>
                  </a:extLst>
                </p:cNvPr>
                <p:cNvSpPr/>
                <p:nvPr/>
              </p:nvSpPr>
              <p:spPr bwMode="auto">
                <a:xfrm>
                  <a:off x="3573654" y="4577540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23" name="Oval 1122">
                  <a:extLst>
                    <a:ext uri="{FF2B5EF4-FFF2-40B4-BE49-F238E27FC236}">
                      <a16:creationId xmlns:a16="http://schemas.microsoft.com/office/drawing/2014/main" id="{F3145DFC-AFCD-7043-8580-05CA0BB4CB0F}"/>
                    </a:ext>
                  </a:extLst>
                </p:cNvPr>
                <p:cNvSpPr/>
                <p:nvPr/>
              </p:nvSpPr>
              <p:spPr bwMode="auto">
                <a:xfrm>
                  <a:off x="3559368" y="4587069"/>
                  <a:ext cx="463506" cy="252518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1" name="TextBox 389">
                <a:extLst>
                  <a:ext uri="{FF2B5EF4-FFF2-40B4-BE49-F238E27FC236}">
                    <a16:creationId xmlns:a16="http://schemas.microsoft.com/office/drawing/2014/main" id="{F248CEB0-87E6-A44A-A50F-5C3EC5372B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5" name="Group 460">
              <a:extLst>
                <a:ext uri="{FF2B5EF4-FFF2-40B4-BE49-F238E27FC236}">
                  <a16:creationId xmlns:a16="http://schemas.microsoft.com/office/drawing/2014/main" id="{4F7BA808-3479-484C-BAF0-5CC1FD0331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7181" y="4707904"/>
              <a:ext cx="463612" cy="285749"/>
              <a:chOff x="3558850" y="4573304"/>
              <a:chExt cx="463568" cy="285869"/>
            </a:xfrm>
          </p:grpSpPr>
          <p:grpSp>
            <p:nvGrpSpPr>
              <p:cNvPr id="1116" name="Group 461">
                <a:extLst>
                  <a:ext uri="{FF2B5EF4-FFF2-40B4-BE49-F238E27FC236}">
                    <a16:creationId xmlns:a16="http://schemas.microsoft.com/office/drawing/2014/main" id="{933FA7BC-47D5-ED48-85E7-B486D7CBCA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18" name="Oval 1117">
                  <a:extLst>
                    <a:ext uri="{FF2B5EF4-FFF2-40B4-BE49-F238E27FC236}">
                      <a16:creationId xmlns:a16="http://schemas.microsoft.com/office/drawing/2014/main" id="{BFFF1AA5-D313-234B-BDA6-40E287FD081F}"/>
                    </a:ext>
                  </a:extLst>
                </p:cNvPr>
                <p:cNvSpPr/>
                <p:nvPr/>
              </p:nvSpPr>
              <p:spPr bwMode="auto">
                <a:xfrm>
                  <a:off x="3573198" y="4578069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19" name="Oval 1118">
                  <a:extLst>
                    <a:ext uri="{FF2B5EF4-FFF2-40B4-BE49-F238E27FC236}">
                      <a16:creationId xmlns:a16="http://schemas.microsoft.com/office/drawing/2014/main" id="{08D261B5-FBF3-B541-B8CA-B63F648BEF5C}"/>
                    </a:ext>
                  </a:extLst>
                </p:cNvPr>
                <p:cNvSpPr/>
                <p:nvPr/>
              </p:nvSpPr>
              <p:spPr bwMode="auto">
                <a:xfrm>
                  <a:off x="3558912" y="4587598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17" name="TextBox 389">
                <a:extLst>
                  <a:ext uri="{FF2B5EF4-FFF2-40B4-BE49-F238E27FC236}">
                    <a16:creationId xmlns:a16="http://schemas.microsoft.com/office/drawing/2014/main" id="{8386C9B3-5C0B-0443-98EF-8CDB1312E9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139" name="Group 1">
            <a:extLst>
              <a:ext uri="{FF2B5EF4-FFF2-40B4-BE49-F238E27FC236}">
                <a16:creationId xmlns:a16="http://schemas.microsoft.com/office/drawing/2014/main" id="{A228ACC2-6157-BF41-88C3-0A086417268A}"/>
              </a:ext>
            </a:extLst>
          </p:cNvPr>
          <p:cNvGrpSpPr>
            <a:grpSpLocks/>
          </p:cNvGrpSpPr>
          <p:nvPr/>
        </p:nvGrpSpPr>
        <p:grpSpPr bwMode="auto">
          <a:xfrm>
            <a:off x="2687493" y="5474667"/>
            <a:ext cx="2698750" cy="903288"/>
            <a:chOff x="938213" y="5237163"/>
            <a:chExt cx="2698750" cy="903287"/>
          </a:xfrm>
        </p:grpSpPr>
        <p:cxnSp>
          <p:nvCxnSpPr>
            <p:cNvPr id="1140" name="Straight Connector 1139">
              <a:extLst>
                <a:ext uri="{FF2B5EF4-FFF2-40B4-BE49-F238E27FC236}">
                  <a16:creationId xmlns:a16="http://schemas.microsoft.com/office/drawing/2014/main" id="{CB924182-B4D8-0F43-97E1-646C4E72A083}"/>
                </a:ext>
              </a:extLst>
            </p:cNvPr>
            <p:cNvCxnSpPr/>
            <p:nvPr/>
          </p:nvCxnSpPr>
          <p:spPr>
            <a:xfrm flipH="1">
              <a:off x="1282700" y="5802312"/>
              <a:ext cx="1508125" cy="1588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1141" name="TextBox 265">
              <a:extLst>
                <a:ext uri="{FF2B5EF4-FFF2-40B4-BE49-F238E27FC236}">
                  <a16:creationId xmlns:a16="http://schemas.microsoft.com/office/drawing/2014/main" id="{CFD0B0F1-D70C-5245-B37A-C9A4ABCBE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813" y="5473700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</a:p>
          </p:txBody>
        </p:sp>
        <p:sp>
          <p:nvSpPr>
            <p:cNvPr id="1142" name="TextBox 281">
              <a:extLst>
                <a:ext uri="{FF2B5EF4-FFF2-40B4-BE49-F238E27FC236}">
                  <a16:creationId xmlns:a16="http://schemas.microsoft.com/office/drawing/2014/main" id="{6C507E5B-C87D-FA46-A331-4ABAB6B8A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438" y="5761038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</a:t>
              </a:r>
            </a:p>
          </p:txBody>
        </p:sp>
        <p:grpSp>
          <p:nvGrpSpPr>
            <p:cNvPr id="1143" name="Group 5">
              <a:extLst>
                <a:ext uri="{FF2B5EF4-FFF2-40B4-BE49-F238E27FC236}">
                  <a16:creationId xmlns:a16="http://schemas.microsoft.com/office/drawing/2014/main" id="{1A707F03-E0B2-FF48-9597-B751067AD9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213" y="5237163"/>
              <a:ext cx="1616075" cy="487362"/>
              <a:chOff x="-4079003" y="2717403"/>
              <a:chExt cx="1616718" cy="488475"/>
            </a:xfrm>
          </p:grpSpPr>
          <p:sp>
            <p:nvSpPr>
              <p:cNvPr id="1157" name="Rectangle 98">
                <a:extLst>
                  <a:ext uri="{FF2B5EF4-FFF2-40B4-BE49-F238E27FC236}">
                    <a16:creationId xmlns:a16="http://schemas.microsoft.com/office/drawing/2014/main" id="{CA6EA6FC-3469-1A42-8A1A-7ABEC47FF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8" name="Line 99">
                <a:extLst>
                  <a:ext uri="{FF2B5EF4-FFF2-40B4-BE49-F238E27FC236}">
                    <a16:creationId xmlns:a16="http://schemas.microsoft.com/office/drawing/2014/main" id="{8B52FDA0-6129-4D4D-AB34-6E31B5746E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9" name="Rectangle 104">
                <a:extLst>
                  <a:ext uri="{FF2B5EF4-FFF2-40B4-BE49-F238E27FC236}">
                    <a16:creationId xmlns:a16="http://schemas.microsoft.com/office/drawing/2014/main" id="{EF6D77F4-B510-3541-9758-82FBBD823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60" name="Text Box 105">
                <a:extLst>
                  <a:ext uri="{FF2B5EF4-FFF2-40B4-BE49-F238E27FC236}">
                    <a16:creationId xmlns:a16="http://schemas.microsoft.com/office/drawing/2014/main" id="{2AE0900E-8A8F-4A4D-BB87-414DFE5E1C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81451" cy="240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0111</a:t>
                </a:r>
              </a:p>
            </p:txBody>
          </p:sp>
          <p:sp>
            <p:nvSpPr>
              <p:cNvPr id="1161" name="Line 119">
                <a:extLst>
                  <a:ext uri="{FF2B5EF4-FFF2-40B4-BE49-F238E27FC236}">
                    <a16:creationId xmlns:a16="http://schemas.microsoft.com/office/drawing/2014/main" id="{5B21AE9C-8AC8-434E-B3D3-DDFB36C485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621642" y="2717403"/>
                <a:ext cx="405953" cy="300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144" name="Freeform 120">
              <a:extLst>
                <a:ext uri="{FF2B5EF4-FFF2-40B4-BE49-F238E27FC236}">
                  <a16:creationId xmlns:a16="http://schemas.microsoft.com/office/drawing/2014/main" id="{7959F5AF-96CF-CD42-95A7-B320D466F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63" y="5668963"/>
              <a:ext cx="982662" cy="233362"/>
            </a:xfrm>
            <a:custGeom>
              <a:avLst/>
              <a:gdLst>
                <a:gd name="T0" fmla="*/ 0 w 554"/>
                <a:gd name="T1" fmla="*/ 2147483647 h 167"/>
                <a:gd name="T2" fmla="*/ 2147483647 w 554"/>
                <a:gd name="T3" fmla="*/ 2147483647 h 167"/>
                <a:gd name="T4" fmla="*/ 2147483647 w 554"/>
                <a:gd name="T5" fmla="*/ 214748364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145" name="Group 357">
              <a:extLst>
                <a:ext uri="{FF2B5EF4-FFF2-40B4-BE49-F238E27FC236}">
                  <a16:creationId xmlns:a16="http://schemas.microsoft.com/office/drawing/2014/main" id="{4D59E87F-CE51-5F46-B516-9F402F558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4625" y="5659438"/>
              <a:ext cx="565150" cy="293687"/>
              <a:chOff x="1871277" y="1576300"/>
              <a:chExt cx="1128371" cy="437861"/>
            </a:xfrm>
          </p:grpSpPr>
          <p:sp>
            <p:nvSpPr>
              <p:cNvPr id="1147" name="Oval 1146">
                <a:extLst>
                  <a:ext uri="{FF2B5EF4-FFF2-40B4-BE49-F238E27FC236}">
                    <a16:creationId xmlns:a16="http://schemas.microsoft.com/office/drawing/2014/main" id="{47BEE802-D705-FB42-955E-D825A1B51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8" y="1694641"/>
                <a:ext cx="1125200" cy="319521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48" name="Rectangle 1147">
                <a:extLst>
                  <a:ext uri="{FF2B5EF4-FFF2-40B4-BE49-F238E27FC236}">
                    <a16:creationId xmlns:a16="http://schemas.microsoft.com/office/drawing/2014/main" id="{A0A9F0A0-D85B-BC44-809E-0D44746B1886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49" name="Oval 1148">
                <a:extLst>
                  <a:ext uri="{FF2B5EF4-FFF2-40B4-BE49-F238E27FC236}">
                    <a16:creationId xmlns:a16="http://schemas.microsoft.com/office/drawing/2014/main" id="{E6E2E4DB-C182-5947-9544-5CA42AF8D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2" cy="319521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0" name="Freeform 1149">
                <a:extLst>
                  <a:ext uri="{FF2B5EF4-FFF2-40B4-BE49-F238E27FC236}">
                    <a16:creationId xmlns:a16="http://schemas.microsoft.com/office/drawing/2014/main" id="{826516FA-D90F-FF4F-86C3-EABFADEC3BBB}"/>
                  </a:ext>
                </a:extLst>
              </p:cNvPr>
              <p:cNvSpPr/>
              <p:nvPr/>
            </p:nvSpPr>
            <p:spPr bwMode="auto">
              <a:xfrm>
                <a:off x="2159710" y="1673340"/>
                <a:ext cx="548337" cy="16094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51" name="Freeform 1150">
                <a:extLst>
                  <a:ext uri="{FF2B5EF4-FFF2-40B4-BE49-F238E27FC236}">
                    <a16:creationId xmlns:a16="http://schemas.microsoft.com/office/drawing/2014/main" id="{8B23C2D3-E371-5547-9057-B35E626AB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7" y="1633104"/>
                <a:ext cx="662442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561 w 3723451"/>
                  <a:gd name="T3" fmla="*/ 321 h 932950"/>
                  <a:gd name="T4" fmla="*/ 330163 w 3723451"/>
                  <a:gd name="T5" fmla="*/ 62070 h 932950"/>
                  <a:gd name="T6" fmla="*/ 533941 w 3723451"/>
                  <a:gd name="T7" fmla="*/ 0 h 932950"/>
                  <a:gd name="T8" fmla="*/ 662442 w 3723451"/>
                  <a:gd name="T9" fmla="*/ 24700 h 932950"/>
                  <a:gd name="T10" fmla="*/ 566838 w 3723451"/>
                  <a:gd name="T11" fmla="*/ 55072 h 932950"/>
                  <a:gd name="T12" fmla="*/ 536057 w 3723451"/>
                  <a:gd name="T13" fmla="*/ 46883 h 932950"/>
                  <a:gd name="T14" fmla="*/ 333916 w 3723451"/>
                  <a:gd name="T15" fmla="*/ 111241 h 932950"/>
                  <a:gd name="T16" fmla="*/ 126604 w 3723451"/>
                  <a:gd name="T17" fmla="*/ 49251 h 932950"/>
                  <a:gd name="T18" fmla="*/ 93085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2" name="Freeform 1151">
                <a:extLst>
                  <a:ext uri="{FF2B5EF4-FFF2-40B4-BE49-F238E27FC236}">
                    <a16:creationId xmlns:a16="http://schemas.microsoft.com/office/drawing/2014/main" id="{2DEA8715-4603-7449-BB4D-351CFEF75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9" cy="97040"/>
              </a:xfrm>
              <a:custGeom>
                <a:avLst/>
                <a:gdLst>
                  <a:gd name="T0" fmla="*/ 0 w 1366596"/>
                  <a:gd name="T1" fmla="*/ 0 h 809868"/>
                  <a:gd name="T2" fmla="*/ 244059 w 1366596"/>
                  <a:gd name="T3" fmla="*/ 74985 h 809868"/>
                  <a:gd name="T4" fmla="*/ 154488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3" name="Freeform 1152">
                <a:extLst>
                  <a:ext uri="{FF2B5EF4-FFF2-40B4-BE49-F238E27FC236}">
                    <a16:creationId xmlns:a16="http://schemas.microsoft.com/office/drawing/2014/main" id="{72F5390F-6421-6840-94BC-D15B70623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9" y="1730144"/>
                <a:ext cx="240888" cy="9703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154" name="Straight Connector 1153">
                <a:extLst>
                  <a:ext uri="{FF2B5EF4-FFF2-40B4-BE49-F238E27FC236}">
                    <a16:creationId xmlns:a16="http://schemas.microsoft.com/office/drawing/2014/main" id="{34E68527-C12C-5248-A62C-D72D4BEC928A}"/>
                  </a:ext>
                </a:extLst>
              </p:cNvPr>
              <p:cNvCxnSpPr>
                <a:cxnSpLocks noChangeShapeType="1"/>
                <a:endCxn id="1149" idx="2"/>
              </p:cNvCxnSpPr>
              <p:nvPr/>
            </p:nvCxnSpPr>
            <p:spPr bwMode="auto">
              <a:xfrm flipH="1" flipV="1">
                <a:off x="1871277" y="1737244"/>
                <a:ext cx="3171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5" name="Straight Connector 1154">
                <a:extLst>
                  <a:ext uri="{FF2B5EF4-FFF2-40B4-BE49-F238E27FC236}">
                    <a16:creationId xmlns:a16="http://schemas.microsoft.com/office/drawing/2014/main" id="{475CE0A8-F910-FF45-A479-96A5E48ACF2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9" y="1734878"/>
                <a:ext cx="3169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46" name="TextBox 282">
              <a:extLst>
                <a:ext uri="{FF2B5EF4-FFF2-40B4-BE49-F238E27FC236}">
                  <a16:creationId xmlns:a16="http://schemas.microsoft.com/office/drawing/2014/main" id="{4B460814-1FB2-5F46-A167-2E252688D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638" y="5862638"/>
              <a:ext cx="2619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</a:t>
              </a:r>
            </a:p>
          </p:txBody>
        </p:sp>
      </p:grpSp>
      <p:sp>
        <p:nvSpPr>
          <p:cNvPr id="1162" name="TextBox 6">
            <a:extLst>
              <a:ext uri="{FF2B5EF4-FFF2-40B4-BE49-F238E27FC236}">
                <a16:creationId xmlns:a16="http://schemas.microsoft.com/office/drawing/2014/main" id="{21D1826E-E3E7-E445-9FFB-A565D9A2A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130" y="4850780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values in arriving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packet header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163" name="Group 1162">
            <a:extLst>
              <a:ext uri="{FF2B5EF4-FFF2-40B4-BE49-F238E27FC236}">
                <a16:creationId xmlns:a16="http://schemas.microsoft.com/office/drawing/2014/main" id="{F8C15A5A-1645-0849-B8DE-390745B8EBA4}"/>
              </a:ext>
            </a:extLst>
          </p:cNvPr>
          <p:cNvGrpSpPr>
            <a:grpSpLocks/>
          </p:cNvGrpSpPr>
          <p:nvPr/>
        </p:nvGrpSpPr>
        <p:grpSpPr bwMode="auto">
          <a:xfrm>
            <a:off x="4390906" y="2898842"/>
            <a:ext cx="4051268" cy="2367063"/>
            <a:chOff x="-3855475" y="3644638"/>
            <a:chExt cx="4051268" cy="2367866"/>
          </a:xfrm>
        </p:grpSpPr>
        <p:cxnSp>
          <p:nvCxnSpPr>
            <p:cNvPr id="1164" name="Straight Arrow Connector 1163">
              <a:extLst>
                <a:ext uri="{FF2B5EF4-FFF2-40B4-BE49-F238E27FC236}">
                  <a16:creationId xmlns:a16="http://schemas.microsoft.com/office/drawing/2014/main" id="{D6CE7F18-1D47-9C49-BB85-76C5894DE5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3855475" y="3664699"/>
              <a:ext cx="0" cy="2094800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cxnSp>
          <p:nvCxnSpPr>
            <p:cNvPr id="1165" name="Straight Arrow Connector 1164">
              <a:extLst>
                <a:ext uri="{FF2B5EF4-FFF2-40B4-BE49-F238E27FC236}">
                  <a16:creationId xmlns:a16="http://schemas.microsoft.com/office/drawing/2014/main" id="{1C7BE6B4-EA67-FB4B-B50B-7E72D52ED7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818087" y="3658010"/>
              <a:ext cx="0" cy="2354494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6" name="Straight Arrow Connector 1165">
              <a:extLst>
                <a:ext uri="{FF2B5EF4-FFF2-40B4-BE49-F238E27FC236}">
                  <a16:creationId xmlns:a16="http://schemas.microsoft.com/office/drawing/2014/main" id="{57774C27-8FF6-9F4F-A17E-D2F743FE22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31396" cy="2331351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" name="Straight Arrow Connector 1166">
              <a:extLst>
                <a:ext uri="{FF2B5EF4-FFF2-40B4-BE49-F238E27FC236}">
                  <a16:creationId xmlns:a16="http://schemas.microsoft.com/office/drawing/2014/main" id="{1F481D65-016C-9E4F-A167-D6343A3136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17641" y="3644638"/>
              <a:ext cx="0" cy="2364624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8" name="Straight Arrow Connector 1167">
              <a:extLst>
                <a:ext uri="{FF2B5EF4-FFF2-40B4-BE49-F238E27FC236}">
                  <a16:creationId xmlns:a16="http://schemas.microsoft.com/office/drawing/2014/main" id="{8D76033E-EA4A-B441-99A6-CFC1521E6C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5792" y="3690049"/>
              <a:ext cx="1" cy="2311566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5" name="Slide Number Placeholder 4">
            <a:extLst>
              <a:ext uri="{FF2B5EF4-FFF2-40B4-BE49-F238E27FC236}">
                <a16:creationId xmlns:a16="http://schemas.microsoft.com/office/drawing/2014/main" id="{7421469F-33E5-D447-A9DE-1067C7F4D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1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LS and DV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033F3-690E-4449-BE11-90A97F90B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E69A0B3F-EBFC-164A-821B-5A70757FB250}"/>
              </a:ext>
            </a:extLst>
          </p:cNvPr>
          <p:cNvSpPr txBox="1">
            <a:spLocks noChangeArrowheads="1"/>
          </p:cNvSpPr>
          <p:nvPr/>
        </p:nvSpPr>
        <p:spPr>
          <a:xfrm>
            <a:off x="749342" y="1478070"/>
            <a:ext cx="5162943" cy="1615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0000A8"/>
                </a:solidFill>
              </a:rPr>
              <a:t>message complexity</a:t>
            </a:r>
          </a:p>
          <a:p>
            <a:pPr marL="696913" lvl="1" indent="-349250">
              <a:buNone/>
            </a:pPr>
            <a:r>
              <a:rPr lang="en-US" dirty="0">
                <a:solidFill>
                  <a:srgbClr val="0000A8"/>
                </a:solidFill>
              </a:rPr>
              <a:t>LS: </a:t>
            </a:r>
            <a:r>
              <a:rPr lang="en-US" i="1" dirty="0">
                <a:solidFill>
                  <a:srgbClr val="0000A8"/>
                </a:solidFill>
              </a:rPr>
              <a:t>n</a:t>
            </a:r>
            <a:r>
              <a:rPr lang="en-US" dirty="0">
                <a:solidFill>
                  <a:srgbClr val="0000A8"/>
                </a:solidFill>
              </a:rPr>
              <a:t> </a:t>
            </a:r>
            <a:r>
              <a:rPr lang="en-US" dirty="0"/>
              <a:t>routers, O(</a:t>
            </a:r>
            <a:r>
              <a:rPr lang="en-US" i="1" dirty="0"/>
              <a:t>n</a:t>
            </a:r>
            <a:r>
              <a:rPr lang="en-US" i="1" baseline="30000" dirty="0"/>
              <a:t>2</a:t>
            </a:r>
            <a:r>
              <a:rPr lang="en-US" dirty="0"/>
              <a:t>) messages sent  </a:t>
            </a:r>
          </a:p>
          <a:p>
            <a:pPr marL="696913" lvl="1" indent="-349250">
              <a:buNone/>
            </a:pPr>
            <a:r>
              <a:rPr lang="en-US" dirty="0">
                <a:solidFill>
                  <a:srgbClr val="0000A8"/>
                </a:solidFill>
              </a:rPr>
              <a:t>DV: </a:t>
            </a:r>
            <a:r>
              <a:rPr lang="en-US" dirty="0"/>
              <a:t>exchange between neighbors; convergence time varies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88AB766F-5F85-0D4D-90A7-D36ED49CD024}"/>
              </a:ext>
            </a:extLst>
          </p:cNvPr>
          <p:cNvSpPr txBox="1">
            <a:spLocks noChangeArrowheads="1"/>
          </p:cNvSpPr>
          <p:nvPr/>
        </p:nvSpPr>
        <p:spPr>
          <a:xfrm>
            <a:off x="738904" y="3382027"/>
            <a:ext cx="5060647" cy="2367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</a:pPr>
            <a:r>
              <a:rPr lang="en-US" dirty="0">
                <a:solidFill>
                  <a:srgbClr val="0000A8"/>
                </a:solidFill>
              </a:rPr>
              <a:t>speed of convergence</a:t>
            </a:r>
          </a:p>
          <a:p>
            <a:pPr marL="696913" indent="-34925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A8"/>
                </a:solidFill>
              </a:rPr>
              <a:t>LS: </a:t>
            </a:r>
            <a:r>
              <a:rPr lang="en-US" sz="2400" dirty="0"/>
              <a:t>O(</a:t>
            </a:r>
            <a:r>
              <a:rPr lang="en-US" sz="2400" i="1" dirty="0"/>
              <a:t>n</a:t>
            </a:r>
            <a:r>
              <a:rPr lang="en-US" sz="2400" b="1" i="1" baseline="30000" dirty="0"/>
              <a:t>2</a:t>
            </a:r>
            <a:r>
              <a:rPr lang="en-US" sz="2400" dirty="0"/>
              <a:t>) algorithm, O(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dirty="0"/>
              <a:t>) messages</a:t>
            </a:r>
          </a:p>
          <a:p>
            <a:pPr marL="696913" lvl="1" indent="-236538">
              <a:spcBef>
                <a:spcPts val="0"/>
              </a:spcBef>
            </a:pPr>
            <a:r>
              <a:rPr lang="en-US" dirty="0"/>
              <a:t>may have oscillations</a:t>
            </a:r>
            <a:endParaRPr lang="en-US" sz="2000" dirty="0"/>
          </a:p>
          <a:p>
            <a:pPr marL="696913" indent="-34925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A8"/>
                </a:solidFill>
              </a:rPr>
              <a:t>DV: </a:t>
            </a:r>
            <a:r>
              <a:rPr lang="en-US" sz="2400" dirty="0"/>
              <a:t>convergence time varies</a:t>
            </a:r>
          </a:p>
          <a:p>
            <a:pPr marL="696913" lvl="1" indent="-236538">
              <a:spcBef>
                <a:spcPts val="0"/>
              </a:spcBef>
            </a:pPr>
            <a:r>
              <a:rPr lang="en-US" dirty="0"/>
              <a:t>may have routing loops</a:t>
            </a:r>
          </a:p>
          <a:p>
            <a:pPr marL="696913" lvl="1" indent="-236538">
              <a:spcBef>
                <a:spcPts val="0"/>
              </a:spcBef>
            </a:pPr>
            <a:r>
              <a:rPr lang="en-US" dirty="0"/>
              <a:t>count-to-infinity problem</a:t>
            </a:r>
            <a:endParaRPr lang="en-US" sz="1800" dirty="0"/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DC033023-B5B6-A345-83EB-C080F9647406}"/>
              </a:ext>
            </a:extLst>
          </p:cNvPr>
          <p:cNvSpPr txBox="1">
            <a:spLocks noChangeArrowheads="1"/>
          </p:cNvSpPr>
          <p:nvPr/>
        </p:nvSpPr>
        <p:spPr>
          <a:xfrm>
            <a:off x="6087648" y="1498948"/>
            <a:ext cx="5574083" cy="4939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0000A8"/>
                </a:solidFill>
              </a:rPr>
              <a:t>robustness: </a:t>
            </a:r>
            <a:r>
              <a:rPr lang="en-US" dirty="0"/>
              <a:t>what happens if router malfunctions, or is compromised?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0000A8"/>
                </a:solidFill>
              </a:rPr>
              <a:t>LS: </a:t>
            </a:r>
          </a:p>
          <a:p>
            <a:pPr marL="522288" lvl="1" indent="-236538"/>
            <a:r>
              <a:rPr lang="en-US" dirty="0"/>
              <a:t>router can advertise incorrect </a:t>
            </a:r>
            <a:r>
              <a:rPr lang="en-US" i="1" dirty="0">
                <a:solidFill>
                  <a:srgbClr val="000099"/>
                </a:solidFill>
              </a:rPr>
              <a:t>link</a:t>
            </a:r>
            <a:r>
              <a:rPr lang="en-US" dirty="0"/>
              <a:t> cost</a:t>
            </a:r>
          </a:p>
          <a:p>
            <a:pPr marL="522288" lvl="1" indent="-236538"/>
            <a:r>
              <a:rPr lang="en-US" dirty="0"/>
              <a:t>each router computes only its </a:t>
            </a:r>
            <a:r>
              <a:rPr lang="en-US" i="1" dirty="0"/>
              <a:t>own</a:t>
            </a:r>
            <a:r>
              <a:rPr lang="en-US" dirty="0"/>
              <a:t> table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0000A8"/>
                </a:solidFill>
              </a:rPr>
              <a:t>DV:</a:t>
            </a:r>
          </a:p>
          <a:p>
            <a:pPr marL="460375" lvl="1" indent="-223838"/>
            <a:r>
              <a:rPr lang="en-US" dirty="0"/>
              <a:t>DV router can advertise incorrect </a:t>
            </a:r>
            <a:r>
              <a:rPr lang="en-US" i="1" dirty="0">
                <a:solidFill>
                  <a:srgbClr val="000099"/>
                </a:solidFill>
              </a:rPr>
              <a:t>path</a:t>
            </a:r>
            <a:r>
              <a:rPr lang="en-US" dirty="0"/>
              <a:t> cost (“I have a </a:t>
            </a:r>
            <a:r>
              <a:rPr lang="en-US" i="1" dirty="0"/>
              <a:t>really</a:t>
            </a:r>
            <a:r>
              <a:rPr lang="en-US" dirty="0"/>
              <a:t> low cost path to everywhere”): black-holing</a:t>
            </a:r>
          </a:p>
          <a:p>
            <a:pPr marL="460375" lvl="1" indent="-223838"/>
            <a:r>
              <a:rPr lang="en-US" dirty="0"/>
              <a:t>each router’</a:t>
            </a:r>
            <a:r>
              <a:rPr lang="en-US" altLang="ja-JP" dirty="0"/>
              <a:t>s table used by others: </a:t>
            </a:r>
            <a:r>
              <a:rPr lang="en-US" sz="2400" dirty="0"/>
              <a:t>error propagate thru network</a:t>
            </a:r>
          </a:p>
        </p:txBody>
      </p:sp>
    </p:spTree>
    <p:extLst>
      <p:ext uri="{BB962C8B-B14F-4D97-AF65-F5344CB8AC3E}">
        <p14:creationId xmlns:p14="http://schemas.microsoft.com/office/powerpoint/2010/main" val="331719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BA213B-068E-DC4B-B1E8-7B6FBA112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096" y="1561188"/>
            <a:ext cx="10515600" cy="4351338"/>
          </a:xfrm>
        </p:spPr>
        <p:txBody>
          <a:bodyPr/>
          <a:lstStyle/>
          <a:p>
            <a:pPr marL="130175" indent="0">
              <a:buNone/>
            </a:pPr>
            <a:r>
              <a:rPr lang="en-US" sz="3200" dirty="0"/>
              <a:t>our routing study thus far - idealized </a:t>
            </a:r>
          </a:p>
          <a:p>
            <a:pPr marL="522288" indent="-285750">
              <a:spcBef>
                <a:spcPts val="400"/>
              </a:spcBef>
            </a:pPr>
            <a:r>
              <a:rPr lang="en-US" dirty="0"/>
              <a:t>all routers identical</a:t>
            </a:r>
          </a:p>
          <a:p>
            <a:pPr marL="522288" indent="-285750">
              <a:spcBef>
                <a:spcPts val="400"/>
              </a:spcBef>
            </a:pPr>
            <a:r>
              <a:rPr lang="en-US" dirty="0"/>
              <a:t>network “flat”</a:t>
            </a:r>
          </a:p>
          <a:p>
            <a:pPr marL="130175" indent="0">
              <a:buNone/>
            </a:pPr>
            <a:r>
              <a:rPr lang="en-US" dirty="0"/>
              <a:t>… not true in practice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Making routing scalable</a:t>
            </a:r>
            <a:endParaRPr lang="en-US" sz="48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9B3A519-428E-254A-A0D8-474D6ECEC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666994"/>
            <a:ext cx="498431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</a:pPr>
            <a:r>
              <a:rPr lang="en-US" kern="0" dirty="0">
                <a:solidFill>
                  <a:srgbClr val="C00000"/>
                </a:solidFill>
              </a:rPr>
              <a:t>scale: </a:t>
            </a:r>
            <a:r>
              <a:rPr lang="en-US" kern="0" dirty="0"/>
              <a:t>billions of destinations:</a:t>
            </a:r>
          </a:p>
          <a:p>
            <a:r>
              <a:rPr lang="en-US" sz="2400" kern="0" dirty="0"/>
              <a:t>can’</a:t>
            </a:r>
            <a:r>
              <a:rPr lang="en-US" altLang="ja-JP" sz="2400" kern="0" dirty="0"/>
              <a:t>t store all destinations in routing tables!</a:t>
            </a:r>
          </a:p>
          <a:p>
            <a:r>
              <a:rPr lang="en-US" sz="2400" kern="0" dirty="0"/>
              <a:t>routing table exchange would swamp links!</a:t>
            </a:r>
            <a:r>
              <a:rPr lang="en-US" kern="0" dirty="0"/>
              <a:t> </a:t>
            </a:r>
          </a:p>
          <a:p>
            <a:endParaRPr lang="en-US" kern="0" dirty="0">
              <a:latin typeface="Gill Sans MT" charset="0"/>
            </a:endParaRPr>
          </a:p>
          <a:p>
            <a:endParaRPr lang="en-US" kern="0" dirty="0">
              <a:latin typeface="Gill Sans MT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4EA3DB5-195F-1A49-92C3-E48E324A5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326" y="3654991"/>
            <a:ext cx="536127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800" b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ＭＳ Ｐゴシック" charset="0"/>
                <a:cs typeface="+mn-cs"/>
              </a:rPr>
              <a:t>administrative autonomy:</a:t>
            </a:r>
          </a:p>
          <a:p>
            <a:pPr marR="0" lvl="0" indent="-2190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+mn-cs"/>
              </a:rPr>
              <a:t>Internet: a network of networks</a:t>
            </a:r>
          </a:p>
          <a:p>
            <a:pPr marR="0" lvl="0" indent="-2190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+mn-cs"/>
              </a:rPr>
              <a:t>each network admin may want to control routing in its own network</a:t>
            </a:r>
          </a:p>
        </p:txBody>
      </p:sp>
    </p:spTree>
    <p:extLst>
      <p:ext uri="{BB962C8B-B14F-4D97-AF65-F5344CB8AC3E}">
        <p14:creationId xmlns:p14="http://schemas.microsoft.com/office/powerpoint/2010/main" val="86745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BA213B-068E-DC4B-B1E8-7B6FBA112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096" y="1561188"/>
            <a:ext cx="10515600" cy="4351338"/>
          </a:xfrm>
        </p:spPr>
        <p:txBody>
          <a:bodyPr/>
          <a:lstStyle/>
          <a:p>
            <a:pPr marL="130175" indent="0">
              <a:buNone/>
            </a:pPr>
            <a:r>
              <a:rPr lang="en-US" sz="3200" dirty="0"/>
              <a:t>aggregate routers into regions known as </a:t>
            </a:r>
            <a:r>
              <a:rPr lang="en-US" sz="3200" dirty="0">
                <a:solidFill>
                  <a:srgbClr val="0000A8"/>
                </a:solidFill>
              </a:rPr>
              <a:t>“autonomous systems”</a:t>
            </a:r>
            <a:r>
              <a:rPr lang="en-US" sz="3200" dirty="0"/>
              <a:t> (AS) (a.k.a. “</a:t>
            </a:r>
            <a:r>
              <a:rPr lang="en-US" sz="3200" dirty="0">
                <a:solidFill>
                  <a:srgbClr val="0000A8"/>
                </a:solidFill>
              </a:rPr>
              <a:t>domains</a:t>
            </a:r>
            <a:r>
              <a:rPr lang="en-US" sz="3200" dirty="0"/>
              <a:t>”)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approach to scalable routing</a:t>
            </a:r>
            <a:endParaRPr lang="en-US" sz="48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9B3A519-428E-254A-A0D8-474D6ECEC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2904546"/>
            <a:ext cx="5635668" cy="365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</a:pPr>
            <a:r>
              <a:rPr lang="en-US" sz="3200" kern="0" dirty="0">
                <a:solidFill>
                  <a:srgbClr val="C00000"/>
                </a:solidFill>
              </a:rPr>
              <a:t>intra-AS (aka “intra-domain”): </a:t>
            </a:r>
            <a:r>
              <a:rPr lang="en-US" kern="0" dirty="0"/>
              <a:t>routing among </a:t>
            </a:r>
            <a:r>
              <a:rPr lang="en-US" i="1" kern="0" dirty="0"/>
              <a:t>within same AS (“network”)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400" kern="0" dirty="0"/>
              <a:t>all routers in AS must run same intra-domain protocol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400" kern="0" dirty="0"/>
              <a:t>routers in different AS can run different intra-domain routing protocols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400" kern="0" dirty="0">
                <a:solidFill>
                  <a:srgbClr val="0000A8"/>
                </a:solidFill>
              </a:rPr>
              <a:t>gateway router: </a:t>
            </a:r>
            <a:r>
              <a:rPr lang="en-US" sz="2400" kern="0" dirty="0"/>
              <a:t>at “edge” of its own AS, has link(s) to router(s) in other AS’es</a:t>
            </a:r>
          </a:p>
          <a:p>
            <a:endParaRPr lang="en-US" kern="0" dirty="0">
              <a:latin typeface="Gill Sans MT" charset="0"/>
            </a:endParaRPr>
          </a:p>
          <a:p>
            <a:endParaRPr lang="en-US" kern="0" dirty="0">
              <a:latin typeface="Gill Sans MT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4EA3DB5-195F-1A49-92C3-E48E324A5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096" y="2928482"/>
            <a:ext cx="516089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lvl="0">
              <a:buNone/>
              <a:defRPr/>
            </a:pPr>
            <a:r>
              <a:rPr lang="en-US" sz="3200" kern="0" dirty="0">
                <a:solidFill>
                  <a:srgbClr val="CC0000"/>
                </a:solidFill>
                <a:cs typeface="+mn-cs"/>
              </a:rPr>
              <a:t>inter-AS (aka “inter-domain”): </a:t>
            </a:r>
            <a:r>
              <a:rPr lang="en-US" kern="0" dirty="0">
                <a:cs typeface="+mn-cs"/>
              </a:rPr>
              <a:t>routing </a:t>
            </a:r>
            <a:r>
              <a:rPr lang="en-US" i="1" kern="0" dirty="0">
                <a:solidFill>
                  <a:srgbClr val="0000A8"/>
                </a:solidFill>
                <a:cs typeface="+mn-cs"/>
              </a:rPr>
              <a:t>among</a:t>
            </a:r>
            <a:r>
              <a:rPr lang="en-US" kern="0" dirty="0">
                <a:cs typeface="+mn-cs"/>
              </a:rPr>
              <a:t> AS’es</a:t>
            </a:r>
          </a:p>
          <a:p>
            <a:pPr marL="409575" lvl="0" indent="-285750">
              <a:buFont typeface="Wingdings" pitchFamily="2" charset="2"/>
              <a:buChar char="§"/>
              <a:defRPr/>
            </a:pPr>
            <a:r>
              <a:rPr lang="en-US" sz="2400" kern="0" dirty="0">
                <a:cs typeface="+mn-cs"/>
              </a:rPr>
              <a:t>gateways perform inter-domain routing (as well as intra-domain routing)</a:t>
            </a:r>
          </a:p>
        </p:txBody>
      </p:sp>
    </p:spTree>
    <p:extLst>
      <p:ext uri="{BB962C8B-B14F-4D97-AF65-F5344CB8AC3E}">
        <p14:creationId xmlns:p14="http://schemas.microsoft.com/office/powerpoint/2010/main" val="171352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Interconnected ASes</a:t>
            </a:r>
            <a:endParaRPr lang="en-US" sz="48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133" name="Freeform 3">
            <a:extLst>
              <a:ext uri="{FF2B5EF4-FFF2-40B4-BE49-F238E27FC236}">
                <a16:creationId xmlns:a16="http://schemas.microsoft.com/office/drawing/2014/main" id="{E9C365D2-5973-C342-80CF-5D128AC2921C}"/>
              </a:ext>
            </a:extLst>
          </p:cNvPr>
          <p:cNvSpPr>
            <a:spLocks/>
          </p:cNvSpPr>
          <p:nvPr/>
        </p:nvSpPr>
        <p:spPr bwMode="auto">
          <a:xfrm>
            <a:off x="5446783" y="4100650"/>
            <a:ext cx="2351995" cy="1511508"/>
          </a:xfrm>
          <a:custGeom>
            <a:avLst/>
            <a:gdLst>
              <a:gd name="T0" fmla="*/ 1063 w 1162"/>
              <a:gd name="T1" fmla="*/ 49351 h 543"/>
              <a:gd name="T2" fmla="*/ 6960 w 1162"/>
              <a:gd name="T3" fmla="*/ 4162 h 543"/>
              <a:gd name="T4" fmla="*/ 17785 w 1162"/>
              <a:gd name="T5" fmla="*/ 23973 h 543"/>
              <a:gd name="T6" fmla="*/ 21649 w 1162"/>
              <a:gd name="T7" fmla="*/ 72662 h 543"/>
              <a:gd name="T8" fmla="*/ 19828 w 1162"/>
              <a:gd name="T9" fmla="*/ 137161 h 543"/>
              <a:gd name="T10" fmla="*/ 11083 w 1162"/>
              <a:gd name="T11" fmla="*/ 164591 h 543"/>
              <a:gd name="T12" fmla="*/ 1657 w 1162"/>
              <a:gd name="T13" fmla="*/ 133650 h 543"/>
              <a:gd name="T14" fmla="*/ 1063 w 1162"/>
              <a:gd name="T15" fmla="*/ 49351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62"/>
              <a:gd name="T25" fmla="*/ 0 h 543"/>
              <a:gd name="T26" fmla="*/ 1162 w 1162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Freeform 4">
            <a:extLst>
              <a:ext uri="{FF2B5EF4-FFF2-40B4-BE49-F238E27FC236}">
                <a16:creationId xmlns:a16="http://schemas.microsoft.com/office/drawing/2014/main" id="{4090092D-F797-484C-B1D2-AD83E59BF3EE}"/>
              </a:ext>
            </a:extLst>
          </p:cNvPr>
          <p:cNvSpPr>
            <a:spLocks/>
          </p:cNvSpPr>
          <p:nvPr/>
        </p:nvSpPr>
        <p:spPr bwMode="auto">
          <a:xfrm>
            <a:off x="1620228" y="3847012"/>
            <a:ext cx="1832250" cy="1498236"/>
          </a:xfrm>
          <a:custGeom>
            <a:avLst/>
            <a:gdLst>
              <a:gd name="T0" fmla="*/ 134 w 1198"/>
              <a:gd name="T1" fmla="*/ 270558 h 451"/>
              <a:gd name="T2" fmla="*/ 273 w 1198"/>
              <a:gd name="T3" fmla="*/ 132828 h 451"/>
              <a:gd name="T4" fmla="*/ 679 w 1198"/>
              <a:gd name="T5" fmla="*/ 73044 h 451"/>
              <a:gd name="T6" fmla="*/ 1501 w 1198"/>
              <a:gd name="T7" fmla="*/ 37135 h 451"/>
              <a:gd name="T8" fmla="*/ 1796 w 1198"/>
              <a:gd name="T9" fmla="*/ 294460 h 451"/>
              <a:gd name="T10" fmla="*/ 1350 w 1198"/>
              <a:gd name="T11" fmla="*/ 616944 h 451"/>
              <a:gd name="T12" fmla="*/ 466 w 1198"/>
              <a:gd name="T13" fmla="*/ 634874 h 451"/>
              <a:gd name="T14" fmla="*/ 54 w 1198"/>
              <a:gd name="T15" fmla="*/ 503524 h 451"/>
              <a:gd name="T16" fmla="*/ 134 w 1198"/>
              <a:gd name="T17" fmla="*/ 270558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98"/>
              <a:gd name="T28" fmla="*/ 0 h 451"/>
              <a:gd name="T29" fmla="*/ 1198 w 1198"/>
              <a:gd name="T30" fmla="*/ 451 h 4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id="{D3A2AF50-CEA9-924C-8C29-0549AF5748DF}"/>
              </a:ext>
            </a:extLst>
          </p:cNvPr>
          <p:cNvSpPr>
            <a:spLocks/>
          </p:cNvSpPr>
          <p:nvPr/>
        </p:nvSpPr>
        <p:spPr bwMode="auto">
          <a:xfrm>
            <a:off x="2802795" y="4927925"/>
            <a:ext cx="2930139" cy="1167917"/>
          </a:xfrm>
          <a:custGeom>
            <a:avLst/>
            <a:gdLst>
              <a:gd name="T0" fmla="*/ 1319 w 1583"/>
              <a:gd name="T1" fmla="*/ 862 h 682"/>
              <a:gd name="T2" fmla="*/ 3445 w 1583"/>
              <a:gd name="T3" fmla="*/ 285 h 682"/>
              <a:gd name="T4" fmla="*/ 6645 w 1583"/>
              <a:gd name="T5" fmla="*/ 77 h 682"/>
              <a:gd name="T6" fmla="*/ 9794 w 1583"/>
              <a:gd name="T7" fmla="*/ 744 h 682"/>
              <a:gd name="T8" fmla="*/ 13238 w 1583"/>
              <a:gd name="T9" fmla="*/ 1642 h 682"/>
              <a:gd name="T10" fmla="*/ 10773 w 1583"/>
              <a:gd name="T11" fmla="*/ 2476 h 682"/>
              <a:gd name="T12" fmla="*/ 5844 w 1583"/>
              <a:gd name="T13" fmla="*/ 2523 h 682"/>
              <a:gd name="T14" fmla="*/ 751 w 1583"/>
              <a:gd name="T15" fmla="*/ 2291 h 682"/>
              <a:gd name="T16" fmla="*/ 1319 w 1583"/>
              <a:gd name="T17" fmla="*/ 862 h 6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83"/>
              <a:gd name="T28" fmla="*/ 0 h 682"/>
              <a:gd name="T29" fmla="*/ 1583 w 1583"/>
              <a:gd name="T30" fmla="*/ 682 h 68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6" name="Oval 6">
            <a:extLst>
              <a:ext uri="{FF2B5EF4-FFF2-40B4-BE49-F238E27FC236}">
                <a16:creationId xmlns:a16="http://schemas.microsoft.com/office/drawing/2014/main" id="{D886B232-293A-5347-8A9F-D005603A3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278" y="4926450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7" name="Line 7">
            <a:extLst>
              <a:ext uri="{FF2B5EF4-FFF2-40B4-BE49-F238E27FC236}">
                <a16:creationId xmlns:a16="http://schemas.microsoft.com/office/drawing/2014/main" id="{48D605CF-ABE3-1B4F-A232-D527090F9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1278" y="4916128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8" name="Line 8">
            <a:extLst>
              <a:ext uri="{FF2B5EF4-FFF2-40B4-BE49-F238E27FC236}">
                <a16:creationId xmlns:a16="http://schemas.microsoft.com/office/drawing/2014/main" id="{6E612E8D-CA6C-F94A-8F5F-7BEED5AE7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8245" y="4916128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9" name="Rectangle 9">
            <a:extLst>
              <a:ext uri="{FF2B5EF4-FFF2-40B4-BE49-F238E27FC236}">
                <a16:creationId xmlns:a16="http://schemas.microsoft.com/office/drawing/2014/main" id="{0E2B504C-B9E0-FC47-9368-53C623397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278" y="4916128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0" name="Oval 10">
            <a:extLst>
              <a:ext uri="{FF2B5EF4-FFF2-40B4-BE49-F238E27FC236}">
                <a16:creationId xmlns:a16="http://schemas.microsoft.com/office/drawing/2014/main" id="{9EFBE396-B625-0344-8E23-5BBAD57A0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898" y="4829124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1" name="Rectangle 11">
            <a:extLst>
              <a:ext uri="{FF2B5EF4-FFF2-40B4-BE49-F238E27FC236}">
                <a16:creationId xmlns:a16="http://schemas.microsoft.com/office/drawing/2014/main" id="{F0DBD69C-A5DB-DC4A-AE43-093463BEF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914" y="4848294"/>
            <a:ext cx="205854" cy="18285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2" name="Text Box 12">
            <a:extLst>
              <a:ext uri="{FF2B5EF4-FFF2-40B4-BE49-F238E27FC236}">
                <a16:creationId xmlns:a16="http://schemas.microsoft.com/office/drawing/2014/main" id="{9C707F26-D218-B941-ACA7-2537E8CEE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358" y="4752442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3b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3" name="Oval 13">
            <a:extLst>
              <a:ext uri="{FF2B5EF4-FFF2-40B4-BE49-F238E27FC236}">
                <a16:creationId xmlns:a16="http://schemas.microsoft.com/office/drawing/2014/main" id="{F5CAF371-FE17-244E-B591-ECED8083E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509" y="5820083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4" name="Line 14">
            <a:extLst>
              <a:ext uri="{FF2B5EF4-FFF2-40B4-BE49-F238E27FC236}">
                <a16:creationId xmlns:a16="http://schemas.microsoft.com/office/drawing/2014/main" id="{21854A4C-DB2D-E340-B5A9-97C52C8C1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509" y="5809761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5" name="Line 15">
            <a:extLst>
              <a:ext uri="{FF2B5EF4-FFF2-40B4-BE49-F238E27FC236}">
                <a16:creationId xmlns:a16="http://schemas.microsoft.com/office/drawing/2014/main" id="{E1CB0695-60DD-C243-A589-4B84D9A97D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6476" y="5809761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6" name="Rectangle 16">
            <a:extLst>
              <a:ext uri="{FF2B5EF4-FFF2-40B4-BE49-F238E27FC236}">
                <a16:creationId xmlns:a16="http://schemas.microsoft.com/office/drawing/2014/main" id="{5BD440AE-D73F-7F45-9AA6-838A5A161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509" y="5809761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7" name="Oval 17">
            <a:extLst>
              <a:ext uri="{FF2B5EF4-FFF2-40B4-BE49-F238E27FC236}">
                <a16:creationId xmlns:a16="http://schemas.microsoft.com/office/drawing/2014/main" id="{E5795699-8636-AB42-9278-8D9E1A42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129" y="5722757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48" name="Group 18">
            <a:extLst>
              <a:ext uri="{FF2B5EF4-FFF2-40B4-BE49-F238E27FC236}">
                <a16:creationId xmlns:a16="http://schemas.microsoft.com/office/drawing/2014/main" id="{6B8409BD-7477-6747-91EB-78CFC8F8BA47}"/>
              </a:ext>
            </a:extLst>
          </p:cNvPr>
          <p:cNvGrpSpPr>
            <a:grpSpLocks/>
          </p:cNvGrpSpPr>
          <p:nvPr/>
        </p:nvGrpSpPr>
        <p:grpSpPr bwMode="auto">
          <a:xfrm>
            <a:off x="3778049" y="5637228"/>
            <a:ext cx="468647" cy="396679"/>
            <a:chOff x="2897" y="2425"/>
            <a:chExt cx="323" cy="269"/>
          </a:xfrm>
        </p:grpSpPr>
        <p:sp>
          <p:nvSpPr>
            <p:cNvPr id="251" name="Rectangle 19">
              <a:extLst>
                <a:ext uri="{FF2B5EF4-FFF2-40B4-BE49-F238E27FC236}">
                  <a16:creationId xmlns:a16="http://schemas.microsoft.com/office/drawing/2014/main" id="{7D7609E8-756E-1B41-AE93-5463D8AF7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2" name="Text Box 20">
              <a:extLst>
                <a:ext uri="{FF2B5EF4-FFF2-40B4-BE49-F238E27FC236}">
                  <a16:creationId xmlns:a16="http://schemas.microsoft.com/office/drawing/2014/main" id="{7B4233D3-81BD-B448-80FE-0C0109661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7" y="2425"/>
              <a:ext cx="3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1d</a:t>
              </a:r>
            </a:p>
          </p:txBody>
        </p:sp>
      </p:grpSp>
      <p:sp>
        <p:nvSpPr>
          <p:cNvPr id="149" name="Oval 21">
            <a:extLst>
              <a:ext uri="{FF2B5EF4-FFF2-40B4-BE49-F238E27FC236}">
                <a16:creationId xmlns:a16="http://schemas.microsoft.com/office/drawing/2014/main" id="{7AA5B5C8-99AF-D744-91DD-4758CEDCA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315" y="4731797"/>
            <a:ext cx="456967" cy="122395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0" name="Line 22">
            <a:extLst>
              <a:ext uri="{FF2B5EF4-FFF2-40B4-BE49-F238E27FC236}">
                <a16:creationId xmlns:a16="http://schemas.microsoft.com/office/drawing/2014/main" id="{3F1A6000-25C3-6A47-897A-6B2052E821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0315" y="47214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1" name="Line 23">
            <a:extLst>
              <a:ext uri="{FF2B5EF4-FFF2-40B4-BE49-F238E27FC236}">
                <a16:creationId xmlns:a16="http://schemas.microsoft.com/office/drawing/2014/main" id="{2C6C2593-75EB-9041-B98E-049BD334D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7282" y="47214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2" name="Rectangle 24">
            <a:extLst>
              <a:ext uri="{FF2B5EF4-FFF2-40B4-BE49-F238E27FC236}">
                <a16:creationId xmlns:a16="http://schemas.microsoft.com/office/drawing/2014/main" id="{503F2144-C006-BA4A-A54C-154D6C9AB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315" y="4721475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3" name="Oval 25">
            <a:extLst>
              <a:ext uri="{FF2B5EF4-FFF2-40B4-BE49-F238E27FC236}">
                <a16:creationId xmlns:a16="http://schemas.microsoft.com/office/drawing/2014/main" id="{D492E009-7760-4343-874C-AD3B41835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935" y="4634471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4" name="Rectangle 26">
            <a:extLst>
              <a:ext uri="{FF2B5EF4-FFF2-40B4-BE49-F238E27FC236}">
                <a16:creationId xmlns:a16="http://schemas.microsoft.com/office/drawing/2014/main" id="{F8BDB031-7C07-264D-B086-6DC72DC78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2952" y="4653641"/>
            <a:ext cx="207314" cy="162211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5" name="Text Box 27">
            <a:extLst>
              <a:ext uri="{FF2B5EF4-FFF2-40B4-BE49-F238E27FC236}">
                <a16:creationId xmlns:a16="http://schemas.microsoft.com/office/drawing/2014/main" id="{B087AFAB-7C65-874C-8F8F-3012C9060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855" y="4556315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6" name="Oval 28">
            <a:extLst>
              <a:ext uri="{FF2B5EF4-FFF2-40B4-BE49-F238E27FC236}">
                <a16:creationId xmlns:a16="http://schemas.microsoft.com/office/drawing/2014/main" id="{87CEC350-ADF1-E24F-A235-1A9B645EF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950" y="5236125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7" name="Line 29">
            <a:extLst>
              <a:ext uri="{FF2B5EF4-FFF2-40B4-BE49-F238E27FC236}">
                <a16:creationId xmlns:a16="http://schemas.microsoft.com/office/drawing/2014/main" id="{5782FBF4-093E-9947-AAA6-533CA371C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6950" y="5227277"/>
            <a:ext cx="0" cy="7520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8" name="Line 30">
            <a:extLst>
              <a:ext uri="{FF2B5EF4-FFF2-40B4-BE49-F238E27FC236}">
                <a16:creationId xmlns:a16="http://schemas.microsoft.com/office/drawing/2014/main" id="{FA0971A2-9137-1943-A6F3-BD3716BCCB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3917" y="5227277"/>
            <a:ext cx="0" cy="7520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9" name="Rectangle 31">
            <a:extLst>
              <a:ext uri="{FF2B5EF4-FFF2-40B4-BE49-F238E27FC236}">
                <a16:creationId xmlns:a16="http://schemas.microsoft.com/office/drawing/2014/main" id="{FBE8FDDA-4B2E-BE4C-95BF-585222778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950" y="5227277"/>
            <a:ext cx="452588" cy="7078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0" name="Oval 32">
            <a:extLst>
              <a:ext uri="{FF2B5EF4-FFF2-40B4-BE49-F238E27FC236}">
                <a16:creationId xmlns:a16="http://schemas.microsoft.com/office/drawing/2014/main" id="{6DE39B5B-BD23-3044-9274-CFE1A3DFE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570" y="5138799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61" name="Group 33">
            <a:extLst>
              <a:ext uri="{FF2B5EF4-FFF2-40B4-BE49-F238E27FC236}">
                <a16:creationId xmlns:a16="http://schemas.microsoft.com/office/drawing/2014/main" id="{D6CD68FD-658B-EA4A-AFA2-F4EE9AE43DCA}"/>
              </a:ext>
            </a:extLst>
          </p:cNvPr>
          <p:cNvGrpSpPr>
            <a:grpSpLocks/>
          </p:cNvGrpSpPr>
          <p:nvPr/>
        </p:nvGrpSpPr>
        <p:grpSpPr bwMode="auto">
          <a:xfrm>
            <a:off x="3729870" y="5053269"/>
            <a:ext cx="452588" cy="398153"/>
            <a:chOff x="2899" y="2425"/>
            <a:chExt cx="319" cy="270"/>
          </a:xfrm>
        </p:grpSpPr>
        <p:sp>
          <p:nvSpPr>
            <p:cNvPr id="249" name="Rectangle 34">
              <a:extLst>
                <a:ext uri="{FF2B5EF4-FFF2-40B4-BE49-F238E27FC236}">
                  <a16:creationId xmlns:a16="http://schemas.microsoft.com/office/drawing/2014/main" id="{C85F8938-221C-6441-94A5-77506E21C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0" name="Text Box 35">
              <a:extLst>
                <a:ext uri="{FF2B5EF4-FFF2-40B4-BE49-F238E27FC236}">
                  <a16:creationId xmlns:a16="http://schemas.microsoft.com/office/drawing/2014/main" id="{430475AC-A5D0-EF4C-9180-A3E96828A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9" y="2425"/>
              <a:ext cx="31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1c</a:t>
              </a:r>
            </a:p>
          </p:txBody>
        </p:sp>
      </p:grpSp>
      <p:sp>
        <p:nvSpPr>
          <p:cNvPr id="162" name="Line 36">
            <a:extLst>
              <a:ext uri="{FF2B5EF4-FFF2-40B4-BE49-F238E27FC236}">
                <a16:creationId xmlns:a16="http://schemas.microsoft.com/office/drawing/2014/main" id="{AF16B8FF-7450-3B46-865A-EC0F92A90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7578" y="4971418"/>
            <a:ext cx="449668" cy="14451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3" name="Line 37">
            <a:extLst>
              <a:ext uri="{FF2B5EF4-FFF2-40B4-BE49-F238E27FC236}">
                <a16:creationId xmlns:a16="http://schemas.microsoft.com/office/drawing/2014/main" id="{B705DAC1-A436-FC47-B3A5-64086AE02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0605" y="4846819"/>
            <a:ext cx="132856" cy="17105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4" name="Line 38">
            <a:extLst>
              <a:ext uri="{FF2B5EF4-FFF2-40B4-BE49-F238E27FC236}">
                <a16:creationId xmlns:a16="http://schemas.microsoft.com/office/drawing/2014/main" id="{B646BCF5-2213-9142-8477-66C7DFEE38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301" y="4781935"/>
            <a:ext cx="166435" cy="11207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5" name="Freeform 39">
            <a:extLst>
              <a:ext uri="{FF2B5EF4-FFF2-40B4-BE49-F238E27FC236}">
                <a16:creationId xmlns:a16="http://schemas.microsoft.com/office/drawing/2014/main" id="{1A359E4A-1EBE-234F-9DE9-E4FB43E18A2D}"/>
              </a:ext>
            </a:extLst>
          </p:cNvPr>
          <p:cNvSpPr>
            <a:spLocks/>
          </p:cNvSpPr>
          <p:nvPr/>
        </p:nvSpPr>
        <p:spPr bwMode="auto">
          <a:xfrm>
            <a:off x="4233556" y="5716858"/>
            <a:ext cx="385429" cy="120921"/>
          </a:xfrm>
          <a:custGeom>
            <a:avLst/>
            <a:gdLst>
              <a:gd name="T0" fmla="*/ 0 w 264"/>
              <a:gd name="T1" fmla="*/ 82 h 82"/>
              <a:gd name="T2" fmla="*/ 264 w 264"/>
              <a:gd name="T3" fmla="*/ 0 h 82"/>
              <a:gd name="T4" fmla="*/ 0 60000 65536"/>
              <a:gd name="T5" fmla="*/ 0 60000 65536"/>
              <a:gd name="T6" fmla="*/ 0 w 264"/>
              <a:gd name="T7" fmla="*/ 0 h 82"/>
              <a:gd name="T8" fmla="*/ 264 w 264"/>
              <a:gd name="T9" fmla="*/ 82 h 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4" h="82">
                <a:moveTo>
                  <a:pt x="0" y="82"/>
                </a:moveTo>
                <a:lnTo>
                  <a:pt x="26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" name="Freeform 40">
            <a:extLst>
              <a:ext uri="{FF2B5EF4-FFF2-40B4-BE49-F238E27FC236}">
                <a16:creationId xmlns:a16="http://schemas.microsoft.com/office/drawing/2014/main" id="{097126F1-D995-444D-8642-03F5F5E0DBAA}"/>
              </a:ext>
            </a:extLst>
          </p:cNvPr>
          <p:cNvSpPr>
            <a:spLocks/>
          </p:cNvSpPr>
          <p:nvPr/>
        </p:nvSpPr>
        <p:spPr bwMode="auto">
          <a:xfrm>
            <a:off x="3561975" y="5663771"/>
            <a:ext cx="221914" cy="174008"/>
          </a:xfrm>
          <a:custGeom>
            <a:avLst/>
            <a:gdLst>
              <a:gd name="T0" fmla="*/ 0 w 152"/>
              <a:gd name="T1" fmla="*/ 0 h 118"/>
              <a:gd name="T2" fmla="*/ 152 w 152"/>
              <a:gd name="T3" fmla="*/ 118 h 118"/>
              <a:gd name="T4" fmla="*/ 0 60000 65536"/>
              <a:gd name="T5" fmla="*/ 0 60000 65536"/>
              <a:gd name="T6" fmla="*/ 0 w 152"/>
              <a:gd name="T7" fmla="*/ 0 h 118"/>
              <a:gd name="T8" fmla="*/ 152 w 152"/>
              <a:gd name="T9" fmla="*/ 118 h 11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2" h="118">
                <a:moveTo>
                  <a:pt x="0" y="0"/>
                </a:moveTo>
                <a:lnTo>
                  <a:pt x="152" y="11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7" name="Freeform 41">
            <a:extLst>
              <a:ext uri="{FF2B5EF4-FFF2-40B4-BE49-F238E27FC236}">
                <a16:creationId xmlns:a16="http://schemas.microsoft.com/office/drawing/2014/main" id="{8FA74CA7-BEE7-3E46-BAFF-EC2177B4B95C}"/>
              </a:ext>
            </a:extLst>
          </p:cNvPr>
          <p:cNvSpPr>
            <a:spLocks/>
          </p:cNvSpPr>
          <p:nvPr/>
        </p:nvSpPr>
        <p:spPr bwMode="auto">
          <a:xfrm>
            <a:off x="3743010" y="5560546"/>
            <a:ext cx="823417" cy="120921"/>
          </a:xfrm>
          <a:custGeom>
            <a:avLst/>
            <a:gdLst>
              <a:gd name="T0" fmla="*/ 0 w 564"/>
              <a:gd name="T1" fmla="*/ 0 h 82"/>
              <a:gd name="T2" fmla="*/ 564 w 564"/>
              <a:gd name="T3" fmla="*/ 82 h 82"/>
              <a:gd name="T4" fmla="*/ 0 60000 65536"/>
              <a:gd name="T5" fmla="*/ 0 60000 65536"/>
              <a:gd name="T6" fmla="*/ 0 w 564"/>
              <a:gd name="T7" fmla="*/ 0 h 82"/>
              <a:gd name="T8" fmla="*/ 564 w 564"/>
              <a:gd name="T9" fmla="*/ 82 h 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64" h="82">
                <a:moveTo>
                  <a:pt x="0" y="0"/>
                </a:moveTo>
                <a:lnTo>
                  <a:pt x="564" y="82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8" name="Freeform 42">
            <a:extLst>
              <a:ext uri="{FF2B5EF4-FFF2-40B4-BE49-F238E27FC236}">
                <a16:creationId xmlns:a16="http://schemas.microsoft.com/office/drawing/2014/main" id="{A5B0DFEC-B8A9-C34F-94A0-A4E2936DD8A8}"/>
              </a:ext>
            </a:extLst>
          </p:cNvPr>
          <p:cNvSpPr>
            <a:spLocks/>
          </p:cNvSpPr>
          <p:nvPr/>
        </p:nvSpPr>
        <p:spPr bwMode="auto">
          <a:xfrm>
            <a:off x="3652492" y="5321654"/>
            <a:ext cx="110957" cy="138616"/>
          </a:xfrm>
          <a:custGeom>
            <a:avLst/>
            <a:gdLst>
              <a:gd name="T0" fmla="*/ 0 w 76"/>
              <a:gd name="T1" fmla="*/ 94 h 94"/>
              <a:gd name="T2" fmla="*/ 76 w 76"/>
              <a:gd name="T3" fmla="*/ 0 h 94"/>
              <a:gd name="T4" fmla="*/ 0 60000 65536"/>
              <a:gd name="T5" fmla="*/ 0 60000 65536"/>
              <a:gd name="T6" fmla="*/ 0 w 76"/>
              <a:gd name="T7" fmla="*/ 0 h 94"/>
              <a:gd name="T8" fmla="*/ 76 w 76"/>
              <a:gd name="T9" fmla="*/ 94 h 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" h="94">
                <a:moveTo>
                  <a:pt x="0" y="94"/>
                </a:moveTo>
                <a:lnTo>
                  <a:pt x="76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9" name="Freeform 43">
            <a:extLst>
              <a:ext uri="{FF2B5EF4-FFF2-40B4-BE49-F238E27FC236}">
                <a16:creationId xmlns:a16="http://schemas.microsoft.com/office/drawing/2014/main" id="{698BCEC3-16FB-314C-831F-6D55ED13B108}"/>
              </a:ext>
            </a:extLst>
          </p:cNvPr>
          <p:cNvSpPr>
            <a:spLocks/>
          </p:cNvSpPr>
          <p:nvPr/>
        </p:nvSpPr>
        <p:spPr bwMode="auto">
          <a:xfrm>
            <a:off x="2446565" y="4767189"/>
            <a:ext cx="367910" cy="168109"/>
          </a:xfrm>
          <a:custGeom>
            <a:avLst/>
            <a:gdLst>
              <a:gd name="T0" fmla="*/ 0 w 252"/>
              <a:gd name="T1" fmla="*/ 114 h 114"/>
              <a:gd name="T2" fmla="*/ 252 w 252"/>
              <a:gd name="T3" fmla="*/ 0 h 114"/>
              <a:gd name="T4" fmla="*/ 0 60000 65536"/>
              <a:gd name="T5" fmla="*/ 0 60000 65536"/>
              <a:gd name="T6" fmla="*/ 0 w 252"/>
              <a:gd name="T7" fmla="*/ 0 h 114"/>
              <a:gd name="T8" fmla="*/ 252 w 252"/>
              <a:gd name="T9" fmla="*/ 114 h 1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0" name="Freeform 44">
            <a:extLst>
              <a:ext uri="{FF2B5EF4-FFF2-40B4-BE49-F238E27FC236}">
                <a16:creationId xmlns:a16="http://schemas.microsoft.com/office/drawing/2014/main" id="{8CB7EA9B-46A2-DA43-BD84-E5E548E767A3}"/>
              </a:ext>
            </a:extLst>
          </p:cNvPr>
          <p:cNvSpPr>
            <a:spLocks/>
          </p:cNvSpPr>
          <p:nvPr/>
        </p:nvSpPr>
        <p:spPr bwMode="auto">
          <a:xfrm>
            <a:off x="3083108" y="4855667"/>
            <a:ext cx="648222" cy="380458"/>
          </a:xfrm>
          <a:custGeom>
            <a:avLst/>
            <a:gdLst>
              <a:gd name="T0" fmla="*/ 0 w 444"/>
              <a:gd name="T1" fmla="*/ 0 h 258"/>
              <a:gd name="T2" fmla="*/ 444 w 444"/>
              <a:gd name="T3" fmla="*/ 258 h 258"/>
              <a:gd name="T4" fmla="*/ 0 60000 65536"/>
              <a:gd name="T5" fmla="*/ 0 60000 65536"/>
              <a:gd name="T6" fmla="*/ 0 w 444"/>
              <a:gd name="T7" fmla="*/ 0 h 258"/>
              <a:gd name="T8" fmla="*/ 444 w 444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1" name="Freeform 45">
            <a:extLst>
              <a:ext uri="{FF2B5EF4-FFF2-40B4-BE49-F238E27FC236}">
                <a16:creationId xmlns:a16="http://schemas.microsoft.com/office/drawing/2014/main" id="{7D4FB268-A169-0F4B-9C84-1ACD0524121A}"/>
              </a:ext>
            </a:extLst>
          </p:cNvPr>
          <p:cNvSpPr>
            <a:spLocks/>
          </p:cNvSpPr>
          <p:nvPr/>
        </p:nvSpPr>
        <p:spPr bwMode="auto">
          <a:xfrm>
            <a:off x="5016095" y="5029675"/>
            <a:ext cx="954814" cy="619350"/>
          </a:xfrm>
          <a:custGeom>
            <a:avLst/>
            <a:gdLst>
              <a:gd name="T0" fmla="*/ 0 w 654"/>
              <a:gd name="T1" fmla="*/ 420 h 420"/>
              <a:gd name="T2" fmla="*/ 654 w 654"/>
              <a:gd name="T3" fmla="*/ 0 h 420"/>
              <a:gd name="T4" fmla="*/ 0 60000 65536"/>
              <a:gd name="T5" fmla="*/ 0 60000 65536"/>
              <a:gd name="T6" fmla="*/ 0 w 654"/>
              <a:gd name="T7" fmla="*/ 0 h 420"/>
              <a:gd name="T8" fmla="*/ 654 w 654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2" name="Oval 46">
            <a:extLst>
              <a:ext uri="{FF2B5EF4-FFF2-40B4-BE49-F238E27FC236}">
                <a16:creationId xmlns:a16="http://schemas.microsoft.com/office/drawing/2014/main" id="{77EAE8E4-EF1C-944D-B5DF-947BBACAF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611" y="4936773"/>
            <a:ext cx="456967" cy="12092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3" name="Line 47">
            <a:extLst>
              <a:ext uri="{FF2B5EF4-FFF2-40B4-BE49-F238E27FC236}">
                <a16:creationId xmlns:a16="http://schemas.microsoft.com/office/drawing/2014/main" id="{7605033D-73A1-924E-99FE-EDD612524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0611" y="49249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4" name="Line 48">
            <a:extLst>
              <a:ext uri="{FF2B5EF4-FFF2-40B4-BE49-F238E27FC236}">
                <a16:creationId xmlns:a16="http://schemas.microsoft.com/office/drawing/2014/main" id="{DBC0B4AB-D0E3-C74F-9785-E25E20C24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7578" y="49249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5" name="Rectangle 49">
            <a:extLst>
              <a:ext uri="{FF2B5EF4-FFF2-40B4-BE49-F238E27FC236}">
                <a16:creationId xmlns:a16="http://schemas.microsoft.com/office/drawing/2014/main" id="{592A5C53-BD83-384A-9C2D-08CEEB785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611" y="4924975"/>
            <a:ext cx="452588" cy="73732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6" name="Oval 50">
            <a:extLst>
              <a:ext uri="{FF2B5EF4-FFF2-40B4-BE49-F238E27FC236}">
                <a16:creationId xmlns:a16="http://schemas.microsoft.com/office/drawing/2014/main" id="{5D02A58E-4F5A-EC40-B29A-0D5700D16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231" y="4837972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7" name="Rectangle 51">
            <a:extLst>
              <a:ext uri="{FF2B5EF4-FFF2-40B4-BE49-F238E27FC236}">
                <a16:creationId xmlns:a16="http://schemas.microsoft.com/office/drawing/2014/main" id="{A8B4ED51-5EBD-7A42-A070-7C85A13AF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247" y="4857142"/>
            <a:ext cx="205854" cy="17990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8" name="Text Box 52">
            <a:extLst>
              <a:ext uri="{FF2B5EF4-FFF2-40B4-BE49-F238E27FC236}">
                <a16:creationId xmlns:a16="http://schemas.microsoft.com/office/drawing/2014/main" id="{6864AE40-C653-554F-B5F5-7FCE89051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7691" y="4761290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9" name="Text Box 53">
            <a:extLst>
              <a:ext uri="{FF2B5EF4-FFF2-40B4-BE49-F238E27FC236}">
                <a16:creationId xmlns:a16="http://schemas.microsoft.com/office/drawing/2014/main" id="{9674ED05-1E44-A445-B61A-D179B0370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0470" y="5215261"/>
            <a:ext cx="665742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0" name="Text Box 54">
            <a:extLst>
              <a:ext uri="{FF2B5EF4-FFF2-40B4-BE49-F238E27FC236}">
                <a16:creationId xmlns:a16="http://schemas.microsoft.com/office/drawing/2014/main" id="{005A3212-FAC4-D446-8E0A-533A16ECE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452" y="5839068"/>
            <a:ext cx="665742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1" name="Text Box 55">
            <a:extLst>
              <a:ext uri="{FF2B5EF4-FFF2-40B4-BE49-F238E27FC236}">
                <a16:creationId xmlns:a16="http://schemas.microsoft.com/office/drawing/2014/main" id="{7DE50C34-9B18-1849-8D31-CE3E7E2F0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6511" y="5463035"/>
            <a:ext cx="616103" cy="36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AS2</a:t>
            </a:r>
          </a:p>
        </p:txBody>
      </p:sp>
      <p:sp>
        <p:nvSpPr>
          <p:cNvPr id="182" name="Oval 56">
            <a:extLst>
              <a:ext uri="{FF2B5EF4-FFF2-40B4-BE49-F238E27FC236}">
                <a16:creationId xmlns:a16="http://schemas.microsoft.com/office/drawing/2014/main" id="{4CAC6F24-F619-7E4B-9E0A-AF6FB0ECB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202" y="5545800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3" name="Line 57">
            <a:extLst>
              <a:ext uri="{FF2B5EF4-FFF2-40B4-BE49-F238E27FC236}">
                <a16:creationId xmlns:a16="http://schemas.microsoft.com/office/drawing/2014/main" id="{37706C00-5AFA-4E4F-AEE2-E86CBA64F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0202" y="5535477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4" name="Line 58">
            <a:extLst>
              <a:ext uri="{FF2B5EF4-FFF2-40B4-BE49-F238E27FC236}">
                <a16:creationId xmlns:a16="http://schemas.microsoft.com/office/drawing/2014/main" id="{F53BFE68-5413-9042-B5B8-E870B9DF0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8630" y="5535477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5" name="Rectangle 59">
            <a:extLst>
              <a:ext uri="{FF2B5EF4-FFF2-40B4-BE49-F238E27FC236}">
                <a16:creationId xmlns:a16="http://schemas.microsoft.com/office/drawing/2014/main" id="{E66B86FC-0EE6-A646-BA10-BADF35B02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202" y="5535477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6" name="Oval 60">
            <a:extLst>
              <a:ext uri="{FF2B5EF4-FFF2-40B4-BE49-F238E27FC236}">
                <a16:creationId xmlns:a16="http://schemas.microsoft.com/office/drawing/2014/main" id="{E2C4F48E-C2B7-F040-A479-AD3AA9552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22" y="5455847"/>
            <a:ext cx="456967" cy="14156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7" name="Rectangle 61">
            <a:extLst>
              <a:ext uri="{FF2B5EF4-FFF2-40B4-BE49-F238E27FC236}">
                <a16:creationId xmlns:a16="http://schemas.microsoft.com/office/drawing/2014/main" id="{782B4D58-3187-1646-B67F-4472AD6DF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919" y="5494187"/>
            <a:ext cx="207314" cy="14156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8" name="Text Box 62">
            <a:extLst>
              <a:ext uri="{FF2B5EF4-FFF2-40B4-BE49-F238E27FC236}">
                <a16:creationId xmlns:a16="http://schemas.microsoft.com/office/drawing/2014/main" id="{CEC455E8-C4B8-6444-936D-9F9CEE323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0202" y="5367368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89" name="Group 63">
            <a:extLst>
              <a:ext uri="{FF2B5EF4-FFF2-40B4-BE49-F238E27FC236}">
                <a16:creationId xmlns:a16="http://schemas.microsoft.com/office/drawing/2014/main" id="{8B168416-DE6F-9546-A33D-5DC186D755BF}"/>
              </a:ext>
            </a:extLst>
          </p:cNvPr>
          <p:cNvGrpSpPr>
            <a:grpSpLocks/>
          </p:cNvGrpSpPr>
          <p:nvPr/>
        </p:nvGrpSpPr>
        <p:grpSpPr bwMode="auto">
          <a:xfrm>
            <a:off x="6394297" y="4593181"/>
            <a:ext cx="461347" cy="396679"/>
            <a:chOff x="4320" y="1936"/>
            <a:chExt cx="316" cy="269"/>
          </a:xfrm>
        </p:grpSpPr>
        <p:sp>
          <p:nvSpPr>
            <p:cNvPr id="242" name="Oval 64">
              <a:extLst>
                <a:ext uri="{FF2B5EF4-FFF2-40B4-BE49-F238E27FC236}">
                  <a16:creationId xmlns:a16="http://schemas.microsoft.com/office/drawing/2014/main" id="{17477FF4-6D5F-744F-A7C6-65D539FF2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3" name="Line 65">
              <a:extLst>
                <a:ext uri="{FF2B5EF4-FFF2-40B4-BE49-F238E27FC236}">
                  <a16:creationId xmlns:a16="http://schemas.microsoft.com/office/drawing/2014/main" id="{7681775B-D11F-204C-B161-6FEDD6387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3" y="2047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Line 66">
              <a:extLst>
                <a:ext uri="{FF2B5EF4-FFF2-40B4-BE49-F238E27FC236}">
                  <a16:creationId xmlns:a16="http://schemas.microsoft.com/office/drawing/2014/main" id="{C9C1462B-D75D-9043-BD36-C8666A0E3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6" y="2047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5" name="Rectangle 67">
              <a:extLst>
                <a:ext uri="{FF2B5EF4-FFF2-40B4-BE49-F238E27FC236}">
                  <a16:creationId xmlns:a16="http://schemas.microsoft.com/office/drawing/2014/main" id="{D2A31C20-F821-2245-A13A-E48BBF035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47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6" name="Oval 68">
              <a:extLst>
                <a:ext uri="{FF2B5EF4-FFF2-40B4-BE49-F238E27FC236}">
                  <a16:creationId xmlns:a16="http://schemas.microsoft.com/office/drawing/2014/main" id="{E3B56467-2A6B-814A-A9D2-32B39DA9E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988"/>
              <a:ext cx="313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7" name="Rectangle 69">
              <a:extLst>
                <a:ext uri="{FF2B5EF4-FFF2-40B4-BE49-F238E27FC236}">
                  <a16:creationId xmlns:a16="http://schemas.microsoft.com/office/drawing/2014/main" id="{4CCA8E7D-2AA0-DB42-8739-0E698AF3E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8" name="Text Box 70">
              <a:extLst>
                <a:ext uri="{FF2B5EF4-FFF2-40B4-BE49-F238E27FC236}">
                  <a16:creationId xmlns:a16="http://schemas.microsoft.com/office/drawing/2014/main" id="{B0E12A9A-8AC6-2C4B-B109-A569883BD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5" y="1936"/>
              <a:ext cx="31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2c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0" name="Group 71">
            <a:extLst>
              <a:ext uri="{FF2B5EF4-FFF2-40B4-BE49-F238E27FC236}">
                <a16:creationId xmlns:a16="http://schemas.microsoft.com/office/drawing/2014/main" id="{21E7E3D0-5FA0-9646-84AD-FC33AA41FD3A}"/>
              </a:ext>
            </a:extLst>
          </p:cNvPr>
          <p:cNvGrpSpPr>
            <a:grpSpLocks/>
          </p:cNvGrpSpPr>
          <p:nvPr/>
        </p:nvGrpSpPr>
        <p:grpSpPr bwMode="auto">
          <a:xfrm>
            <a:off x="6797246" y="4920552"/>
            <a:ext cx="468647" cy="396679"/>
            <a:chOff x="4596" y="2158"/>
            <a:chExt cx="321" cy="269"/>
          </a:xfrm>
        </p:grpSpPr>
        <p:sp>
          <p:nvSpPr>
            <p:cNvPr id="235" name="Oval 72">
              <a:extLst>
                <a:ext uri="{FF2B5EF4-FFF2-40B4-BE49-F238E27FC236}">
                  <a16:creationId xmlns:a16="http://schemas.microsoft.com/office/drawing/2014/main" id="{5608D056-551C-0B44-A60B-A3E90AFB7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76"/>
              <a:ext cx="311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6" name="Line 73">
              <a:extLst>
                <a:ext uri="{FF2B5EF4-FFF2-40B4-BE49-F238E27FC236}">
                  <a16:creationId xmlns:a16="http://schemas.microsoft.com/office/drawing/2014/main" id="{FA977711-B8B6-4247-BDAB-A3001746C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9" y="2269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7" name="Line 74">
              <a:extLst>
                <a:ext uri="{FF2B5EF4-FFF2-40B4-BE49-F238E27FC236}">
                  <a16:creationId xmlns:a16="http://schemas.microsoft.com/office/drawing/2014/main" id="{6CA75CE1-2E8D-0F48-8641-8C18C90BD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0" y="2269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8" name="Rectangle 75">
              <a:extLst>
                <a:ext uri="{FF2B5EF4-FFF2-40B4-BE49-F238E27FC236}">
                  <a16:creationId xmlns:a16="http://schemas.microsoft.com/office/drawing/2014/main" id="{4ED73E8C-48F2-3A4F-B322-2CCB3CBA0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69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9" name="Oval 76">
              <a:extLst>
                <a:ext uri="{FF2B5EF4-FFF2-40B4-BE49-F238E27FC236}">
                  <a16:creationId xmlns:a16="http://schemas.microsoft.com/office/drawing/2014/main" id="{6345CAD2-BEAC-0E49-9C80-9EB68603F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6" y="2208"/>
              <a:ext cx="313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0" name="Rectangle 77">
              <a:extLst>
                <a:ext uri="{FF2B5EF4-FFF2-40B4-BE49-F238E27FC236}">
                  <a16:creationId xmlns:a16="http://schemas.microsoft.com/office/drawing/2014/main" id="{E1F2376F-3613-4042-A35F-DEE5F89C6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" y="2221"/>
              <a:ext cx="141" cy="11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1" name="Text Box 78">
              <a:extLst>
                <a:ext uri="{FF2B5EF4-FFF2-40B4-BE49-F238E27FC236}">
                  <a16:creationId xmlns:a16="http://schemas.microsoft.com/office/drawing/2014/main" id="{7C2657A7-4F00-3C45-AD0D-9FB7A649B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" y="2158"/>
              <a:ext cx="31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2b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1" name="Group 79">
            <a:extLst>
              <a:ext uri="{FF2B5EF4-FFF2-40B4-BE49-F238E27FC236}">
                <a16:creationId xmlns:a16="http://schemas.microsoft.com/office/drawing/2014/main" id="{46AC6AA7-B51A-F140-B460-7AA4784A8771}"/>
              </a:ext>
            </a:extLst>
          </p:cNvPr>
          <p:cNvGrpSpPr>
            <a:grpSpLocks/>
          </p:cNvGrpSpPr>
          <p:nvPr/>
        </p:nvGrpSpPr>
        <p:grpSpPr bwMode="auto">
          <a:xfrm>
            <a:off x="4562047" y="5466169"/>
            <a:ext cx="468647" cy="396679"/>
            <a:chOff x="2015" y="1976"/>
            <a:chExt cx="321" cy="269"/>
          </a:xfrm>
        </p:grpSpPr>
        <p:sp>
          <p:nvSpPr>
            <p:cNvPr id="227" name="Oval 80">
              <a:extLst>
                <a:ext uri="{FF2B5EF4-FFF2-40B4-BE49-F238E27FC236}">
                  <a16:creationId xmlns:a16="http://schemas.microsoft.com/office/drawing/2014/main" id="{F0AF513D-168E-BC43-A87F-98530A7A7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102"/>
              <a:ext cx="311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8" name="Line 81">
              <a:extLst>
                <a:ext uri="{FF2B5EF4-FFF2-40B4-BE49-F238E27FC236}">
                  <a16:creationId xmlns:a16="http://schemas.microsoft.com/office/drawing/2014/main" id="{98E003C3-39B5-AD4E-B694-FF067F96F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20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9" name="Line 82">
              <a:extLst>
                <a:ext uri="{FF2B5EF4-FFF2-40B4-BE49-F238E27FC236}">
                  <a16:creationId xmlns:a16="http://schemas.microsoft.com/office/drawing/2014/main" id="{FD35A7A2-366B-1C41-BFC6-E12754C80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20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0" name="Rectangle 83">
              <a:extLst>
                <a:ext uri="{FF2B5EF4-FFF2-40B4-BE49-F238E27FC236}">
                  <a16:creationId xmlns:a16="http://schemas.microsoft.com/office/drawing/2014/main" id="{5442F6D1-04E0-A44F-8910-B76948571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097"/>
              <a:ext cx="310" cy="47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1" name="Oval 84">
              <a:extLst>
                <a:ext uri="{FF2B5EF4-FFF2-40B4-BE49-F238E27FC236}">
                  <a16:creationId xmlns:a16="http://schemas.microsoft.com/office/drawing/2014/main" id="{7CE682FE-3948-5143-B692-07DEF21A9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32" name="Group 85">
              <a:extLst>
                <a:ext uri="{FF2B5EF4-FFF2-40B4-BE49-F238E27FC236}">
                  <a16:creationId xmlns:a16="http://schemas.microsoft.com/office/drawing/2014/main" id="{ACD8E934-A29C-E940-B27E-262F5DE7DC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5" y="1976"/>
              <a:ext cx="321" cy="269"/>
              <a:chOff x="2894" y="2425"/>
              <a:chExt cx="328" cy="269"/>
            </a:xfrm>
          </p:grpSpPr>
          <p:sp>
            <p:nvSpPr>
              <p:cNvPr id="233" name="Rectangle 86">
                <a:extLst>
                  <a:ext uri="{FF2B5EF4-FFF2-40B4-BE49-F238E27FC236}">
                    <a16:creationId xmlns:a16="http://schemas.microsoft.com/office/drawing/2014/main" id="{6556355B-9BE3-D746-A820-E89A58911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4" name="Text Box 87">
                <a:extLst>
                  <a:ext uri="{FF2B5EF4-FFF2-40B4-BE49-F238E27FC236}">
                    <a16:creationId xmlns:a16="http://schemas.microsoft.com/office/drawing/2014/main" id="{87A983D3-02A0-4A4B-A676-14BB88EA31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4" y="2425"/>
                <a:ext cx="32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1b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9" name="Group 99">
            <a:extLst>
              <a:ext uri="{FF2B5EF4-FFF2-40B4-BE49-F238E27FC236}">
                <a16:creationId xmlns:a16="http://schemas.microsoft.com/office/drawing/2014/main" id="{4C6CCD3C-47D1-7847-84AE-9A444B7FD9F9}"/>
              </a:ext>
            </a:extLst>
          </p:cNvPr>
          <p:cNvGrpSpPr>
            <a:grpSpLocks/>
          </p:cNvGrpSpPr>
          <p:nvPr/>
        </p:nvGrpSpPr>
        <p:grpSpPr bwMode="auto">
          <a:xfrm>
            <a:off x="2231951" y="4354289"/>
            <a:ext cx="461347" cy="396679"/>
            <a:chOff x="2016" y="1976"/>
            <a:chExt cx="316" cy="269"/>
          </a:xfrm>
        </p:grpSpPr>
        <p:sp>
          <p:nvSpPr>
            <p:cNvPr id="215" name="Oval 100">
              <a:extLst>
                <a:ext uri="{FF2B5EF4-FFF2-40B4-BE49-F238E27FC236}">
                  <a16:creationId xmlns:a16="http://schemas.microsoft.com/office/drawing/2014/main" id="{9CFFD192-2352-574C-A1F6-73C764467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6" name="Line 101">
              <a:extLst>
                <a:ext uri="{FF2B5EF4-FFF2-40B4-BE49-F238E27FC236}">
                  <a16:creationId xmlns:a16="http://schemas.microsoft.com/office/drawing/2014/main" id="{AA179453-C4E3-E244-B9A9-11831D826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7" name="Line 102">
              <a:extLst>
                <a:ext uri="{FF2B5EF4-FFF2-40B4-BE49-F238E27FC236}">
                  <a16:creationId xmlns:a16="http://schemas.microsoft.com/office/drawing/2014/main" id="{1CE386C9-63A7-F044-A083-5284BFD15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8" name="Rectangle 103">
              <a:extLst>
                <a:ext uri="{FF2B5EF4-FFF2-40B4-BE49-F238E27FC236}">
                  <a16:creationId xmlns:a16="http://schemas.microsoft.com/office/drawing/2014/main" id="{50227DAD-D708-784A-BD13-83429F1C2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095"/>
              <a:ext cx="310" cy="5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9" name="Oval 104">
              <a:extLst>
                <a:ext uri="{FF2B5EF4-FFF2-40B4-BE49-F238E27FC236}">
                  <a16:creationId xmlns:a16="http://schemas.microsoft.com/office/drawing/2014/main" id="{6DA156B1-5FE9-414A-BB48-46A4A52B9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37"/>
              <a:ext cx="313" cy="94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20" name="Group 105">
              <a:extLst>
                <a:ext uri="{FF2B5EF4-FFF2-40B4-BE49-F238E27FC236}">
                  <a16:creationId xmlns:a16="http://schemas.microsoft.com/office/drawing/2014/main" id="{80512439-7B6B-C54B-82D0-66D0AB25D2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0" y="1976"/>
              <a:ext cx="308" cy="269"/>
              <a:chOff x="2899" y="2425"/>
              <a:chExt cx="315" cy="269"/>
            </a:xfrm>
          </p:grpSpPr>
          <p:sp>
            <p:nvSpPr>
              <p:cNvPr id="221" name="Rectangle 106">
                <a:extLst>
                  <a:ext uri="{FF2B5EF4-FFF2-40B4-BE49-F238E27FC236}">
                    <a16:creationId xmlns:a16="http://schemas.microsoft.com/office/drawing/2014/main" id="{91098A50-7FC0-CB4E-9B97-2D7AE96D0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2" name="Text Box 107">
                <a:extLst>
                  <a:ext uri="{FF2B5EF4-FFF2-40B4-BE49-F238E27FC236}">
                    <a16:creationId xmlns:a16="http://schemas.microsoft.com/office/drawing/2014/main" id="{FBCF2ABD-1064-2947-85B9-C0D4E2616D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9" y="2425"/>
                <a:ext cx="315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3c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00" name="Line 108">
            <a:extLst>
              <a:ext uri="{FF2B5EF4-FFF2-40B4-BE49-F238E27FC236}">
                <a16:creationId xmlns:a16="http://schemas.microsoft.com/office/drawing/2014/main" id="{47A25237-349D-A842-8706-F347B24345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6990" y="4669862"/>
            <a:ext cx="90518" cy="15926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1" name="Line 109">
            <a:extLst>
              <a:ext uri="{FF2B5EF4-FFF2-40B4-BE49-F238E27FC236}">
                <a16:creationId xmlns:a16="http://schemas.microsoft.com/office/drawing/2014/main" id="{6A3F47BD-80C7-0747-85CB-F22F1B792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8783" y="4737696"/>
            <a:ext cx="211694" cy="1622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2" name="Line 110">
            <a:extLst>
              <a:ext uri="{FF2B5EF4-FFF2-40B4-BE49-F238E27FC236}">
                <a16:creationId xmlns:a16="http://schemas.microsoft.com/office/drawing/2014/main" id="{6CB9126B-13F6-7D4E-B1DD-C7EB25541B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7302" y="4214198"/>
            <a:ext cx="198555" cy="2241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3" name="Line 111">
            <a:extLst>
              <a:ext uri="{FF2B5EF4-FFF2-40B4-BE49-F238E27FC236}">
                <a16:creationId xmlns:a16="http://schemas.microsoft.com/office/drawing/2014/main" id="{22C33C4C-9469-EC40-8CEF-2C586DEC6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9974" y="4200926"/>
            <a:ext cx="175195" cy="26248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4" name="Line 112">
            <a:extLst>
              <a:ext uri="{FF2B5EF4-FFF2-40B4-BE49-F238E27FC236}">
                <a16:creationId xmlns:a16="http://schemas.microsoft.com/office/drawing/2014/main" id="{4C48EF93-B210-4F4B-9854-165045A32F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3547" y="4338068"/>
            <a:ext cx="102197" cy="3037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5" name="Line 113">
            <a:extLst>
              <a:ext uri="{FF2B5EF4-FFF2-40B4-BE49-F238E27FC236}">
                <a16:creationId xmlns:a16="http://schemas.microsoft.com/office/drawing/2014/main" id="{EBEA8126-4CF3-3A41-ABAC-D142E16634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6913" y="5100458"/>
            <a:ext cx="32411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6" name="Line 114">
            <a:extLst>
              <a:ext uri="{FF2B5EF4-FFF2-40B4-BE49-F238E27FC236}">
                <a16:creationId xmlns:a16="http://schemas.microsoft.com/office/drawing/2014/main" id="{9F42B725-C1EB-5648-AA83-55F576D99A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0776" y="4638895"/>
            <a:ext cx="382509" cy="37455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7" name="Line 115">
            <a:extLst>
              <a:ext uri="{FF2B5EF4-FFF2-40B4-BE49-F238E27FC236}">
                <a16:creationId xmlns:a16="http://schemas.microsoft.com/office/drawing/2014/main" id="{257DE23D-92D6-6B48-8933-BB087A4B7F3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56338" y="4388206"/>
            <a:ext cx="185415" cy="29787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8" name="Line 116">
            <a:extLst>
              <a:ext uri="{FF2B5EF4-FFF2-40B4-BE49-F238E27FC236}">
                <a16:creationId xmlns:a16="http://schemas.microsoft.com/office/drawing/2014/main" id="{3008FEDF-B989-AD47-B8DC-811C63A78E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00830" y="4538619"/>
            <a:ext cx="198555" cy="27280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9" name="Line 117">
            <a:extLst>
              <a:ext uri="{FF2B5EF4-FFF2-40B4-BE49-F238E27FC236}">
                <a16:creationId xmlns:a16="http://schemas.microsoft.com/office/drawing/2014/main" id="{7072AB1C-E687-5F42-AD97-F842F241CC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1506" y="5637228"/>
            <a:ext cx="197095" cy="17253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0" name="Line 118">
            <a:extLst>
              <a:ext uri="{FF2B5EF4-FFF2-40B4-BE49-F238E27FC236}">
                <a16:creationId xmlns:a16="http://schemas.microsoft.com/office/drawing/2014/main" id="{368439BD-38EC-0F4F-AB79-71712E1AE0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1868" y="5488289"/>
            <a:ext cx="185415" cy="1179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1" name="Line 119">
            <a:extLst>
              <a:ext uri="{FF2B5EF4-FFF2-40B4-BE49-F238E27FC236}">
                <a16:creationId xmlns:a16="http://schemas.microsoft.com/office/drawing/2014/main" id="{05F4047A-FA71-B345-8F4D-7557CE9C31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7517" y="5887917"/>
            <a:ext cx="309511" cy="221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2" name="Line 120">
            <a:extLst>
              <a:ext uri="{FF2B5EF4-FFF2-40B4-BE49-F238E27FC236}">
                <a16:creationId xmlns:a16="http://schemas.microsoft.com/office/drawing/2014/main" id="{00691E04-3135-5045-8A22-A3445401A5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2677" y="5212531"/>
            <a:ext cx="334331" cy="147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3" name="Line 121">
            <a:extLst>
              <a:ext uri="{FF2B5EF4-FFF2-40B4-BE49-F238E27FC236}">
                <a16:creationId xmlns:a16="http://schemas.microsoft.com/office/drawing/2014/main" id="{C2D8B9BD-B900-B448-8B0A-9B6A048DB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879" y="5762572"/>
            <a:ext cx="173735" cy="1622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4" name="Line 122">
            <a:extLst>
              <a:ext uri="{FF2B5EF4-FFF2-40B4-BE49-F238E27FC236}">
                <a16:creationId xmlns:a16="http://schemas.microsoft.com/office/drawing/2014/main" id="{EA45D5A9-0BF3-874E-B10C-996FD8308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6178" y="5324603"/>
            <a:ext cx="211694" cy="11059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AA6A0761-EFD0-B448-950E-18DB9794940F}"/>
              </a:ext>
            </a:extLst>
          </p:cNvPr>
          <p:cNvGrpSpPr/>
          <p:nvPr/>
        </p:nvGrpSpPr>
        <p:grpSpPr>
          <a:xfrm>
            <a:off x="1778696" y="3924256"/>
            <a:ext cx="5968456" cy="2124592"/>
            <a:chOff x="3175544" y="3748892"/>
            <a:chExt cx="5968456" cy="2124592"/>
          </a:xfrm>
        </p:grpSpPr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759DD332-1646-744E-B0B3-D290BCF0ED64}"/>
                </a:ext>
              </a:extLst>
            </p:cNvPr>
            <p:cNvGrpSpPr/>
            <p:nvPr/>
          </p:nvGrpSpPr>
          <p:grpSpPr>
            <a:xfrm>
              <a:off x="3175544" y="3748892"/>
              <a:ext cx="1609399" cy="1316010"/>
              <a:chOff x="3188070" y="3748892"/>
              <a:chExt cx="1609399" cy="1316010"/>
            </a:xfrm>
          </p:grpSpPr>
          <p:sp>
            <p:nvSpPr>
              <p:cNvPr id="253" name="Freeform 4">
                <a:extLst>
                  <a:ext uri="{FF2B5EF4-FFF2-40B4-BE49-F238E27FC236}">
                    <a16:creationId xmlns:a16="http://schemas.microsoft.com/office/drawing/2014/main" id="{B1786030-A05C-3C4B-90A8-A5DA8E6735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8070" y="3748892"/>
                <a:ext cx="1609399" cy="1316010"/>
              </a:xfrm>
              <a:custGeom>
                <a:avLst/>
                <a:gdLst>
                  <a:gd name="T0" fmla="*/ 134 w 1198"/>
                  <a:gd name="T1" fmla="*/ 270558 h 451"/>
                  <a:gd name="T2" fmla="*/ 273 w 1198"/>
                  <a:gd name="T3" fmla="*/ 132828 h 451"/>
                  <a:gd name="T4" fmla="*/ 679 w 1198"/>
                  <a:gd name="T5" fmla="*/ 73044 h 451"/>
                  <a:gd name="T6" fmla="*/ 1501 w 1198"/>
                  <a:gd name="T7" fmla="*/ 37135 h 451"/>
                  <a:gd name="T8" fmla="*/ 1796 w 1198"/>
                  <a:gd name="T9" fmla="*/ 294460 h 451"/>
                  <a:gd name="T10" fmla="*/ 1350 w 1198"/>
                  <a:gd name="T11" fmla="*/ 616944 h 451"/>
                  <a:gd name="T12" fmla="*/ 466 w 1198"/>
                  <a:gd name="T13" fmla="*/ 634874 h 451"/>
                  <a:gd name="T14" fmla="*/ 54 w 1198"/>
                  <a:gd name="T15" fmla="*/ 503524 h 451"/>
                  <a:gd name="T16" fmla="*/ 134 w 1198"/>
                  <a:gd name="T17" fmla="*/ 270558 h 4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98"/>
                  <a:gd name="T28" fmla="*/ 0 h 451"/>
                  <a:gd name="T29" fmla="*/ 1198 w 1198"/>
                  <a:gd name="T30" fmla="*/ 451 h 45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98" h="451">
                    <a:moveTo>
                      <a:pt x="88" y="181"/>
                    </a:moveTo>
                    <a:cubicBezTo>
                      <a:pt x="159" y="143"/>
                      <a:pt x="120" y="111"/>
                      <a:pt x="180" y="89"/>
                    </a:cubicBezTo>
                    <a:cubicBezTo>
                      <a:pt x="240" y="67"/>
                      <a:pt x="313" y="60"/>
                      <a:pt x="448" y="49"/>
                    </a:cubicBezTo>
                    <a:cubicBezTo>
                      <a:pt x="583" y="38"/>
                      <a:pt x="866" y="0"/>
                      <a:pt x="988" y="25"/>
                    </a:cubicBezTo>
                    <a:cubicBezTo>
                      <a:pt x="1110" y="50"/>
                      <a:pt x="1198" y="132"/>
                      <a:pt x="1181" y="197"/>
                    </a:cubicBezTo>
                    <a:cubicBezTo>
                      <a:pt x="1164" y="262"/>
                      <a:pt x="1034" y="375"/>
                      <a:pt x="889" y="413"/>
                    </a:cubicBezTo>
                    <a:cubicBezTo>
                      <a:pt x="744" y="451"/>
                      <a:pt x="449" y="438"/>
                      <a:pt x="307" y="425"/>
                    </a:cubicBezTo>
                    <a:cubicBezTo>
                      <a:pt x="165" y="412"/>
                      <a:pt x="72" y="378"/>
                      <a:pt x="36" y="337"/>
                    </a:cubicBezTo>
                    <a:cubicBezTo>
                      <a:pt x="0" y="296"/>
                      <a:pt x="77" y="213"/>
                      <a:pt x="88" y="181"/>
                    </a:cubicBezTo>
                    <a:close/>
                  </a:path>
                </a:pathLst>
              </a:custGeom>
              <a:gradFill>
                <a:gsLst>
                  <a:gs pos="24000">
                    <a:schemeClr val="bg1"/>
                  </a:gs>
                  <a:gs pos="99000">
                    <a:schemeClr val="bg1">
                      <a:alpha val="67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2A2171EC-FE7C-D541-B23A-F748C585D569}"/>
                  </a:ext>
                </a:extLst>
              </p:cNvPr>
              <p:cNvGrpSpPr/>
              <p:nvPr/>
            </p:nvGrpSpPr>
            <p:grpSpPr>
              <a:xfrm>
                <a:off x="3323010" y="3984960"/>
                <a:ext cx="1290181" cy="895439"/>
                <a:chOff x="2145563" y="2093530"/>
                <a:chExt cx="1290181" cy="895439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723594D-379C-E642-A5A9-5C895D3CFBCB}"/>
                    </a:ext>
                  </a:extLst>
                </p:cNvPr>
                <p:cNvSpPr txBox="1"/>
                <p:nvPr/>
              </p:nvSpPr>
              <p:spPr>
                <a:xfrm>
                  <a:off x="2307787" y="2257804"/>
                  <a:ext cx="1017010" cy="617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sz="2000" dirty="0">
                      <a:solidFill>
                        <a:srgbClr val="0000A8"/>
                      </a:solidFill>
                    </a:rPr>
                    <a:t>intra-AS</a:t>
                  </a:r>
                </a:p>
                <a:p>
                  <a:pPr algn="ctr">
                    <a:lnSpc>
                      <a:spcPct val="85000"/>
                    </a:lnSpc>
                  </a:pPr>
                  <a:r>
                    <a:rPr lang="en-US" sz="2000" dirty="0">
                      <a:solidFill>
                        <a:srgbClr val="0000A8"/>
                      </a:solidFill>
                    </a:rPr>
                    <a:t>routing</a:t>
                  </a: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472BBF8-088B-A449-9470-EBB3D14828B2}"/>
                    </a:ext>
                  </a:extLst>
                </p:cNvPr>
                <p:cNvSpPr/>
                <p:nvPr/>
              </p:nvSpPr>
              <p:spPr>
                <a:xfrm>
                  <a:off x="2145563" y="2093530"/>
                  <a:ext cx="1290181" cy="864296"/>
                </a:xfrm>
                <a:prstGeom prst="ellipse">
                  <a:avLst/>
                </a:prstGeom>
                <a:noFill/>
                <a:ln w="3810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0100B31F-13F0-1E46-B425-81FB4EF4CED2}"/>
                    </a:ext>
                  </a:extLst>
                </p:cNvPr>
                <p:cNvSpPr/>
                <p:nvPr/>
              </p:nvSpPr>
              <p:spPr>
                <a:xfrm>
                  <a:off x="2417523" y="2844399"/>
                  <a:ext cx="776614" cy="144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8" name="Straight Arrow Connector 257">
                  <a:extLst>
                    <a:ext uri="{FF2B5EF4-FFF2-40B4-BE49-F238E27FC236}">
                      <a16:creationId xmlns:a16="http://schemas.microsoft.com/office/drawing/2014/main" id="{E47A0939-C51B-A042-A7CC-F4275B6133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11009" y="2833557"/>
                  <a:ext cx="138182" cy="97585"/>
                </a:xfrm>
                <a:prstGeom prst="straightConnector1">
                  <a:avLst/>
                </a:prstGeom>
                <a:ln w="38100">
                  <a:solidFill>
                    <a:srgbClr val="0000A8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F59F95CB-2AFB-954F-A034-BBA60D5D4EF0}"/>
                </a:ext>
              </a:extLst>
            </p:cNvPr>
            <p:cNvGrpSpPr/>
            <p:nvPr/>
          </p:nvGrpSpPr>
          <p:grpSpPr>
            <a:xfrm>
              <a:off x="4345585" y="4779701"/>
              <a:ext cx="2744147" cy="1093783"/>
              <a:chOff x="4345585" y="4779701"/>
              <a:chExt cx="2744147" cy="1093783"/>
            </a:xfrm>
          </p:grpSpPr>
          <p:sp>
            <p:nvSpPr>
              <p:cNvPr id="254" name="Freeform 5">
                <a:extLst>
                  <a:ext uri="{FF2B5EF4-FFF2-40B4-BE49-F238E27FC236}">
                    <a16:creationId xmlns:a16="http://schemas.microsoft.com/office/drawing/2014/main" id="{0F89B688-4E67-2344-8F6E-D25D73FDDC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585" y="4779701"/>
                <a:ext cx="2744147" cy="1093783"/>
              </a:xfrm>
              <a:custGeom>
                <a:avLst/>
                <a:gdLst>
                  <a:gd name="T0" fmla="*/ 1319 w 1583"/>
                  <a:gd name="T1" fmla="*/ 862 h 682"/>
                  <a:gd name="T2" fmla="*/ 3445 w 1583"/>
                  <a:gd name="T3" fmla="*/ 285 h 682"/>
                  <a:gd name="T4" fmla="*/ 6645 w 1583"/>
                  <a:gd name="T5" fmla="*/ 77 h 682"/>
                  <a:gd name="T6" fmla="*/ 9794 w 1583"/>
                  <a:gd name="T7" fmla="*/ 744 h 682"/>
                  <a:gd name="T8" fmla="*/ 13238 w 1583"/>
                  <a:gd name="T9" fmla="*/ 1642 h 682"/>
                  <a:gd name="T10" fmla="*/ 10773 w 1583"/>
                  <a:gd name="T11" fmla="*/ 2476 h 682"/>
                  <a:gd name="T12" fmla="*/ 5844 w 1583"/>
                  <a:gd name="T13" fmla="*/ 2523 h 682"/>
                  <a:gd name="T14" fmla="*/ 751 w 1583"/>
                  <a:gd name="T15" fmla="*/ 2291 h 682"/>
                  <a:gd name="T16" fmla="*/ 1319 w 1583"/>
                  <a:gd name="T17" fmla="*/ 862 h 68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83"/>
                  <a:gd name="T28" fmla="*/ 0 h 682"/>
                  <a:gd name="T29" fmla="*/ 1583 w 1583"/>
                  <a:gd name="T30" fmla="*/ 682 h 68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83" h="682">
                    <a:moveTo>
                      <a:pt x="155" y="224"/>
                    </a:moveTo>
                    <a:cubicBezTo>
                      <a:pt x="208" y="137"/>
                      <a:pt x="302" y="108"/>
                      <a:pt x="407" y="74"/>
                    </a:cubicBezTo>
                    <a:cubicBezTo>
                      <a:pt x="512" y="40"/>
                      <a:pt x="660" y="0"/>
                      <a:pt x="785" y="20"/>
                    </a:cubicBezTo>
                    <a:cubicBezTo>
                      <a:pt x="910" y="40"/>
                      <a:pt x="1027" y="126"/>
                      <a:pt x="1157" y="194"/>
                    </a:cubicBezTo>
                    <a:cubicBezTo>
                      <a:pt x="1287" y="262"/>
                      <a:pt x="1545" y="353"/>
                      <a:pt x="1564" y="428"/>
                    </a:cubicBezTo>
                    <a:cubicBezTo>
                      <a:pt x="1583" y="503"/>
                      <a:pt x="1417" y="606"/>
                      <a:pt x="1272" y="644"/>
                    </a:cubicBezTo>
                    <a:cubicBezTo>
                      <a:pt x="1127" y="682"/>
                      <a:pt x="887" y="664"/>
                      <a:pt x="690" y="656"/>
                    </a:cubicBezTo>
                    <a:cubicBezTo>
                      <a:pt x="493" y="648"/>
                      <a:pt x="178" y="668"/>
                      <a:pt x="89" y="596"/>
                    </a:cubicBezTo>
                    <a:cubicBezTo>
                      <a:pt x="0" y="524"/>
                      <a:pt x="102" y="311"/>
                      <a:pt x="155" y="224"/>
                    </a:cubicBez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/>
                  </a:gs>
                  <a:gs pos="99000">
                    <a:schemeClr val="bg1">
                      <a:alpha val="73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48016CA7-C957-1C4D-A120-A23AF9524D91}"/>
                  </a:ext>
                </a:extLst>
              </p:cNvPr>
              <p:cNvGrpSpPr/>
              <p:nvPr/>
            </p:nvGrpSpPr>
            <p:grpSpPr>
              <a:xfrm>
                <a:off x="4915903" y="4888922"/>
                <a:ext cx="1290181" cy="895439"/>
                <a:chOff x="2158089" y="2093530"/>
                <a:chExt cx="1290181" cy="895439"/>
              </a:xfrm>
            </p:grpSpPr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3AB46CFF-D2D9-204B-8D26-6EBD60AC189A}"/>
                    </a:ext>
                  </a:extLst>
                </p:cNvPr>
                <p:cNvSpPr txBox="1"/>
                <p:nvPr/>
              </p:nvSpPr>
              <p:spPr>
                <a:xfrm>
                  <a:off x="2307787" y="2257804"/>
                  <a:ext cx="1017010" cy="617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sz="2000" dirty="0">
                      <a:solidFill>
                        <a:srgbClr val="0000A8"/>
                      </a:solidFill>
                    </a:rPr>
                    <a:t>intra-AS</a:t>
                  </a:r>
                </a:p>
                <a:p>
                  <a:pPr algn="ctr">
                    <a:lnSpc>
                      <a:spcPct val="85000"/>
                    </a:lnSpc>
                  </a:pPr>
                  <a:r>
                    <a:rPr lang="en-US" sz="2000" dirty="0">
                      <a:solidFill>
                        <a:srgbClr val="0000A8"/>
                      </a:solidFill>
                    </a:rPr>
                    <a:t>routing</a:t>
                  </a:r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62F828E9-D5D5-A845-92F1-06245C1556E7}"/>
                    </a:ext>
                  </a:extLst>
                </p:cNvPr>
                <p:cNvSpPr/>
                <p:nvPr/>
              </p:nvSpPr>
              <p:spPr>
                <a:xfrm>
                  <a:off x="2158089" y="2093530"/>
                  <a:ext cx="1290181" cy="864296"/>
                </a:xfrm>
                <a:prstGeom prst="ellipse">
                  <a:avLst/>
                </a:prstGeom>
                <a:noFill/>
                <a:ln w="3810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DF703CA7-434F-3941-821C-59863FBA7287}"/>
                    </a:ext>
                  </a:extLst>
                </p:cNvPr>
                <p:cNvSpPr/>
                <p:nvPr/>
              </p:nvSpPr>
              <p:spPr>
                <a:xfrm>
                  <a:off x="2417523" y="2844399"/>
                  <a:ext cx="776614" cy="144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71" name="Straight Arrow Connector 270">
                  <a:extLst>
                    <a:ext uri="{FF2B5EF4-FFF2-40B4-BE49-F238E27FC236}">
                      <a16:creationId xmlns:a16="http://schemas.microsoft.com/office/drawing/2014/main" id="{4E454930-4E41-434B-860E-CAB25B708B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11009" y="2833557"/>
                  <a:ext cx="138182" cy="97585"/>
                </a:xfrm>
                <a:prstGeom prst="straightConnector1">
                  <a:avLst/>
                </a:prstGeom>
                <a:ln w="38100">
                  <a:solidFill>
                    <a:srgbClr val="0000A8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E2F34647-CA92-A545-AFCE-B82A0FF135E5}"/>
                </a:ext>
              </a:extLst>
            </p:cNvPr>
            <p:cNvGrpSpPr/>
            <p:nvPr/>
          </p:nvGrpSpPr>
          <p:grpSpPr>
            <a:xfrm>
              <a:off x="6989573" y="3977477"/>
              <a:ext cx="2154427" cy="1384541"/>
              <a:chOff x="6989573" y="3977477"/>
              <a:chExt cx="2154427" cy="1384541"/>
            </a:xfrm>
          </p:grpSpPr>
          <p:sp>
            <p:nvSpPr>
              <p:cNvPr id="255" name="Freeform 3">
                <a:extLst>
                  <a:ext uri="{FF2B5EF4-FFF2-40B4-BE49-F238E27FC236}">
                    <a16:creationId xmlns:a16="http://schemas.microsoft.com/office/drawing/2014/main" id="{1536733F-1420-C242-99F9-B2C1A846C6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573" y="3977477"/>
                <a:ext cx="2154427" cy="1384541"/>
              </a:xfrm>
              <a:custGeom>
                <a:avLst/>
                <a:gdLst>
                  <a:gd name="T0" fmla="*/ 1063 w 1162"/>
                  <a:gd name="T1" fmla="*/ 49351 h 543"/>
                  <a:gd name="T2" fmla="*/ 6960 w 1162"/>
                  <a:gd name="T3" fmla="*/ 4162 h 543"/>
                  <a:gd name="T4" fmla="*/ 17785 w 1162"/>
                  <a:gd name="T5" fmla="*/ 23973 h 543"/>
                  <a:gd name="T6" fmla="*/ 21649 w 1162"/>
                  <a:gd name="T7" fmla="*/ 72662 h 543"/>
                  <a:gd name="T8" fmla="*/ 19828 w 1162"/>
                  <a:gd name="T9" fmla="*/ 137161 h 543"/>
                  <a:gd name="T10" fmla="*/ 11083 w 1162"/>
                  <a:gd name="T11" fmla="*/ 164591 h 543"/>
                  <a:gd name="T12" fmla="*/ 1657 w 1162"/>
                  <a:gd name="T13" fmla="*/ 133650 h 543"/>
                  <a:gd name="T14" fmla="*/ 1063 w 1162"/>
                  <a:gd name="T15" fmla="*/ 49351 h 5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62"/>
                  <a:gd name="T25" fmla="*/ 0 h 543"/>
                  <a:gd name="T26" fmla="*/ 1162 w 1162"/>
                  <a:gd name="T27" fmla="*/ 543 h 5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62" h="543">
                    <a:moveTo>
                      <a:pt x="56" y="162"/>
                    </a:moveTo>
                    <a:cubicBezTo>
                      <a:pt x="115" y="100"/>
                      <a:pt x="221" y="28"/>
                      <a:pt x="368" y="14"/>
                    </a:cubicBezTo>
                    <a:cubicBezTo>
                      <a:pt x="515" y="0"/>
                      <a:pt x="811" y="42"/>
                      <a:pt x="940" y="79"/>
                    </a:cubicBezTo>
                    <a:cubicBezTo>
                      <a:pt x="1069" y="116"/>
                      <a:pt x="1126" y="177"/>
                      <a:pt x="1144" y="239"/>
                    </a:cubicBezTo>
                    <a:cubicBezTo>
                      <a:pt x="1162" y="301"/>
                      <a:pt x="1141" y="401"/>
                      <a:pt x="1048" y="451"/>
                    </a:cubicBezTo>
                    <a:cubicBezTo>
                      <a:pt x="955" y="501"/>
                      <a:pt x="746" y="543"/>
                      <a:pt x="586" y="541"/>
                    </a:cubicBezTo>
                    <a:cubicBezTo>
                      <a:pt x="426" y="539"/>
                      <a:pt x="176" y="502"/>
                      <a:pt x="88" y="439"/>
                    </a:cubicBezTo>
                    <a:cubicBezTo>
                      <a:pt x="0" y="376"/>
                      <a:pt x="63" y="220"/>
                      <a:pt x="56" y="162"/>
                    </a:cubicBezTo>
                    <a:close/>
                  </a:path>
                </a:pathLst>
              </a:custGeom>
              <a:gradFill>
                <a:gsLst>
                  <a:gs pos="24000">
                    <a:schemeClr val="bg1"/>
                  </a:gs>
                  <a:gs pos="99000">
                    <a:schemeClr val="bg1">
                      <a:alpha val="67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92ED2415-587F-4B43-864E-2DFBFD8318B6}"/>
                  </a:ext>
                </a:extLst>
              </p:cNvPr>
              <p:cNvGrpSpPr/>
              <p:nvPr/>
            </p:nvGrpSpPr>
            <p:grpSpPr>
              <a:xfrm>
                <a:off x="7396057" y="4300199"/>
                <a:ext cx="1290181" cy="895439"/>
                <a:chOff x="2158089" y="2093530"/>
                <a:chExt cx="1290181" cy="895439"/>
              </a:xfrm>
            </p:grpSpPr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5E266E0C-04F2-274C-A906-0CE2714D9E26}"/>
                    </a:ext>
                  </a:extLst>
                </p:cNvPr>
                <p:cNvSpPr txBox="1"/>
                <p:nvPr/>
              </p:nvSpPr>
              <p:spPr>
                <a:xfrm>
                  <a:off x="2307787" y="2257804"/>
                  <a:ext cx="1017010" cy="617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sz="2000" dirty="0">
                      <a:solidFill>
                        <a:srgbClr val="0000A8"/>
                      </a:solidFill>
                    </a:rPr>
                    <a:t>intra-AS</a:t>
                  </a:r>
                </a:p>
                <a:p>
                  <a:pPr algn="ctr">
                    <a:lnSpc>
                      <a:spcPct val="85000"/>
                    </a:lnSpc>
                  </a:pPr>
                  <a:r>
                    <a:rPr lang="en-US" sz="2000" dirty="0">
                      <a:solidFill>
                        <a:srgbClr val="0000A8"/>
                      </a:solidFill>
                    </a:rPr>
                    <a:t>routing</a:t>
                  </a:r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AF109F00-AEAA-434C-BBF7-9540A765DEAD}"/>
                    </a:ext>
                  </a:extLst>
                </p:cNvPr>
                <p:cNvSpPr/>
                <p:nvPr/>
              </p:nvSpPr>
              <p:spPr>
                <a:xfrm>
                  <a:off x="2158089" y="2093530"/>
                  <a:ext cx="1290181" cy="864296"/>
                </a:xfrm>
                <a:prstGeom prst="ellipse">
                  <a:avLst/>
                </a:prstGeom>
                <a:noFill/>
                <a:ln w="3810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BC93F16D-2C1A-E249-87B4-695F781B3787}"/>
                    </a:ext>
                  </a:extLst>
                </p:cNvPr>
                <p:cNvSpPr/>
                <p:nvPr/>
              </p:nvSpPr>
              <p:spPr>
                <a:xfrm>
                  <a:off x="2417523" y="2844399"/>
                  <a:ext cx="776614" cy="144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80" name="Straight Arrow Connector 279">
                  <a:extLst>
                    <a:ext uri="{FF2B5EF4-FFF2-40B4-BE49-F238E27FC236}">
                      <a16:creationId xmlns:a16="http://schemas.microsoft.com/office/drawing/2014/main" id="{BF12078B-FFCB-5B4D-96D9-6482BC5DAC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11009" y="2833557"/>
                  <a:ext cx="138182" cy="97585"/>
                </a:xfrm>
                <a:prstGeom prst="straightConnector1">
                  <a:avLst/>
                </a:prstGeom>
                <a:ln w="38100">
                  <a:solidFill>
                    <a:srgbClr val="0000A8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78E22769-1D43-5840-8394-0FE0463D5740}"/>
              </a:ext>
            </a:extLst>
          </p:cNvPr>
          <p:cNvGrpSpPr/>
          <p:nvPr/>
        </p:nvGrpSpPr>
        <p:grpSpPr>
          <a:xfrm>
            <a:off x="1812296" y="3939436"/>
            <a:ext cx="5968456" cy="2124592"/>
            <a:chOff x="3202684" y="3763506"/>
            <a:chExt cx="5968456" cy="2124592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744E07CE-3F29-2C44-A38C-A63250BD37CA}"/>
                </a:ext>
              </a:extLst>
            </p:cNvPr>
            <p:cNvGrpSpPr/>
            <p:nvPr/>
          </p:nvGrpSpPr>
          <p:grpSpPr>
            <a:xfrm>
              <a:off x="3202684" y="3763506"/>
              <a:ext cx="5968456" cy="2124592"/>
              <a:chOff x="2563856" y="-1509951"/>
              <a:chExt cx="5968456" cy="2124592"/>
            </a:xfrm>
          </p:grpSpPr>
          <p:sp>
            <p:nvSpPr>
              <p:cNvPr id="304" name="Freeform 4">
                <a:extLst>
                  <a:ext uri="{FF2B5EF4-FFF2-40B4-BE49-F238E27FC236}">
                    <a16:creationId xmlns:a16="http://schemas.microsoft.com/office/drawing/2014/main" id="{D30911A6-6911-094B-927D-A42ABA72D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3856" y="-1509951"/>
                <a:ext cx="1609399" cy="1316010"/>
              </a:xfrm>
              <a:custGeom>
                <a:avLst/>
                <a:gdLst>
                  <a:gd name="T0" fmla="*/ 134 w 1198"/>
                  <a:gd name="T1" fmla="*/ 270558 h 451"/>
                  <a:gd name="T2" fmla="*/ 273 w 1198"/>
                  <a:gd name="T3" fmla="*/ 132828 h 451"/>
                  <a:gd name="T4" fmla="*/ 679 w 1198"/>
                  <a:gd name="T5" fmla="*/ 73044 h 451"/>
                  <a:gd name="T6" fmla="*/ 1501 w 1198"/>
                  <a:gd name="T7" fmla="*/ 37135 h 451"/>
                  <a:gd name="T8" fmla="*/ 1796 w 1198"/>
                  <a:gd name="T9" fmla="*/ 294460 h 451"/>
                  <a:gd name="T10" fmla="*/ 1350 w 1198"/>
                  <a:gd name="T11" fmla="*/ 616944 h 451"/>
                  <a:gd name="T12" fmla="*/ 466 w 1198"/>
                  <a:gd name="T13" fmla="*/ 634874 h 451"/>
                  <a:gd name="T14" fmla="*/ 54 w 1198"/>
                  <a:gd name="T15" fmla="*/ 503524 h 451"/>
                  <a:gd name="T16" fmla="*/ 134 w 1198"/>
                  <a:gd name="T17" fmla="*/ 270558 h 4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98"/>
                  <a:gd name="T28" fmla="*/ 0 h 451"/>
                  <a:gd name="T29" fmla="*/ 1198 w 1198"/>
                  <a:gd name="T30" fmla="*/ 451 h 45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98" h="451">
                    <a:moveTo>
                      <a:pt x="88" y="181"/>
                    </a:moveTo>
                    <a:cubicBezTo>
                      <a:pt x="159" y="143"/>
                      <a:pt x="120" y="111"/>
                      <a:pt x="180" y="89"/>
                    </a:cubicBezTo>
                    <a:cubicBezTo>
                      <a:pt x="240" y="67"/>
                      <a:pt x="313" y="60"/>
                      <a:pt x="448" y="49"/>
                    </a:cubicBezTo>
                    <a:cubicBezTo>
                      <a:pt x="583" y="38"/>
                      <a:pt x="866" y="0"/>
                      <a:pt x="988" y="25"/>
                    </a:cubicBezTo>
                    <a:cubicBezTo>
                      <a:pt x="1110" y="50"/>
                      <a:pt x="1198" y="132"/>
                      <a:pt x="1181" y="197"/>
                    </a:cubicBezTo>
                    <a:cubicBezTo>
                      <a:pt x="1164" y="262"/>
                      <a:pt x="1034" y="375"/>
                      <a:pt x="889" y="413"/>
                    </a:cubicBezTo>
                    <a:cubicBezTo>
                      <a:pt x="744" y="451"/>
                      <a:pt x="449" y="438"/>
                      <a:pt x="307" y="425"/>
                    </a:cubicBezTo>
                    <a:cubicBezTo>
                      <a:pt x="165" y="412"/>
                      <a:pt x="72" y="378"/>
                      <a:pt x="36" y="337"/>
                    </a:cubicBezTo>
                    <a:cubicBezTo>
                      <a:pt x="0" y="296"/>
                      <a:pt x="77" y="213"/>
                      <a:pt x="88" y="181"/>
                    </a:cubicBezTo>
                    <a:close/>
                  </a:path>
                </a:pathLst>
              </a:custGeom>
              <a:gradFill>
                <a:gsLst>
                  <a:gs pos="24000">
                    <a:schemeClr val="bg1"/>
                  </a:gs>
                  <a:gs pos="99000">
                    <a:schemeClr val="bg1">
                      <a:alpha val="67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98" name="Freeform 5">
                <a:extLst>
                  <a:ext uri="{FF2B5EF4-FFF2-40B4-BE49-F238E27FC236}">
                    <a16:creationId xmlns:a16="http://schemas.microsoft.com/office/drawing/2014/main" id="{5CB4E5C1-2135-4947-936C-2E606AB35C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97" y="-479142"/>
                <a:ext cx="2744147" cy="1093783"/>
              </a:xfrm>
              <a:custGeom>
                <a:avLst/>
                <a:gdLst>
                  <a:gd name="T0" fmla="*/ 1319 w 1583"/>
                  <a:gd name="T1" fmla="*/ 862 h 682"/>
                  <a:gd name="T2" fmla="*/ 3445 w 1583"/>
                  <a:gd name="T3" fmla="*/ 285 h 682"/>
                  <a:gd name="T4" fmla="*/ 6645 w 1583"/>
                  <a:gd name="T5" fmla="*/ 77 h 682"/>
                  <a:gd name="T6" fmla="*/ 9794 w 1583"/>
                  <a:gd name="T7" fmla="*/ 744 h 682"/>
                  <a:gd name="T8" fmla="*/ 13238 w 1583"/>
                  <a:gd name="T9" fmla="*/ 1642 h 682"/>
                  <a:gd name="T10" fmla="*/ 10773 w 1583"/>
                  <a:gd name="T11" fmla="*/ 2476 h 682"/>
                  <a:gd name="T12" fmla="*/ 5844 w 1583"/>
                  <a:gd name="T13" fmla="*/ 2523 h 682"/>
                  <a:gd name="T14" fmla="*/ 751 w 1583"/>
                  <a:gd name="T15" fmla="*/ 2291 h 682"/>
                  <a:gd name="T16" fmla="*/ 1319 w 1583"/>
                  <a:gd name="T17" fmla="*/ 862 h 68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83"/>
                  <a:gd name="T28" fmla="*/ 0 h 682"/>
                  <a:gd name="T29" fmla="*/ 1583 w 1583"/>
                  <a:gd name="T30" fmla="*/ 682 h 68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83" h="682">
                    <a:moveTo>
                      <a:pt x="155" y="224"/>
                    </a:moveTo>
                    <a:cubicBezTo>
                      <a:pt x="208" y="137"/>
                      <a:pt x="302" y="108"/>
                      <a:pt x="407" y="74"/>
                    </a:cubicBezTo>
                    <a:cubicBezTo>
                      <a:pt x="512" y="40"/>
                      <a:pt x="660" y="0"/>
                      <a:pt x="785" y="20"/>
                    </a:cubicBezTo>
                    <a:cubicBezTo>
                      <a:pt x="910" y="40"/>
                      <a:pt x="1027" y="126"/>
                      <a:pt x="1157" y="194"/>
                    </a:cubicBezTo>
                    <a:cubicBezTo>
                      <a:pt x="1287" y="262"/>
                      <a:pt x="1545" y="353"/>
                      <a:pt x="1564" y="428"/>
                    </a:cubicBezTo>
                    <a:cubicBezTo>
                      <a:pt x="1583" y="503"/>
                      <a:pt x="1417" y="606"/>
                      <a:pt x="1272" y="644"/>
                    </a:cubicBezTo>
                    <a:cubicBezTo>
                      <a:pt x="1127" y="682"/>
                      <a:pt x="887" y="664"/>
                      <a:pt x="690" y="656"/>
                    </a:cubicBezTo>
                    <a:cubicBezTo>
                      <a:pt x="493" y="648"/>
                      <a:pt x="178" y="668"/>
                      <a:pt x="89" y="596"/>
                    </a:cubicBezTo>
                    <a:cubicBezTo>
                      <a:pt x="0" y="524"/>
                      <a:pt x="102" y="311"/>
                      <a:pt x="155" y="224"/>
                    </a:cubicBez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/>
                  </a:gs>
                  <a:gs pos="99000">
                    <a:schemeClr val="bg1">
                      <a:alpha val="73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92" name="Freeform 3">
                <a:extLst>
                  <a:ext uri="{FF2B5EF4-FFF2-40B4-BE49-F238E27FC236}">
                    <a16:creationId xmlns:a16="http://schemas.microsoft.com/office/drawing/2014/main" id="{17419CA7-50EA-4644-BAD8-E64BA60CC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7885" y="-1281366"/>
                <a:ext cx="2154427" cy="1384541"/>
              </a:xfrm>
              <a:custGeom>
                <a:avLst/>
                <a:gdLst>
                  <a:gd name="T0" fmla="*/ 1063 w 1162"/>
                  <a:gd name="T1" fmla="*/ 49351 h 543"/>
                  <a:gd name="T2" fmla="*/ 6960 w 1162"/>
                  <a:gd name="T3" fmla="*/ 4162 h 543"/>
                  <a:gd name="T4" fmla="*/ 17785 w 1162"/>
                  <a:gd name="T5" fmla="*/ 23973 h 543"/>
                  <a:gd name="T6" fmla="*/ 21649 w 1162"/>
                  <a:gd name="T7" fmla="*/ 72662 h 543"/>
                  <a:gd name="T8" fmla="*/ 19828 w 1162"/>
                  <a:gd name="T9" fmla="*/ 137161 h 543"/>
                  <a:gd name="T10" fmla="*/ 11083 w 1162"/>
                  <a:gd name="T11" fmla="*/ 164591 h 543"/>
                  <a:gd name="T12" fmla="*/ 1657 w 1162"/>
                  <a:gd name="T13" fmla="*/ 133650 h 543"/>
                  <a:gd name="T14" fmla="*/ 1063 w 1162"/>
                  <a:gd name="T15" fmla="*/ 49351 h 5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62"/>
                  <a:gd name="T25" fmla="*/ 0 h 543"/>
                  <a:gd name="T26" fmla="*/ 1162 w 1162"/>
                  <a:gd name="T27" fmla="*/ 543 h 5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62" h="543">
                    <a:moveTo>
                      <a:pt x="56" y="162"/>
                    </a:moveTo>
                    <a:cubicBezTo>
                      <a:pt x="115" y="100"/>
                      <a:pt x="221" y="28"/>
                      <a:pt x="368" y="14"/>
                    </a:cubicBezTo>
                    <a:cubicBezTo>
                      <a:pt x="515" y="0"/>
                      <a:pt x="811" y="42"/>
                      <a:pt x="940" y="79"/>
                    </a:cubicBezTo>
                    <a:cubicBezTo>
                      <a:pt x="1069" y="116"/>
                      <a:pt x="1126" y="177"/>
                      <a:pt x="1144" y="239"/>
                    </a:cubicBezTo>
                    <a:cubicBezTo>
                      <a:pt x="1162" y="301"/>
                      <a:pt x="1141" y="401"/>
                      <a:pt x="1048" y="451"/>
                    </a:cubicBezTo>
                    <a:cubicBezTo>
                      <a:pt x="955" y="501"/>
                      <a:pt x="746" y="543"/>
                      <a:pt x="586" y="541"/>
                    </a:cubicBezTo>
                    <a:cubicBezTo>
                      <a:pt x="426" y="539"/>
                      <a:pt x="176" y="502"/>
                      <a:pt x="88" y="439"/>
                    </a:cubicBezTo>
                    <a:cubicBezTo>
                      <a:pt x="0" y="376"/>
                      <a:pt x="63" y="220"/>
                      <a:pt x="56" y="162"/>
                    </a:cubicBezTo>
                    <a:close/>
                  </a:path>
                </a:pathLst>
              </a:custGeom>
              <a:gradFill>
                <a:gsLst>
                  <a:gs pos="24000">
                    <a:schemeClr val="bg1"/>
                  </a:gs>
                  <a:gs pos="99000">
                    <a:schemeClr val="bg1">
                      <a:alpha val="67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cxnSp>
            <p:nvCxnSpPr>
              <p:cNvPr id="284" name="Straight Arrow Connector 283">
                <a:extLst>
                  <a:ext uri="{FF2B5EF4-FFF2-40B4-BE49-F238E27FC236}">
                    <a16:creationId xmlns:a16="http://schemas.microsoft.com/office/drawing/2014/main" id="{D9F899E2-41E6-F644-9D09-629032DFBB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4603" y="-501042"/>
                <a:ext cx="814192" cy="50104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>
                <a:extLst>
                  <a:ext uri="{FF2B5EF4-FFF2-40B4-BE49-F238E27FC236}">
                    <a16:creationId xmlns:a16="http://schemas.microsoft.com/office/drawing/2014/main" id="{498B5083-E95A-D548-919E-B088084EA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0416" y="-711896"/>
                <a:ext cx="724423" cy="436323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B03A980E-CDF4-394B-8ACB-E178989326AD}"/>
                </a:ext>
              </a:extLst>
            </p:cNvPr>
            <p:cNvSpPr txBox="1"/>
            <p:nvPr/>
          </p:nvSpPr>
          <p:spPr>
            <a:xfrm>
              <a:off x="4935255" y="4346532"/>
              <a:ext cx="22171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inter-AS routing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AFDBFFAE-83D8-D74E-B3C9-F3CDF234CDF3}"/>
              </a:ext>
            </a:extLst>
          </p:cNvPr>
          <p:cNvGrpSpPr/>
          <p:nvPr/>
        </p:nvGrpSpPr>
        <p:grpSpPr>
          <a:xfrm>
            <a:off x="3723768" y="1866380"/>
            <a:ext cx="2334629" cy="3331019"/>
            <a:chOff x="5176788" y="1691016"/>
            <a:chExt cx="2334629" cy="3331019"/>
          </a:xfrm>
        </p:grpSpPr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DA2EECEA-6E2F-594A-A168-0AF941E524C3}"/>
                </a:ext>
              </a:extLst>
            </p:cNvPr>
            <p:cNvSpPr/>
            <p:nvPr/>
          </p:nvSpPr>
          <p:spPr bwMode="auto">
            <a:xfrm flipH="1">
              <a:off x="5219204" y="3674178"/>
              <a:ext cx="2255450" cy="134785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2217181 w 2532501"/>
                <a:gd name="connsiteY0" fmla="*/ 747595 h 747595"/>
                <a:gd name="connsiteX1" fmla="*/ 0 w 2532501"/>
                <a:gd name="connsiteY1" fmla="*/ 310 h 747595"/>
                <a:gd name="connsiteX2" fmla="*/ 2251233 w 2532501"/>
                <a:gd name="connsiteY2" fmla="*/ 1468 h 747595"/>
                <a:gd name="connsiteX3" fmla="*/ 2532501 w 2532501"/>
                <a:gd name="connsiteY3" fmla="*/ 710902 h 747595"/>
                <a:gd name="connsiteX4" fmla="*/ 2217181 w 2532501"/>
                <a:gd name="connsiteY4" fmla="*/ 747595 h 747595"/>
                <a:gd name="connsiteX0" fmla="*/ 1904181 w 2532501"/>
                <a:gd name="connsiteY0" fmla="*/ 1349639 h 1349639"/>
                <a:gd name="connsiteX1" fmla="*/ 0 w 2532501"/>
                <a:gd name="connsiteY1" fmla="*/ 310 h 1349639"/>
                <a:gd name="connsiteX2" fmla="*/ 2251233 w 2532501"/>
                <a:gd name="connsiteY2" fmla="*/ 1468 h 1349639"/>
                <a:gd name="connsiteX3" fmla="*/ 2532501 w 2532501"/>
                <a:gd name="connsiteY3" fmla="*/ 710902 h 1349639"/>
                <a:gd name="connsiteX4" fmla="*/ 1904181 w 2532501"/>
                <a:gd name="connsiteY4" fmla="*/ 1349639 h 1349639"/>
                <a:gd name="connsiteX0" fmla="*/ 1904181 w 2532501"/>
                <a:gd name="connsiteY0" fmla="*/ 1349639 h 1349639"/>
                <a:gd name="connsiteX1" fmla="*/ 0 w 2532501"/>
                <a:gd name="connsiteY1" fmla="*/ 310 h 1349639"/>
                <a:gd name="connsiteX2" fmla="*/ 2251233 w 2532501"/>
                <a:gd name="connsiteY2" fmla="*/ 1468 h 1349639"/>
                <a:gd name="connsiteX3" fmla="*/ 2532501 w 2532501"/>
                <a:gd name="connsiteY3" fmla="*/ 710902 h 1349639"/>
                <a:gd name="connsiteX4" fmla="*/ 1904181 w 2532501"/>
                <a:gd name="connsiteY4" fmla="*/ 1349639 h 1349639"/>
                <a:gd name="connsiteX0" fmla="*/ 1904181 w 2274923"/>
                <a:gd name="connsiteY0" fmla="*/ 1349639 h 1349639"/>
                <a:gd name="connsiteX1" fmla="*/ 0 w 2274923"/>
                <a:gd name="connsiteY1" fmla="*/ 310 h 1349639"/>
                <a:gd name="connsiteX2" fmla="*/ 2251233 w 2274923"/>
                <a:gd name="connsiteY2" fmla="*/ 1468 h 1349639"/>
                <a:gd name="connsiteX3" fmla="*/ 2244541 w 2274923"/>
                <a:gd name="connsiteY3" fmla="*/ 1338031 h 1349639"/>
                <a:gd name="connsiteX4" fmla="*/ 1904181 w 2274923"/>
                <a:gd name="connsiteY4" fmla="*/ 1349639 h 1349639"/>
                <a:gd name="connsiteX0" fmla="*/ 1904181 w 2251233"/>
                <a:gd name="connsiteY0" fmla="*/ 1349639 h 1349639"/>
                <a:gd name="connsiteX1" fmla="*/ 0 w 2251233"/>
                <a:gd name="connsiteY1" fmla="*/ 310 h 1349639"/>
                <a:gd name="connsiteX2" fmla="*/ 2251233 w 2251233"/>
                <a:gd name="connsiteY2" fmla="*/ 1468 h 1349639"/>
                <a:gd name="connsiteX3" fmla="*/ 2244541 w 2251233"/>
                <a:gd name="connsiteY3" fmla="*/ 1338031 h 1349639"/>
                <a:gd name="connsiteX4" fmla="*/ 1904181 w 2251233"/>
                <a:gd name="connsiteY4" fmla="*/ 1349639 h 1349639"/>
                <a:gd name="connsiteX0" fmla="*/ 1855043 w 2251233"/>
                <a:gd name="connsiteY0" fmla="*/ 1349639 h 1349639"/>
                <a:gd name="connsiteX1" fmla="*/ 0 w 2251233"/>
                <a:gd name="connsiteY1" fmla="*/ 310 h 1349639"/>
                <a:gd name="connsiteX2" fmla="*/ 2251233 w 2251233"/>
                <a:gd name="connsiteY2" fmla="*/ 1468 h 1349639"/>
                <a:gd name="connsiteX3" fmla="*/ 2244541 w 2251233"/>
                <a:gd name="connsiteY3" fmla="*/ 1338031 h 1349639"/>
                <a:gd name="connsiteX4" fmla="*/ 1855043 w 2251233"/>
                <a:gd name="connsiteY4" fmla="*/ 1349639 h 1349639"/>
                <a:gd name="connsiteX0" fmla="*/ 1855043 w 2254368"/>
                <a:gd name="connsiteY0" fmla="*/ 1349639 h 1349639"/>
                <a:gd name="connsiteX1" fmla="*/ 0 w 2254368"/>
                <a:gd name="connsiteY1" fmla="*/ 310 h 1349639"/>
                <a:gd name="connsiteX2" fmla="*/ 2251233 w 2254368"/>
                <a:gd name="connsiteY2" fmla="*/ 1468 h 1349639"/>
                <a:gd name="connsiteX3" fmla="*/ 2254368 w 2254368"/>
                <a:gd name="connsiteY3" fmla="*/ 1315058 h 1349639"/>
                <a:gd name="connsiteX4" fmla="*/ 1855043 w 2254368"/>
                <a:gd name="connsiteY4" fmla="*/ 1349639 h 1349639"/>
                <a:gd name="connsiteX0" fmla="*/ 1855043 w 2254368"/>
                <a:gd name="connsiteY0" fmla="*/ 1349639 h 1349639"/>
                <a:gd name="connsiteX1" fmla="*/ 0 w 2254368"/>
                <a:gd name="connsiteY1" fmla="*/ 310 h 1349639"/>
                <a:gd name="connsiteX2" fmla="*/ 2251233 w 2254368"/>
                <a:gd name="connsiteY2" fmla="*/ 1468 h 1349639"/>
                <a:gd name="connsiteX3" fmla="*/ 2254368 w 2254368"/>
                <a:gd name="connsiteY3" fmla="*/ 1315058 h 1349639"/>
                <a:gd name="connsiteX4" fmla="*/ 1855043 w 2254368"/>
                <a:gd name="connsiteY4" fmla="*/ 1349639 h 1349639"/>
                <a:gd name="connsiteX0" fmla="*/ 1855043 w 2254368"/>
                <a:gd name="connsiteY0" fmla="*/ 1349639 h 1349639"/>
                <a:gd name="connsiteX1" fmla="*/ 0 w 2254368"/>
                <a:gd name="connsiteY1" fmla="*/ 310 h 1349639"/>
                <a:gd name="connsiteX2" fmla="*/ 2251233 w 2254368"/>
                <a:gd name="connsiteY2" fmla="*/ 1468 h 1349639"/>
                <a:gd name="connsiteX3" fmla="*/ 2254368 w 2254368"/>
                <a:gd name="connsiteY3" fmla="*/ 1315058 h 1349639"/>
                <a:gd name="connsiteX4" fmla="*/ 1855043 w 2254368"/>
                <a:gd name="connsiteY4" fmla="*/ 1349639 h 1349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368" h="1349639">
                  <a:moveTo>
                    <a:pt x="1855043" y="1349639"/>
                  </a:moveTo>
                  <a:cubicBezTo>
                    <a:pt x="1304110" y="746280"/>
                    <a:pt x="628999" y="499249"/>
                    <a:pt x="0" y="310"/>
                  </a:cubicBezTo>
                  <a:cubicBezTo>
                    <a:pt x="333077" y="4877"/>
                    <a:pt x="1918156" y="-3099"/>
                    <a:pt x="2251233" y="1468"/>
                  </a:cubicBezTo>
                  <a:cubicBezTo>
                    <a:pt x="2089546" y="493074"/>
                    <a:pt x="2029736" y="828030"/>
                    <a:pt x="2254368" y="1315058"/>
                  </a:cubicBezTo>
                  <a:cubicBezTo>
                    <a:pt x="2028914" y="1268083"/>
                    <a:pt x="1915520" y="1271535"/>
                    <a:pt x="1855043" y="134963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00673E8-B325-EB44-9A2A-C4636D3BA1D7}"/>
                </a:ext>
              </a:extLst>
            </p:cNvPr>
            <p:cNvGrpSpPr/>
            <p:nvPr/>
          </p:nvGrpSpPr>
          <p:grpSpPr>
            <a:xfrm>
              <a:off x="5176788" y="1691016"/>
              <a:ext cx="2334629" cy="2102794"/>
              <a:chOff x="5176788" y="1691016"/>
              <a:chExt cx="2334629" cy="2102794"/>
            </a:xfrm>
          </p:grpSpPr>
          <p:grpSp>
            <p:nvGrpSpPr>
              <p:cNvPr id="316" name="Group 28">
                <a:extLst>
                  <a:ext uri="{FF2B5EF4-FFF2-40B4-BE49-F238E27FC236}">
                    <a16:creationId xmlns:a16="http://schemas.microsoft.com/office/drawing/2014/main" id="{66AF714D-93D9-7849-A0E5-53CA64E792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76788" y="1691016"/>
                <a:ext cx="2334629" cy="2102794"/>
                <a:chOff x="1858002" y="3709936"/>
                <a:chExt cx="1045872" cy="1739899"/>
              </a:xfrm>
            </p:grpSpPr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4500FA73-0BCC-C84B-A5CA-CA01BB6F74E4}"/>
                    </a:ext>
                  </a:extLst>
                </p:cNvPr>
                <p:cNvSpPr/>
                <p:nvPr/>
              </p:nvSpPr>
              <p:spPr bwMode="auto">
                <a:xfrm rot="10800000">
                  <a:off x="1867527" y="3957547"/>
                  <a:ext cx="1033544" cy="61109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grpSp>
              <p:nvGrpSpPr>
                <p:cNvPr id="331" name="Group 498">
                  <a:extLst>
                    <a:ext uri="{FF2B5EF4-FFF2-40B4-BE49-F238E27FC236}">
                      <a16:creationId xmlns:a16="http://schemas.microsoft.com/office/drawing/2014/main" id="{C0D2A279-F942-0D48-8005-63696D9EA9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58805" y="5088863"/>
                  <a:ext cx="1035373" cy="360972"/>
                  <a:chOff x="4128636" y="3606589"/>
                  <a:chExt cx="568145" cy="338667"/>
                </a:xfrm>
              </p:grpSpPr>
              <p:sp>
                <p:nvSpPr>
                  <p:cNvPr id="345" name="Oval 344">
                    <a:extLst>
                      <a:ext uri="{FF2B5EF4-FFF2-40B4-BE49-F238E27FC236}">
                        <a16:creationId xmlns:a16="http://schemas.microsoft.com/office/drawing/2014/main" id="{588FE4E7-26AC-4943-A3F8-4D8DBC528B55}"/>
                      </a:ext>
                    </a:extLst>
                  </p:cNvPr>
                  <p:cNvSpPr/>
                  <p:nvPr/>
                </p:nvSpPr>
                <p:spPr>
                  <a:xfrm>
                    <a:off x="4129067" y="3720144"/>
                    <a:ext cx="567968" cy="224867"/>
                  </a:xfrm>
                  <a:prstGeom prst="ellipse">
                    <a:avLst/>
                  </a:prstGeom>
                  <a:solidFill>
                    <a:srgbClr val="3333CC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3806B90C-D448-5046-B33D-F8620D8693A3}"/>
                      </a:ext>
                    </a:extLst>
                  </p:cNvPr>
                  <p:cNvSpPr/>
                  <p:nvPr/>
                </p:nvSpPr>
                <p:spPr>
                  <a:xfrm>
                    <a:off x="4129067" y="3720144"/>
                    <a:ext cx="567968" cy="111689"/>
                  </a:xfrm>
                  <a:prstGeom prst="rect">
                    <a:avLst/>
                  </a:pr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7" name="Oval 346">
                    <a:extLst>
                      <a:ext uri="{FF2B5EF4-FFF2-40B4-BE49-F238E27FC236}">
                        <a16:creationId xmlns:a16="http://schemas.microsoft.com/office/drawing/2014/main" id="{77D5E21E-12EC-7C4E-A4FD-F87EB3559FC3}"/>
                      </a:ext>
                    </a:extLst>
                  </p:cNvPr>
                  <p:cNvSpPr/>
                  <p:nvPr/>
                </p:nvSpPr>
                <p:spPr>
                  <a:xfrm>
                    <a:off x="4129067" y="3606966"/>
                    <a:ext cx="567968" cy="224867"/>
                  </a:xfrm>
                  <a:prstGeom prst="ellipse">
                    <a:avLst/>
                  </a:prstGeom>
                  <a:solidFill>
                    <a:srgbClr val="3333CC">
                      <a:lumMod val="60000"/>
                      <a:lumOff val="40000"/>
                      <a:alpha val="7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48" name="Straight Connector 347">
                    <a:extLst>
                      <a:ext uri="{FF2B5EF4-FFF2-40B4-BE49-F238E27FC236}">
                        <a16:creationId xmlns:a16="http://schemas.microsoft.com/office/drawing/2014/main" id="{EB1D307E-35F6-7B4D-9ECA-535608E8FF64}"/>
                      </a:ext>
                    </a:extLst>
                  </p:cNvPr>
                  <p:cNvCxnSpPr/>
                  <p:nvPr/>
                </p:nvCxnSpPr>
                <p:spPr>
                  <a:xfrm>
                    <a:off x="4697035" y="3720144"/>
                    <a:ext cx="0" cy="111689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9" name="Straight Connector 348">
                    <a:extLst>
                      <a:ext uri="{FF2B5EF4-FFF2-40B4-BE49-F238E27FC236}">
                        <a16:creationId xmlns:a16="http://schemas.microsoft.com/office/drawing/2014/main" id="{9890F937-B02F-3941-AA75-F2A6C60ADB6E}"/>
                      </a:ext>
                    </a:extLst>
                  </p:cNvPr>
                  <p:cNvCxnSpPr/>
                  <p:nvPr/>
                </p:nvCxnSpPr>
                <p:spPr>
                  <a:xfrm>
                    <a:off x="4129067" y="3720144"/>
                    <a:ext cx="0" cy="111689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C1A7B8C0-653F-D043-A5D6-8D8D02496547}"/>
                    </a:ext>
                  </a:extLst>
                </p:cNvPr>
                <p:cNvSpPr/>
                <p:nvPr/>
              </p:nvSpPr>
              <p:spPr bwMode="auto">
                <a:xfrm>
                  <a:off x="1859676" y="4691826"/>
                  <a:ext cx="1037420" cy="52221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441ECEE8-5F06-204E-BCD7-77C25E8AF081}"/>
                    </a:ext>
                  </a:extLst>
                </p:cNvPr>
                <p:cNvCxnSpPr>
                  <a:cxnSpLocks/>
                  <a:stCxn id="337" idx="1"/>
                </p:cNvCxnSpPr>
                <p:nvPr/>
              </p:nvCxnSpPr>
              <p:spPr bwMode="auto">
                <a:xfrm flipH="1">
                  <a:off x="1861178" y="3924839"/>
                  <a:ext cx="1007" cy="1295073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ysDash"/>
                </a:ln>
                <a:effectLst/>
              </p:spPr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D714DFB4-74AF-AA45-805C-53E5CDD7DB02}"/>
                    </a:ext>
                  </a:extLst>
                </p:cNvPr>
                <p:cNvCxnSpPr/>
                <p:nvPr/>
              </p:nvCxnSpPr>
              <p:spPr bwMode="auto">
                <a:xfrm flipH="1">
                  <a:off x="2894641" y="3971833"/>
                  <a:ext cx="6350" cy="126981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ysDash"/>
                </a:ln>
                <a:effectLst/>
              </p:spPr>
            </p:cxnSp>
            <p:grpSp>
              <p:nvGrpSpPr>
                <p:cNvPr id="335" name="Group 504">
                  <a:extLst>
                    <a:ext uri="{FF2B5EF4-FFF2-40B4-BE49-F238E27FC236}">
                      <a16:creationId xmlns:a16="http://schemas.microsoft.com/office/drawing/2014/main" id="{2A0950AE-6556-8E45-8D36-C13C7443E2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58002" y="3709936"/>
                  <a:ext cx="1045872" cy="398402"/>
                  <a:chOff x="2185125" y="1574638"/>
                  <a:chExt cx="1201487" cy="429505"/>
                </a:xfrm>
              </p:grpSpPr>
              <p:sp>
                <p:nvSpPr>
                  <p:cNvPr id="336" name="Oval 335">
                    <a:extLst>
                      <a:ext uri="{FF2B5EF4-FFF2-40B4-BE49-F238E27FC236}">
                        <a16:creationId xmlns:a16="http://schemas.microsoft.com/office/drawing/2014/main" id="{26F4269B-B9E1-DD40-BD3F-9AD462CC181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2185125" y="1689286"/>
                    <a:ext cx="1196349" cy="314857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31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20000"/>
                          <a:lumOff val="80000"/>
                        </a:srgbClr>
                      </a:gs>
                    </a:gsLst>
                    <a:lin ang="16200000" scaled="0"/>
                    <a:tileRect/>
                  </a:gradFill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D6F97DEA-39E6-7943-9504-B9FD46A247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89930" y="1749849"/>
                    <a:ext cx="1195120" cy="11293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40000"/>
                          <a:lumOff val="60000"/>
                        </a:srgbClr>
                      </a:gs>
                      <a:gs pos="54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62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8" name="Oval 337">
                    <a:extLst>
                      <a:ext uri="{FF2B5EF4-FFF2-40B4-BE49-F238E27FC236}">
                        <a16:creationId xmlns:a16="http://schemas.microsoft.com/office/drawing/2014/main" id="{CC4C5A26-4306-EB49-843F-3B0B4CF63C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189930" y="1574638"/>
                    <a:ext cx="1196349" cy="314857"/>
                  </a:xfrm>
                  <a:prstGeom prst="ellipse">
                    <a:avLst/>
                  </a:prstGeom>
                  <a:solidFill>
                    <a:srgbClr val="BFBFB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blurRad="40000" dist="23000" dir="5400000" rotWithShape="0">
                      <a:srgbClr val="808080">
                        <a:alpha val="34999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39" name="Freeform 338">
                    <a:extLst>
                      <a:ext uri="{FF2B5EF4-FFF2-40B4-BE49-F238E27FC236}">
                        <a16:creationId xmlns:a16="http://schemas.microsoft.com/office/drawing/2014/main" id="{01521615-126F-9F48-B7B9-BC8FDF45A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89684" y="1670464"/>
                    <a:ext cx="581761" cy="157429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0" name="Freeform 339">
                    <a:extLst>
                      <a:ext uri="{FF2B5EF4-FFF2-40B4-BE49-F238E27FC236}">
                        <a16:creationId xmlns:a16="http://schemas.microsoft.com/office/drawing/2014/main" id="{682F4762-B963-474F-AB4B-BD6A92DA5D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29501" y="1629396"/>
                    <a:ext cx="703949" cy="111226"/>
                  </a:xfrm>
                  <a:custGeom>
                    <a:avLst/>
                    <a:gdLst>
                      <a:gd name="T0" fmla="*/ 0 w 3723451"/>
                      <a:gd name="T1" fmla="*/ 27211 h 932950"/>
                      <a:gd name="T2" fmla="*/ 123865 w 3723451"/>
                      <a:gd name="T3" fmla="*/ 321 h 932950"/>
                      <a:gd name="T4" fmla="*/ 350850 w 3723451"/>
                      <a:gd name="T5" fmla="*/ 62061 h 932950"/>
                      <a:gd name="T6" fmla="*/ 567397 w 3723451"/>
                      <a:gd name="T7" fmla="*/ 0 h 932950"/>
                      <a:gd name="T8" fmla="*/ 703949 w 3723451"/>
                      <a:gd name="T9" fmla="*/ 24696 h 932950"/>
                      <a:gd name="T10" fmla="*/ 602354 w 3723451"/>
                      <a:gd name="T11" fmla="*/ 55064 h 932950"/>
                      <a:gd name="T12" fmla="*/ 569645 w 3723451"/>
                      <a:gd name="T13" fmla="*/ 46877 h 932950"/>
                      <a:gd name="T14" fmla="*/ 354838 w 3723451"/>
                      <a:gd name="T15" fmla="*/ 111226 h 932950"/>
                      <a:gd name="T16" fmla="*/ 134536 w 3723451"/>
                      <a:gd name="T17" fmla="*/ 49244 h 932950"/>
                      <a:gd name="T18" fmla="*/ 98918 w 3723451"/>
                      <a:gd name="T19" fmla="*/ 55934 h 932950"/>
                      <a:gd name="T20" fmla="*/ 0 w 3723451"/>
                      <a:gd name="T21" fmla="*/ 27211 h 93295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41" name="Freeform 340">
                    <a:extLst>
                      <a:ext uri="{FF2B5EF4-FFF2-40B4-BE49-F238E27FC236}">
                        <a16:creationId xmlns:a16="http://schemas.microsoft.com/office/drawing/2014/main" id="{78975C37-66B2-6A46-9D38-D07296BACE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2722" y="1723510"/>
                    <a:ext cx="257143" cy="95826"/>
                  </a:xfrm>
                  <a:custGeom>
                    <a:avLst/>
                    <a:gdLst>
                      <a:gd name="T0" fmla="*/ 0 w 1366596"/>
                      <a:gd name="T1" fmla="*/ 0 h 809868"/>
                      <a:gd name="T2" fmla="*/ 257143 w 1366596"/>
                      <a:gd name="T3" fmla="*/ 74047 h 809868"/>
                      <a:gd name="T4" fmla="*/ 162771 w 1366596"/>
                      <a:gd name="T5" fmla="*/ 95826 h 809868"/>
                      <a:gd name="T6" fmla="*/ 866 w 1366596"/>
                      <a:gd name="T7" fmla="*/ 50635 h 809868"/>
                      <a:gd name="T8" fmla="*/ 0 w 1366596"/>
                      <a:gd name="T9" fmla="*/ 0 h 8098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42" name="Freeform 341">
                    <a:extLst>
                      <a:ext uri="{FF2B5EF4-FFF2-40B4-BE49-F238E27FC236}">
                        <a16:creationId xmlns:a16="http://schemas.microsoft.com/office/drawing/2014/main" id="{B027AD38-44DC-4749-ABE8-13603800E4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6736" y="1725222"/>
                    <a:ext cx="255318" cy="94114"/>
                  </a:xfrm>
                  <a:custGeom>
                    <a:avLst/>
                    <a:gdLst>
                      <a:gd name="T0" fmla="*/ 251832 w 1348191"/>
                      <a:gd name="T1" fmla="*/ 0 h 791462"/>
                      <a:gd name="T2" fmla="*/ 255318 w 1348191"/>
                      <a:gd name="T3" fmla="*/ 45415 h 791462"/>
                      <a:gd name="T4" fmla="*/ 92368 w 1348191"/>
                      <a:gd name="T5" fmla="*/ 94114 h 791462"/>
                      <a:gd name="T6" fmla="*/ 0 w 1348191"/>
                      <a:gd name="T7" fmla="*/ 72774 h 791462"/>
                      <a:gd name="T8" fmla="*/ 251832 w 1348191"/>
                      <a:gd name="T9" fmla="*/ 0 h 7914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cxnSp>
                <p:nvCxnSpPr>
                  <p:cNvPr id="343" name="Straight Connector 342">
                    <a:extLst>
                      <a:ext uri="{FF2B5EF4-FFF2-40B4-BE49-F238E27FC236}">
                        <a16:creationId xmlns:a16="http://schemas.microsoft.com/office/drawing/2014/main" id="{673C16FC-B30B-D341-BF16-BD40997429AA}"/>
                      </a:ext>
                    </a:extLst>
                  </p:cNvPr>
                  <p:cNvCxnSpPr>
                    <a:cxnSpLocks noChangeShapeType="1"/>
                    <a:endCxn id="338" idx="2"/>
                  </p:cNvCxnSpPr>
                  <p:nvPr/>
                </p:nvCxnSpPr>
                <p:spPr bwMode="auto">
                  <a:xfrm flipH="1" flipV="1">
                    <a:off x="2189930" y="1732067"/>
                    <a:ext cx="1823" cy="12149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blurRad="40005" dist="19939" dir="5400000" algn="tl" rotWithShape="0">
                      <a:srgbClr val="80808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44" name="Straight Connector 343">
                    <a:extLst>
                      <a:ext uri="{FF2B5EF4-FFF2-40B4-BE49-F238E27FC236}">
                        <a16:creationId xmlns:a16="http://schemas.microsoft.com/office/drawing/2014/main" id="{5A3BCC1F-E36B-CC49-9618-2077B91F993F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384788" y="1728644"/>
                    <a:ext cx="1824" cy="12149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blurRad="40005" dist="19939" dir="5400000" algn="tl" rotWithShape="0">
                      <a:srgbClr val="80808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920E80F8-831C-F447-978D-EA9239497E52}"/>
                  </a:ext>
                </a:extLst>
              </p:cNvPr>
              <p:cNvGrpSpPr/>
              <p:nvPr/>
            </p:nvGrpSpPr>
            <p:grpSpPr>
              <a:xfrm>
                <a:off x="5741299" y="2747246"/>
                <a:ext cx="1221860" cy="1008038"/>
                <a:chOff x="1992768" y="2310128"/>
                <a:chExt cx="1136650" cy="928372"/>
              </a:xfrm>
            </p:grpSpPr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6900D1B6-2E57-BA49-B3A0-822412AEDB17}"/>
                    </a:ext>
                  </a:extLst>
                </p:cNvPr>
                <p:cNvSpPr/>
                <p:nvPr/>
              </p:nvSpPr>
              <p:spPr>
                <a:xfrm>
                  <a:off x="1992768" y="2337583"/>
                  <a:ext cx="1136650" cy="90091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C00000"/>
                  </a:solidFill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763EADC-6E94-F24D-B1CA-7347697DE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2768" y="2735763"/>
                  <a:ext cx="11366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AF9577E6-692B-3740-9F2B-DD6835189C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3809" y="2758130"/>
                  <a:ext cx="0" cy="45210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78F7BED9-504A-A643-AF52-F41992DB5B48}"/>
                    </a:ext>
                  </a:extLst>
                </p:cNvPr>
                <p:cNvSpPr txBox="1"/>
                <p:nvPr/>
              </p:nvSpPr>
              <p:spPr>
                <a:xfrm>
                  <a:off x="2011312" y="2310128"/>
                  <a:ext cx="1094850" cy="3915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1600" dirty="0"/>
                    <a:t>forwarding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sz="1600" dirty="0"/>
                    <a:t>table</a:t>
                  </a:r>
                </a:p>
              </p:txBody>
            </p:sp>
          </p:grpSp>
        </p:grpSp>
      </p:grpSp>
      <p:sp>
        <p:nvSpPr>
          <p:cNvPr id="350" name="Rectangle 124">
            <a:extLst>
              <a:ext uri="{FF2B5EF4-FFF2-40B4-BE49-F238E27FC236}">
                <a16:creationId xmlns:a16="http://schemas.microsoft.com/office/drawing/2014/main" id="{95E0DFFE-7997-234A-8A51-545E71EE1AA5}"/>
              </a:ext>
            </a:extLst>
          </p:cNvPr>
          <p:cNvSpPr txBox="1">
            <a:spLocks noChangeArrowheads="1"/>
          </p:cNvSpPr>
          <p:nvPr/>
        </p:nvSpPr>
        <p:spPr>
          <a:xfrm>
            <a:off x="6300592" y="1641655"/>
            <a:ext cx="5711869" cy="845513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  <a:defRPr/>
            </a:pPr>
            <a:r>
              <a:rPr lang="en-US" dirty="0"/>
              <a:t>forwarding table  configured by intra- and inter-AS routing algorithms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2FEDEC-3FA5-1F45-A814-2033B8639820}"/>
              </a:ext>
            </a:extLst>
          </p:cNvPr>
          <p:cNvGrpSpPr/>
          <p:nvPr/>
        </p:nvGrpSpPr>
        <p:grpSpPr>
          <a:xfrm>
            <a:off x="3770936" y="2327478"/>
            <a:ext cx="989852" cy="1051967"/>
            <a:chOff x="-167080" y="2120214"/>
            <a:chExt cx="989852" cy="1051967"/>
          </a:xfrm>
        </p:grpSpPr>
        <p:grpSp>
          <p:nvGrpSpPr>
            <p:cNvPr id="197" name="Group 90">
              <a:extLst>
                <a:ext uri="{FF2B5EF4-FFF2-40B4-BE49-F238E27FC236}">
                  <a16:creationId xmlns:a16="http://schemas.microsoft.com/office/drawing/2014/main" id="{21522C5A-8A50-B941-AC04-C41FAA3C89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67080" y="2120214"/>
              <a:ext cx="989852" cy="697506"/>
              <a:chOff x="1653" y="2898"/>
              <a:chExt cx="678" cy="473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257" name="Oval 91">
                <a:extLst>
                  <a:ext uri="{FF2B5EF4-FFF2-40B4-BE49-F238E27FC236}">
                    <a16:creationId xmlns:a16="http://schemas.microsoft.com/office/drawing/2014/main" id="{78DAB5F6-AD90-0740-9E2E-4701E6DC6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2898"/>
                <a:ext cx="678" cy="37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59" name="Text Box 92">
                <a:extLst>
                  <a:ext uri="{FF2B5EF4-FFF2-40B4-BE49-F238E27FC236}">
                    <a16:creationId xmlns:a16="http://schemas.microsoft.com/office/drawing/2014/main" id="{E7EEC607-F92F-6844-AD84-7DF57F2A73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3" y="2933"/>
                <a:ext cx="517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Intra-AS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Routing 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23" name="Bent-Up Arrow 222">
              <a:extLst>
                <a:ext uri="{FF2B5EF4-FFF2-40B4-BE49-F238E27FC236}">
                  <a16:creationId xmlns:a16="http://schemas.microsoft.com/office/drawing/2014/main" id="{C7996A1F-F62A-AB45-8B0A-AA38AB6CC92F}"/>
                </a:ext>
              </a:extLst>
            </p:cNvPr>
            <p:cNvSpPr/>
            <p:nvPr/>
          </p:nvSpPr>
          <p:spPr>
            <a:xfrm rot="5400000">
              <a:off x="-37103" y="2815767"/>
              <a:ext cx="524728" cy="188100"/>
            </a:xfrm>
            <a:prstGeom prst="bentUpArrow">
              <a:avLst>
                <a:gd name="adj1" fmla="val 16723"/>
                <a:gd name="adj2" fmla="val 25000"/>
                <a:gd name="adj3" fmla="val 25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D016E9A-DBBF-0D44-95FF-82C9E6AB7794}"/>
              </a:ext>
            </a:extLst>
          </p:cNvPr>
          <p:cNvGrpSpPr/>
          <p:nvPr/>
        </p:nvGrpSpPr>
        <p:grpSpPr>
          <a:xfrm>
            <a:off x="5032107" y="2338321"/>
            <a:ext cx="989852" cy="1047923"/>
            <a:chOff x="1057515" y="2118865"/>
            <a:chExt cx="989852" cy="1047923"/>
          </a:xfrm>
        </p:grpSpPr>
        <p:grpSp>
          <p:nvGrpSpPr>
            <p:cNvPr id="198" name="Group 90">
              <a:extLst>
                <a:ext uri="{FF2B5EF4-FFF2-40B4-BE49-F238E27FC236}">
                  <a16:creationId xmlns:a16="http://schemas.microsoft.com/office/drawing/2014/main" id="{4C733312-8EE4-8141-86B8-698439213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7515" y="2118865"/>
              <a:ext cx="989852" cy="697506"/>
              <a:chOff x="1653" y="2898"/>
              <a:chExt cx="678" cy="473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225" name="Oval 91">
                <a:extLst>
                  <a:ext uri="{FF2B5EF4-FFF2-40B4-BE49-F238E27FC236}">
                    <a16:creationId xmlns:a16="http://schemas.microsoft.com/office/drawing/2014/main" id="{923EF0B8-E767-1C4C-9DF0-0A6B906BE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2898"/>
                <a:ext cx="678" cy="37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6" name="Text Box 92">
                <a:extLst>
                  <a:ext uri="{FF2B5EF4-FFF2-40B4-BE49-F238E27FC236}">
                    <a16:creationId xmlns:a16="http://schemas.microsoft.com/office/drawing/2014/main" id="{2744196D-C4EA-B148-BCCE-65DCAF41A3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3" y="2933"/>
                <a:ext cx="517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Inter-AS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Routing 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24" name="Bent-Up Arrow 223">
              <a:extLst>
                <a:ext uri="{FF2B5EF4-FFF2-40B4-BE49-F238E27FC236}">
                  <a16:creationId xmlns:a16="http://schemas.microsoft.com/office/drawing/2014/main" id="{E6589BCE-3634-A944-B320-BEDCD95A1431}"/>
                </a:ext>
              </a:extLst>
            </p:cNvPr>
            <p:cNvSpPr/>
            <p:nvPr/>
          </p:nvSpPr>
          <p:spPr>
            <a:xfrm rot="16200000" flipH="1">
              <a:off x="1454529" y="2810374"/>
              <a:ext cx="524728" cy="188100"/>
            </a:xfrm>
            <a:prstGeom prst="bentUpArrow">
              <a:avLst>
                <a:gd name="adj1" fmla="val 16723"/>
                <a:gd name="adj2" fmla="val 25000"/>
                <a:gd name="adj3" fmla="val 25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3" name="Rectangle 124">
            <a:extLst>
              <a:ext uri="{FF2B5EF4-FFF2-40B4-BE49-F238E27FC236}">
                <a16:creationId xmlns:a16="http://schemas.microsoft.com/office/drawing/2014/main" id="{3C7AC551-226D-8E4E-ABA0-62752C629EE6}"/>
              </a:ext>
            </a:extLst>
          </p:cNvPr>
          <p:cNvSpPr txBox="1">
            <a:spLocks noChangeArrowheads="1"/>
          </p:cNvSpPr>
          <p:nvPr/>
        </p:nvSpPr>
        <p:spPr>
          <a:xfrm>
            <a:off x="6392032" y="2464615"/>
            <a:ext cx="5711869" cy="680921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2288" lvl="1" indent="-236538">
              <a:buFont typeface="Wingdings" pitchFamily="2" charset="2"/>
              <a:buChar char="§"/>
              <a:defRPr/>
            </a:pPr>
            <a:r>
              <a:rPr lang="en-US" dirty="0"/>
              <a:t>intra-AS routing determine entries for destinations within AS</a:t>
            </a:r>
          </a:p>
        </p:txBody>
      </p:sp>
      <p:sp>
        <p:nvSpPr>
          <p:cNvPr id="305" name="Rectangle 124">
            <a:extLst>
              <a:ext uri="{FF2B5EF4-FFF2-40B4-BE49-F238E27FC236}">
                <a16:creationId xmlns:a16="http://schemas.microsoft.com/office/drawing/2014/main" id="{3ADE1EDF-5A87-0F4C-B6A9-5C485661FF09}"/>
              </a:ext>
            </a:extLst>
          </p:cNvPr>
          <p:cNvSpPr txBox="1">
            <a:spLocks noChangeArrowheads="1"/>
          </p:cNvSpPr>
          <p:nvPr/>
        </p:nvSpPr>
        <p:spPr>
          <a:xfrm>
            <a:off x="6385936" y="3165655"/>
            <a:ext cx="5711869" cy="760169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2288" lvl="1" indent="-236538">
              <a:buFont typeface="Wingdings" pitchFamily="2" charset="2"/>
              <a:buChar char="§"/>
              <a:defRPr/>
            </a:pPr>
            <a:r>
              <a:rPr lang="en-US" dirty="0"/>
              <a:t>inter-AS &amp; intra-AS determine entries for external destinations</a:t>
            </a:r>
          </a:p>
        </p:txBody>
      </p:sp>
    </p:spTree>
    <p:extLst>
      <p:ext uri="{BB962C8B-B14F-4D97-AF65-F5344CB8AC3E}">
        <p14:creationId xmlns:p14="http://schemas.microsoft.com/office/powerpoint/2010/main" val="94115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/>
      <p:bldP spid="303" grpId="0"/>
      <p:bldP spid="30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</p:spPr>
        <p:txBody>
          <a:bodyPr>
            <a:noAutofit/>
          </a:bodyPr>
          <a:lstStyle/>
          <a:p>
            <a:r>
              <a:rPr lang="en-US" sz="4000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Inter-AS routing:  a role in intradomain forwarding</a:t>
            </a:r>
            <a:endParaRPr lang="en-US" sz="40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133" name="Freeform 3">
            <a:extLst>
              <a:ext uri="{FF2B5EF4-FFF2-40B4-BE49-F238E27FC236}">
                <a16:creationId xmlns:a16="http://schemas.microsoft.com/office/drawing/2014/main" id="{E9C365D2-5973-C342-80CF-5D128AC2921C}"/>
              </a:ext>
            </a:extLst>
          </p:cNvPr>
          <p:cNvSpPr>
            <a:spLocks/>
          </p:cNvSpPr>
          <p:nvPr/>
        </p:nvSpPr>
        <p:spPr bwMode="auto">
          <a:xfrm>
            <a:off x="5446783" y="4100650"/>
            <a:ext cx="2351995" cy="1511508"/>
          </a:xfrm>
          <a:custGeom>
            <a:avLst/>
            <a:gdLst>
              <a:gd name="T0" fmla="*/ 1063 w 1162"/>
              <a:gd name="T1" fmla="*/ 49351 h 543"/>
              <a:gd name="T2" fmla="*/ 6960 w 1162"/>
              <a:gd name="T3" fmla="*/ 4162 h 543"/>
              <a:gd name="T4" fmla="*/ 17785 w 1162"/>
              <a:gd name="T5" fmla="*/ 23973 h 543"/>
              <a:gd name="T6" fmla="*/ 21649 w 1162"/>
              <a:gd name="T7" fmla="*/ 72662 h 543"/>
              <a:gd name="T8" fmla="*/ 19828 w 1162"/>
              <a:gd name="T9" fmla="*/ 137161 h 543"/>
              <a:gd name="T10" fmla="*/ 11083 w 1162"/>
              <a:gd name="T11" fmla="*/ 164591 h 543"/>
              <a:gd name="T12" fmla="*/ 1657 w 1162"/>
              <a:gd name="T13" fmla="*/ 133650 h 543"/>
              <a:gd name="T14" fmla="*/ 1063 w 1162"/>
              <a:gd name="T15" fmla="*/ 49351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62"/>
              <a:gd name="T25" fmla="*/ 0 h 543"/>
              <a:gd name="T26" fmla="*/ 1162 w 1162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Freeform 4">
            <a:extLst>
              <a:ext uri="{FF2B5EF4-FFF2-40B4-BE49-F238E27FC236}">
                <a16:creationId xmlns:a16="http://schemas.microsoft.com/office/drawing/2014/main" id="{4090092D-F797-484C-B1D2-AD83E59BF3EE}"/>
              </a:ext>
            </a:extLst>
          </p:cNvPr>
          <p:cNvSpPr>
            <a:spLocks/>
          </p:cNvSpPr>
          <p:nvPr/>
        </p:nvSpPr>
        <p:spPr bwMode="auto">
          <a:xfrm>
            <a:off x="1620228" y="3847012"/>
            <a:ext cx="1832250" cy="1498236"/>
          </a:xfrm>
          <a:custGeom>
            <a:avLst/>
            <a:gdLst>
              <a:gd name="T0" fmla="*/ 134 w 1198"/>
              <a:gd name="T1" fmla="*/ 270558 h 451"/>
              <a:gd name="T2" fmla="*/ 273 w 1198"/>
              <a:gd name="T3" fmla="*/ 132828 h 451"/>
              <a:gd name="T4" fmla="*/ 679 w 1198"/>
              <a:gd name="T5" fmla="*/ 73044 h 451"/>
              <a:gd name="T6" fmla="*/ 1501 w 1198"/>
              <a:gd name="T7" fmla="*/ 37135 h 451"/>
              <a:gd name="T8" fmla="*/ 1796 w 1198"/>
              <a:gd name="T9" fmla="*/ 294460 h 451"/>
              <a:gd name="T10" fmla="*/ 1350 w 1198"/>
              <a:gd name="T11" fmla="*/ 616944 h 451"/>
              <a:gd name="T12" fmla="*/ 466 w 1198"/>
              <a:gd name="T13" fmla="*/ 634874 h 451"/>
              <a:gd name="T14" fmla="*/ 54 w 1198"/>
              <a:gd name="T15" fmla="*/ 503524 h 451"/>
              <a:gd name="T16" fmla="*/ 134 w 1198"/>
              <a:gd name="T17" fmla="*/ 270558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98"/>
              <a:gd name="T28" fmla="*/ 0 h 451"/>
              <a:gd name="T29" fmla="*/ 1198 w 1198"/>
              <a:gd name="T30" fmla="*/ 451 h 4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id="{D3A2AF50-CEA9-924C-8C29-0549AF5748DF}"/>
              </a:ext>
            </a:extLst>
          </p:cNvPr>
          <p:cNvSpPr>
            <a:spLocks/>
          </p:cNvSpPr>
          <p:nvPr/>
        </p:nvSpPr>
        <p:spPr bwMode="auto">
          <a:xfrm>
            <a:off x="2802795" y="4927925"/>
            <a:ext cx="2930139" cy="1167917"/>
          </a:xfrm>
          <a:custGeom>
            <a:avLst/>
            <a:gdLst>
              <a:gd name="T0" fmla="*/ 1319 w 1583"/>
              <a:gd name="T1" fmla="*/ 862 h 682"/>
              <a:gd name="T2" fmla="*/ 3445 w 1583"/>
              <a:gd name="T3" fmla="*/ 285 h 682"/>
              <a:gd name="T4" fmla="*/ 6645 w 1583"/>
              <a:gd name="T5" fmla="*/ 77 h 682"/>
              <a:gd name="T6" fmla="*/ 9794 w 1583"/>
              <a:gd name="T7" fmla="*/ 744 h 682"/>
              <a:gd name="T8" fmla="*/ 13238 w 1583"/>
              <a:gd name="T9" fmla="*/ 1642 h 682"/>
              <a:gd name="T10" fmla="*/ 10773 w 1583"/>
              <a:gd name="T11" fmla="*/ 2476 h 682"/>
              <a:gd name="T12" fmla="*/ 5844 w 1583"/>
              <a:gd name="T13" fmla="*/ 2523 h 682"/>
              <a:gd name="T14" fmla="*/ 751 w 1583"/>
              <a:gd name="T15" fmla="*/ 2291 h 682"/>
              <a:gd name="T16" fmla="*/ 1319 w 1583"/>
              <a:gd name="T17" fmla="*/ 862 h 6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83"/>
              <a:gd name="T28" fmla="*/ 0 h 682"/>
              <a:gd name="T29" fmla="*/ 1583 w 1583"/>
              <a:gd name="T30" fmla="*/ 682 h 68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6" name="Oval 6">
            <a:extLst>
              <a:ext uri="{FF2B5EF4-FFF2-40B4-BE49-F238E27FC236}">
                <a16:creationId xmlns:a16="http://schemas.microsoft.com/office/drawing/2014/main" id="{D886B232-293A-5347-8A9F-D005603A3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278" y="4926450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7" name="Line 7">
            <a:extLst>
              <a:ext uri="{FF2B5EF4-FFF2-40B4-BE49-F238E27FC236}">
                <a16:creationId xmlns:a16="http://schemas.microsoft.com/office/drawing/2014/main" id="{48D605CF-ABE3-1B4F-A232-D527090F9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1278" y="4916128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8" name="Line 8">
            <a:extLst>
              <a:ext uri="{FF2B5EF4-FFF2-40B4-BE49-F238E27FC236}">
                <a16:creationId xmlns:a16="http://schemas.microsoft.com/office/drawing/2014/main" id="{6E612E8D-CA6C-F94A-8F5F-7BEED5AE7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8245" y="4916128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9" name="Rectangle 9">
            <a:extLst>
              <a:ext uri="{FF2B5EF4-FFF2-40B4-BE49-F238E27FC236}">
                <a16:creationId xmlns:a16="http://schemas.microsoft.com/office/drawing/2014/main" id="{0E2B504C-B9E0-FC47-9368-53C623397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278" y="4916128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0" name="Oval 10">
            <a:extLst>
              <a:ext uri="{FF2B5EF4-FFF2-40B4-BE49-F238E27FC236}">
                <a16:creationId xmlns:a16="http://schemas.microsoft.com/office/drawing/2014/main" id="{9EFBE396-B625-0344-8E23-5BBAD57A0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898" y="4829124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1" name="Rectangle 11">
            <a:extLst>
              <a:ext uri="{FF2B5EF4-FFF2-40B4-BE49-F238E27FC236}">
                <a16:creationId xmlns:a16="http://schemas.microsoft.com/office/drawing/2014/main" id="{F0DBD69C-A5DB-DC4A-AE43-093463BEF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914" y="4848294"/>
            <a:ext cx="205854" cy="18285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2" name="Text Box 12">
            <a:extLst>
              <a:ext uri="{FF2B5EF4-FFF2-40B4-BE49-F238E27FC236}">
                <a16:creationId xmlns:a16="http://schemas.microsoft.com/office/drawing/2014/main" id="{9C707F26-D218-B941-ACA7-2537E8CEE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358" y="4752442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3b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3" name="Oval 13">
            <a:extLst>
              <a:ext uri="{FF2B5EF4-FFF2-40B4-BE49-F238E27FC236}">
                <a16:creationId xmlns:a16="http://schemas.microsoft.com/office/drawing/2014/main" id="{F5CAF371-FE17-244E-B591-ECED8083E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509" y="5820083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4" name="Line 14">
            <a:extLst>
              <a:ext uri="{FF2B5EF4-FFF2-40B4-BE49-F238E27FC236}">
                <a16:creationId xmlns:a16="http://schemas.microsoft.com/office/drawing/2014/main" id="{21854A4C-DB2D-E340-B5A9-97C52C8C1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509" y="5809761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5" name="Line 15">
            <a:extLst>
              <a:ext uri="{FF2B5EF4-FFF2-40B4-BE49-F238E27FC236}">
                <a16:creationId xmlns:a16="http://schemas.microsoft.com/office/drawing/2014/main" id="{E1CB0695-60DD-C243-A589-4B84D9A97D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6476" y="5809761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6" name="Rectangle 16">
            <a:extLst>
              <a:ext uri="{FF2B5EF4-FFF2-40B4-BE49-F238E27FC236}">
                <a16:creationId xmlns:a16="http://schemas.microsoft.com/office/drawing/2014/main" id="{5BD440AE-D73F-7F45-9AA6-838A5A161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509" y="5809761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7" name="Oval 17">
            <a:extLst>
              <a:ext uri="{FF2B5EF4-FFF2-40B4-BE49-F238E27FC236}">
                <a16:creationId xmlns:a16="http://schemas.microsoft.com/office/drawing/2014/main" id="{E5795699-8636-AB42-9278-8D9E1A42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129" y="5722757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48" name="Group 18">
            <a:extLst>
              <a:ext uri="{FF2B5EF4-FFF2-40B4-BE49-F238E27FC236}">
                <a16:creationId xmlns:a16="http://schemas.microsoft.com/office/drawing/2014/main" id="{6B8409BD-7477-6747-91EB-78CFC8F8BA47}"/>
              </a:ext>
            </a:extLst>
          </p:cNvPr>
          <p:cNvGrpSpPr>
            <a:grpSpLocks/>
          </p:cNvGrpSpPr>
          <p:nvPr/>
        </p:nvGrpSpPr>
        <p:grpSpPr bwMode="auto">
          <a:xfrm>
            <a:off x="3778049" y="5637228"/>
            <a:ext cx="468647" cy="396679"/>
            <a:chOff x="2897" y="2425"/>
            <a:chExt cx="323" cy="269"/>
          </a:xfrm>
        </p:grpSpPr>
        <p:sp>
          <p:nvSpPr>
            <p:cNvPr id="251" name="Rectangle 19">
              <a:extLst>
                <a:ext uri="{FF2B5EF4-FFF2-40B4-BE49-F238E27FC236}">
                  <a16:creationId xmlns:a16="http://schemas.microsoft.com/office/drawing/2014/main" id="{7D7609E8-756E-1B41-AE93-5463D8AF7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2" name="Text Box 20">
              <a:extLst>
                <a:ext uri="{FF2B5EF4-FFF2-40B4-BE49-F238E27FC236}">
                  <a16:creationId xmlns:a16="http://schemas.microsoft.com/office/drawing/2014/main" id="{7B4233D3-81BD-B448-80FE-0C0109661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7" y="2425"/>
              <a:ext cx="3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1d</a:t>
              </a:r>
            </a:p>
          </p:txBody>
        </p:sp>
      </p:grpSp>
      <p:sp>
        <p:nvSpPr>
          <p:cNvPr id="149" name="Oval 21">
            <a:extLst>
              <a:ext uri="{FF2B5EF4-FFF2-40B4-BE49-F238E27FC236}">
                <a16:creationId xmlns:a16="http://schemas.microsoft.com/office/drawing/2014/main" id="{7AA5B5C8-99AF-D744-91DD-4758CEDCA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315" y="4731797"/>
            <a:ext cx="456967" cy="122395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0" name="Line 22">
            <a:extLst>
              <a:ext uri="{FF2B5EF4-FFF2-40B4-BE49-F238E27FC236}">
                <a16:creationId xmlns:a16="http://schemas.microsoft.com/office/drawing/2014/main" id="{3F1A6000-25C3-6A47-897A-6B2052E821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0315" y="47214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1" name="Line 23">
            <a:extLst>
              <a:ext uri="{FF2B5EF4-FFF2-40B4-BE49-F238E27FC236}">
                <a16:creationId xmlns:a16="http://schemas.microsoft.com/office/drawing/2014/main" id="{2C6C2593-75EB-9041-B98E-049BD334D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7282" y="47214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2" name="Rectangle 24">
            <a:extLst>
              <a:ext uri="{FF2B5EF4-FFF2-40B4-BE49-F238E27FC236}">
                <a16:creationId xmlns:a16="http://schemas.microsoft.com/office/drawing/2014/main" id="{503F2144-C006-BA4A-A54C-154D6C9AB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315" y="4721475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3" name="Oval 25">
            <a:extLst>
              <a:ext uri="{FF2B5EF4-FFF2-40B4-BE49-F238E27FC236}">
                <a16:creationId xmlns:a16="http://schemas.microsoft.com/office/drawing/2014/main" id="{D492E009-7760-4343-874C-AD3B41835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935" y="4634471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4" name="Rectangle 26">
            <a:extLst>
              <a:ext uri="{FF2B5EF4-FFF2-40B4-BE49-F238E27FC236}">
                <a16:creationId xmlns:a16="http://schemas.microsoft.com/office/drawing/2014/main" id="{F8BDB031-7C07-264D-B086-6DC72DC78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2952" y="4653641"/>
            <a:ext cx="207314" cy="162211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5" name="Text Box 27">
            <a:extLst>
              <a:ext uri="{FF2B5EF4-FFF2-40B4-BE49-F238E27FC236}">
                <a16:creationId xmlns:a16="http://schemas.microsoft.com/office/drawing/2014/main" id="{B087AFAB-7C65-874C-8F8F-3012C9060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855" y="4556315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6" name="Oval 28">
            <a:extLst>
              <a:ext uri="{FF2B5EF4-FFF2-40B4-BE49-F238E27FC236}">
                <a16:creationId xmlns:a16="http://schemas.microsoft.com/office/drawing/2014/main" id="{87CEC350-ADF1-E24F-A235-1A9B645EF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950" y="5236125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7" name="Line 29">
            <a:extLst>
              <a:ext uri="{FF2B5EF4-FFF2-40B4-BE49-F238E27FC236}">
                <a16:creationId xmlns:a16="http://schemas.microsoft.com/office/drawing/2014/main" id="{5782FBF4-093E-9947-AAA6-533CA371C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6950" y="5227277"/>
            <a:ext cx="0" cy="7520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8" name="Line 30">
            <a:extLst>
              <a:ext uri="{FF2B5EF4-FFF2-40B4-BE49-F238E27FC236}">
                <a16:creationId xmlns:a16="http://schemas.microsoft.com/office/drawing/2014/main" id="{FA0971A2-9137-1943-A6F3-BD3716BCCB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3917" y="5227277"/>
            <a:ext cx="0" cy="7520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9" name="Rectangle 31">
            <a:extLst>
              <a:ext uri="{FF2B5EF4-FFF2-40B4-BE49-F238E27FC236}">
                <a16:creationId xmlns:a16="http://schemas.microsoft.com/office/drawing/2014/main" id="{FBE8FDDA-4B2E-BE4C-95BF-585222778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950" y="5227277"/>
            <a:ext cx="452588" cy="7078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0" name="Oval 32">
            <a:extLst>
              <a:ext uri="{FF2B5EF4-FFF2-40B4-BE49-F238E27FC236}">
                <a16:creationId xmlns:a16="http://schemas.microsoft.com/office/drawing/2014/main" id="{6DE39B5B-BD23-3044-9274-CFE1A3DFE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570" y="5138799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61" name="Group 33">
            <a:extLst>
              <a:ext uri="{FF2B5EF4-FFF2-40B4-BE49-F238E27FC236}">
                <a16:creationId xmlns:a16="http://schemas.microsoft.com/office/drawing/2014/main" id="{D6CD68FD-658B-EA4A-AFA2-F4EE9AE43DCA}"/>
              </a:ext>
            </a:extLst>
          </p:cNvPr>
          <p:cNvGrpSpPr>
            <a:grpSpLocks/>
          </p:cNvGrpSpPr>
          <p:nvPr/>
        </p:nvGrpSpPr>
        <p:grpSpPr bwMode="auto">
          <a:xfrm>
            <a:off x="3729870" y="5053269"/>
            <a:ext cx="452588" cy="398153"/>
            <a:chOff x="2899" y="2425"/>
            <a:chExt cx="319" cy="270"/>
          </a:xfrm>
        </p:grpSpPr>
        <p:sp>
          <p:nvSpPr>
            <p:cNvPr id="249" name="Rectangle 34">
              <a:extLst>
                <a:ext uri="{FF2B5EF4-FFF2-40B4-BE49-F238E27FC236}">
                  <a16:creationId xmlns:a16="http://schemas.microsoft.com/office/drawing/2014/main" id="{C85F8938-221C-6441-94A5-77506E21C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0" name="Text Box 35">
              <a:extLst>
                <a:ext uri="{FF2B5EF4-FFF2-40B4-BE49-F238E27FC236}">
                  <a16:creationId xmlns:a16="http://schemas.microsoft.com/office/drawing/2014/main" id="{430475AC-A5D0-EF4C-9180-A3E96828A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9" y="2425"/>
              <a:ext cx="31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1c</a:t>
              </a:r>
            </a:p>
          </p:txBody>
        </p:sp>
      </p:grpSp>
      <p:sp>
        <p:nvSpPr>
          <p:cNvPr id="162" name="Line 36">
            <a:extLst>
              <a:ext uri="{FF2B5EF4-FFF2-40B4-BE49-F238E27FC236}">
                <a16:creationId xmlns:a16="http://schemas.microsoft.com/office/drawing/2014/main" id="{AF16B8FF-7450-3B46-865A-EC0F92A90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7578" y="4971418"/>
            <a:ext cx="449668" cy="14451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3" name="Line 37">
            <a:extLst>
              <a:ext uri="{FF2B5EF4-FFF2-40B4-BE49-F238E27FC236}">
                <a16:creationId xmlns:a16="http://schemas.microsoft.com/office/drawing/2014/main" id="{B705DAC1-A436-FC47-B3A5-64086AE02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0605" y="4846819"/>
            <a:ext cx="132856" cy="17105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4" name="Line 38">
            <a:extLst>
              <a:ext uri="{FF2B5EF4-FFF2-40B4-BE49-F238E27FC236}">
                <a16:creationId xmlns:a16="http://schemas.microsoft.com/office/drawing/2014/main" id="{B646BCF5-2213-9142-8477-66C7DFEE38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301" y="4781935"/>
            <a:ext cx="166435" cy="11207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5" name="Freeform 39">
            <a:extLst>
              <a:ext uri="{FF2B5EF4-FFF2-40B4-BE49-F238E27FC236}">
                <a16:creationId xmlns:a16="http://schemas.microsoft.com/office/drawing/2014/main" id="{1A359E4A-1EBE-234F-9DE9-E4FB43E18A2D}"/>
              </a:ext>
            </a:extLst>
          </p:cNvPr>
          <p:cNvSpPr>
            <a:spLocks/>
          </p:cNvSpPr>
          <p:nvPr/>
        </p:nvSpPr>
        <p:spPr bwMode="auto">
          <a:xfrm>
            <a:off x="4233556" y="5716858"/>
            <a:ext cx="385429" cy="120921"/>
          </a:xfrm>
          <a:custGeom>
            <a:avLst/>
            <a:gdLst>
              <a:gd name="T0" fmla="*/ 0 w 264"/>
              <a:gd name="T1" fmla="*/ 82 h 82"/>
              <a:gd name="T2" fmla="*/ 264 w 264"/>
              <a:gd name="T3" fmla="*/ 0 h 82"/>
              <a:gd name="T4" fmla="*/ 0 60000 65536"/>
              <a:gd name="T5" fmla="*/ 0 60000 65536"/>
              <a:gd name="T6" fmla="*/ 0 w 264"/>
              <a:gd name="T7" fmla="*/ 0 h 82"/>
              <a:gd name="T8" fmla="*/ 264 w 264"/>
              <a:gd name="T9" fmla="*/ 82 h 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4" h="82">
                <a:moveTo>
                  <a:pt x="0" y="82"/>
                </a:moveTo>
                <a:lnTo>
                  <a:pt x="26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" name="Freeform 40">
            <a:extLst>
              <a:ext uri="{FF2B5EF4-FFF2-40B4-BE49-F238E27FC236}">
                <a16:creationId xmlns:a16="http://schemas.microsoft.com/office/drawing/2014/main" id="{097126F1-D995-444D-8642-03F5F5E0DBAA}"/>
              </a:ext>
            </a:extLst>
          </p:cNvPr>
          <p:cNvSpPr>
            <a:spLocks/>
          </p:cNvSpPr>
          <p:nvPr/>
        </p:nvSpPr>
        <p:spPr bwMode="auto">
          <a:xfrm>
            <a:off x="3561975" y="5663771"/>
            <a:ext cx="221914" cy="174008"/>
          </a:xfrm>
          <a:custGeom>
            <a:avLst/>
            <a:gdLst>
              <a:gd name="T0" fmla="*/ 0 w 152"/>
              <a:gd name="T1" fmla="*/ 0 h 118"/>
              <a:gd name="T2" fmla="*/ 152 w 152"/>
              <a:gd name="T3" fmla="*/ 118 h 118"/>
              <a:gd name="T4" fmla="*/ 0 60000 65536"/>
              <a:gd name="T5" fmla="*/ 0 60000 65536"/>
              <a:gd name="T6" fmla="*/ 0 w 152"/>
              <a:gd name="T7" fmla="*/ 0 h 118"/>
              <a:gd name="T8" fmla="*/ 152 w 152"/>
              <a:gd name="T9" fmla="*/ 118 h 11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2" h="118">
                <a:moveTo>
                  <a:pt x="0" y="0"/>
                </a:moveTo>
                <a:lnTo>
                  <a:pt x="152" y="11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7" name="Freeform 41">
            <a:extLst>
              <a:ext uri="{FF2B5EF4-FFF2-40B4-BE49-F238E27FC236}">
                <a16:creationId xmlns:a16="http://schemas.microsoft.com/office/drawing/2014/main" id="{8FA74CA7-BEE7-3E46-BAFF-EC2177B4B95C}"/>
              </a:ext>
            </a:extLst>
          </p:cNvPr>
          <p:cNvSpPr>
            <a:spLocks/>
          </p:cNvSpPr>
          <p:nvPr/>
        </p:nvSpPr>
        <p:spPr bwMode="auto">
          <a:xfrm>
            <a:off x="3743010" y="5560546"/>
            <a:ext cx="823417" cy="120921"/>
          </a:xfrm>
          <a:custGeom>
            <a:avLst/>
            <a:gdLst>
              <a:gd name="T0" fmla="*/ 0 w 564"/>
              <a:gd name="T1" fmla="*/ 0 h 82"/>
              <a:gd name="T2" fmla="*/ 564 w 564"/>
              <a:gd name="T3" fmla="*/ 82 h 82"/>
              <a:gd name="T4" fmla="*/ 0 60000 65536"/>
              <a:gd name="T5" fmla="*/ 0 60000 65536"/>
              <a:gd name="T6" fmla="*/ 0 w 564"/>
              <a:gd name="T7" fmla="*/ 0 h 82"/>
              <a:gd name="T8" fmla="*/ 564 w 564"/>
              <a:gd name="T9" fmla="*/ 82 h 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64" h="82">
                <a:moveTo>
                  <a:pt x="0" y="0"/>
                </a:moveTo>
                <a:lnTo>
                  <a:pt x="564" y="82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8" name="Freeform 42">
            <a:extLst>
              <a:ext uri="{FF2B5EF4-FFF2-40B4-BE49-F238E27FC236}">
                <a16:creationId xmlns:a16="http://schemas.microsoft.com/office/drawing/2014/main" id="{A5B0DFEC-B8A9-C34F-94A0-A4E2936DD8A8}"/>
              </a:ext>
            </a:extLst>
          </p:cNvPr>
          <p:cNvSpPr>
            <a:spLocks/>
          </p:cNvSpPr>
          <p:nvPr/>
        </p:nvSpPr>
        <p:spPr bwMode="auto">
          <a:xfrm>
            <a:off x="3652492" y="5321654"/>
            <a:ext cx="110957" cy="138616"/>
          </a:xfrm>
          <a:custGeom>
            <a:avLst/>
            <a:gdLst>
              <a:gd name="T0" fmla="*/ 0 w 76"/>
              <a:gd name="T1" fmla="*/ 94 h 94"/>
              <a:gd name="T2" fmla="*/ 76 w 76"/>
              <a:gd name="T3" fmla="*/ 0 h 94"/>
              <a:gd name="T4" fmla="*/ 0 60000 65536"/>
              <a:gd name="T5" fmla="*/ 0 60000 65536"/>
              <a:gd name="T6" fmla="*/ 0 w 76"/>
              <a:gd name="T7" fmla="*/ 0 h 94"/>
              <a:gd name="T8" fmla="*/ 76 w 76"/>
              <a:gd name="T9" fmla="*/ 94 h 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" h="94">
                <a:moveTo>
                  <a:pt x="0" y="94"/>
                </a:moveTo>
                <a:lnTo>
                  <a:pt x="76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9" name="Freeform 43">
            <a:extLst>
              <a:ext uri="{FF2B5EF4-FFF2-40B4-BE49-F238E27FC236}">
                <a16:creationId xmlns:a16="http://schemas.microsoft.com/office/drawing/2014/main" id="{698BCEC3-16FB-314C-831F-6D55ED13B108}"/>
              </a:ext>
            </a:extLst>
          </p:cNvPr>
          <p:cNvSpPr>
            <a:spLocks/>
          </p:cNvSpPr>
          <p:nvPr/>
        </p:nvSpPr>
        <p:spPr bwMode="auto">
          <a:xfrm>
            <a:off x="2446565" y="4767189"/>
            <a:ext cx="367910" cy="168109"/>
          </a:xfrm>
          <a:custGeom>
            <a:avLst/>
            <a:gdLst>
              <a:gd name="T0" fmla="*/ 0 w 252"/>
              <a:gd name="T1" fmla="*/ 114 h 114"/>
              <a:gd name="T2" fmla="*/ 252 w 252"/>
              <a:gd name="T3" fmla="*/ 0 h 114"/>
              <a:gd name="T4" fmla="*/ 0 60000 65536"/>
              <a:gd name="T5" fmla="*/ 0 60000 65536"/>
              <a:gd name="T6" fmla="*/ 0 w 252"/>
              <a:gd name="T7" fmla="*/ 0 h 114"/>
              <a:gd name="T8" fmla="*/ 252 w 252"/>
              <a:gd name="T9" fmla="*/ 114 h 1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0" name="Freeform 44">
            <a:extLst>
              <a:ext uri="{FF2B5EF4-FFF2-40B4-BE49-F238E27FC236}">
                <a16:creationId xmlns:a16="http://schemas.microsoft.com/office/drawing/2014/main" id="{8CB7EA9B-46A2-DA43-BD84-E5E548E767A3}"/>
              </a:ext>
            </a:extLst>
          </p:cNvPr>
          <p:cNvSpPr>
            <a:spLocks/>
          </p:cNvSpPr>
          <p:nvPr/>
        </p:nvSpPr>
        <p:spPr bwMode="auto">
          <a:xfrm>
            <a:off x="3083108" y="4855667"/>
            <a:ext cx="648222" cy="380458"/>
          </a:xfrm>
          <a:custGeom>
            <a:avLst/>
            <a:gdLst>
              <a:gd name="T0" fmla="*/ 0 w 444"/>
              <a:gd name="T1" fmla="*/ 0 h 258"/>
              <a:gd name="T2" fmla="*/ 444 w 444"/>
              <a:gd name="T3" fmla="*/ 258 h 258"/>
              <a:gd name="T4" fmla="*/ 0 60000 65536"/>
              <a:gd name="T5" fmla="*/ 0 60000 65536"/>
              <a:gd name="T6" fmla="*/ 0 w 444"/>
              <a:gd name="T7" fmla="*/ 0 h 258"/>
              <a:gd name="T8" fmla="*/ 444 w 444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1" name="Freeform 45">
            <a:extLst>
              <a:ext uri="{FF2B5EF4-FFF2-40B4-BE49-F238E27FC236}">
                <a16:creationId xmlns:a16="http://schemas.microsoft.com/office/drawing/2014/main" id="{7D4FB268-A169-0F4B-9C84-1ACD0524121A}"/>
              </a:ext>
            </a:extLst>
          </p:cNvPr>
          <p:cNvSpPr>
            <a:spLocks/>
          </p:cNvSpPr>
          <p:nvPr/>
        </p:nvSpPr>
        <p:spPr bwMode="auto">
          <a:xfrm>
            <a:off x="5016095" y="5029675"/>
            <a:ext cx="954814" cy="619350"/>
          </a:xfrm>
          <a:custGeom>
            <a:avLst/>
            <a:gdLst>
              <a:gd name="T0" fmla="*/ 0 w 654"/>
              <a:gd name="T1" fmla="*/ 420 h 420"/>
              <a:gd name="T2" fmla="*/ 654 w 654"/>
              <a:gd name="T3" fmla="*/ 0 h 420"/>
              <a:gd name="T4" fmla="*/ 0 60000 65536"/>
              <a:gd name="T5" fmla="*/ 0 60000 65536"/>
              <a:gd name="T6" fmla="*/ 0 w 654"/>
              <a:gd name="T7" fmla="*/ 0 h 420"/>
              <a:gd name="T8" fmla="*/ 654 w 654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2" name="Oval 46">
            <a:extLst>
              <a:ext uri="{FF2B5EF4-FFF2-40B4-BE49-F238E27FC236}">
                <a16:creationId xmlns:a16="http://schemas.microsoft.com/office/drawing/2014/main" id="{77EAE8E4-EF1C-944D-B5DF-947BBACAF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611" y="4936773"/>
            <a:ext cx="456967" cy="12092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3" name="Line 47">
            <a:extLst>
              <a:ext uri="{FF2B5EF4-FFF2-40B4-BE49-F238E27FC236}">
                <a16:creationId xmlns:a16="http://schemas.microsoft.com/office/drawing/2014/main" id="{7605033D-73A1-924E-99FE-EDD612524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0611" y="49249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4" name="Line 48">
            <a:extLst>
              <a:ext uri="{FF2B5EF4-FFF2-40B4-BE49-F238E27FC236}">
                <a16:creationId xmlns:a16="http://schemas.microsoft.com/office/drawing/2014/main" id="{DBC0B4AB-D0E3-C74F-9785-E25E20C24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7578" y="49249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5" name="Rectangle 49">
            <a:extLst>
              <a:ext uri="{FF2B5EF4-FFF2-40B4-BE49-F238E27FC236}">
                <a16:creationId xmlns:a16="http://schemas.microsoft.com/office/drawing/2014/main" id="{592A5C53-BD83-384A-9C2D-08CEEB785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611" y="4924975"/>
            <a:ext cx="452588" cy="73732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6" name="Oval 50">
            <a:extLst>
              <a:ext uri="{FF2B5EF4-FFF2-40B4-BE49-F238E27FC236}">
                <a16:creationId xmlns:a16="http://schemas.microsoft.com/office/drawing/2014/main" id="{5D02A58E-4F5A-EC40-B29A-0D5700D16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231" y="4837972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7" name="Rectangle 51">
            <a:extLst>
              <a:ext uri="{FF2B5EF4-FFF2-40B4-BE49-F238E27FC236}">
                <a16:creationId xmlns:a16="http://schemas.microsoft.com/office/drawing/2014/main" id="{A8B4ED51-5EBD-7A42-A070-7C85A13AF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247" y="4857142"/>
            <a:ext cx="205854" cy="17990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8" name="Text Box 52">
            <a:extLst>
              <a:ext uri="{FF2B5EF4-FFF2-40B4-BE49-F238E27FC236}">
                <a16:creationId xmlns:a16="http://schemas.microsoft.com/office/drawing/2014/main" id="{6864AE40-C653-554F-B5F5-7FCE89051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7691" y="4761290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9" name="Text Box 53">
            <a:extLst>
              <a:ext uri="{FF2B5EF4-FFF2-40B4-BE49-F238E27FC236}">
                <a16:creationId xmlns:a16="http://schemas.microsoft.com/office/drawing/2014/main" id="{9674ED05-1E44-A445-B61A-D179B0370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0470" y="5215261"/>
            <a:ext cx="665742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0" name="Text Box 54">
            <a:extLst>
              <a:ext uri="{FF2B5EF4-FFF2-40B4-BE49-F238E27FC236}">
                <a16:creationId xmlns:a16="http://schemas.microsoft.com/office/drawing/2014/main" id="{005A3212-FAC4-D446-8E0A-533A16ECE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452" y="5839068"/>
            <a:ext cx="665742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1" name="Text Box 55">
            <a:extLst>
              <a:ext uri="{FF2B5EF4-FFF2-40B4-BE49-F238E27FC236}">
                <a16:creationId xmlns:a16="http://schemas.microsoft.com/office/drawing/2014/main" id="{7DE50C34-9B18-1849-8D31-CE3E7E2F0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6511" y="5463035"/>
            <a:ext cx="616103" cy="36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AS2</a:t>
            </a:r>
          </a:p>
        </p:txBody>
      </p:sp>
      <p:sp>
        <p:nvSpPr>
          <p:cNvPr id="182" name="Oval 56">
            <a:extLst>
              <a:ext uri="{FF2B5EF4-FFF2-40B4-BE49-F238E27FC236}">
                <a16:creationId xmlns:a16="http://schemas.microsoft.com/office/drawing/2014/main" id="{4CAC6F24-F619-7E4B-9E0A-AF6FB0ECB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202" y="5545800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3" name="Line 57">
            <a:extLst>
              <a:ext uri="{FF2B5EF4-FFF2-40B4-BE49-F238E27FC236}">
                <a16:creationId xmlns:a16="http://schemas.microsoft.com/office/drawing/2014/main" id="{37706C00-5AFA-4E4F-AEE2-E86CBA64F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0202" y="5535477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4" name="Line 58">
            <a:extLst>
              <a:ext uri="{FF2B5EF4-FFF2-40B4-BE49-F238E27FC236}">
                <a16:creationId xmlns:a16="http://schemas.microsoft.com/office/drawing/2014/main" id="{F53BFE68-5413-9042-B5B8-E870B9DF0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8630" y="5535477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5" name="Rectangle 59">
            <a:extLst>
              <a:ext uri="{FF2B5EF4-FFF2-40B4-BE49-F238E27FC236}">
                <a16:creationId xmlns:a16="http://schemas.microsoft.com/office/drawing/2014/main" id="{E66B86FC-0EE6-A646-BA10-BADF35B02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202" y="5535477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6" name="Oval 60">
            <a:extLst>
              <a:ext uri="{FF2B5EF4-FFF2-40B4-BE49-F238E27FC236}">
                <a16:creationId xmlns:a16="http://schemas.microsoft.com/office/drawing/2014/main" id="{E2C4F48E-C2B7-F040-A479-AD3AA9552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22" y="5455847"/>
            <a:ext cx="456967" cy="14156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7" name="Rectangle 61">
            <a:extLst>
              <a:ext uri="{FF2B5EF4-FFF2-40B4-BE49-F238E27FC236}">
                <a16:creationId xmlns:a16="http://schemas.microsoft.com/office/drawing/2014/main" id="{782B4D58-3187-1646-B67F-4472AD6DF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919" y="5494187"/>
            <a:ext cx="207314" cy="14156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8" name="Text Box 62">
            <a:extLst>
              <a:ext uri="{FF2B5EF4-FFF2-40B4-BE49-F238E27FC236}">
                <a16:creationId xmlns:a16="http://schemas.microsoft.com/office/drawing/2014/main" id="{CEC455E8-C4B8-6444-936D-9F9CEE323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0202" y="5367368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89" name="Group 63">
            <a:extLst>
              <a:ext uri="{FF2B5EF4-FFF2-40B4-BE49-F238E27FC236}">
                <a16:creationId xmlns:a16="http://schemas.microsoft.com/office/drawing/2014/main" id="{8B168416-DE6F-9546-A33D-5DC186D755BF}"/>
              </a:ext>
            </a:extLst>
          </p:cNvPr>
          <p:cNvGrpSpPr>
            <a:grpSpLocks/>
          </p:cNvGrpSpPr>
          <p:nvPr/>
        </p:nvGrpSpPr>
        <p:grpSpPr bwMode="auto">
          <a:xfrm>
            <a:off x="6394297" y="4593181"/>
            <a:ext cx="461347" cy="396679"/>
            <a:chOff x="4320" y="1936"/>
            <a:chExt cx="316" cy="269"/>
          </a:xfrm>
        </p:grpSpPr>
        <p:sp>
          <p:nvSpPr>
            <p:cNvPr id="242" name="Oval 64">
              <a:extLst>
                <a:ext uri="{FF2B5EF4-FFF2-40B4-BE49-F238E27FC236}">
                  <a16:creationId xmlns:a16="http://schemas.microsoft.com/office/drawing/2014/main" id="{17477FF4-6D5F-744F-A7C6-65D539FF2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3" name="Line 65">
              <a:extLst>
                <a:ext uri="{FF2B5EF4-FFF2-40B4-BE49-F238E27FC236}">
                  <a16:creationId xmlns:a16="http://schemas.microsoft.com/office/drawing/2014/main" id="{7681775B-D11F-204C-B161-6FEDD6387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3" y="2047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Line 66">
              <a:extLst>
                <a:ext uri="{FF2B5EF4-FFF2-40B4-BE49-F238E27FC236}">
                  <a16:creationId xmlns:a16="http://schemas.microsoft.com/office/drawing/2014/main" id="{C9C1462B-D75D-9043-BD36-C8666A0E3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6" y="2047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5" name="Rectangle 67">
              <a:extLst>
                <a:ext uri="{FF2B5EF4-FFF2-40B4-BE49-F238E27FC236}">
                  <a16:creationId xmlns:a16="http://schemas.microsoft.com/office/drawing/2014/main" id="{D2A31C20-F821-2245-A13A-E48BBF035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47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6" name="Oval 68">
              <a:extLst>
                <a:ext uri="{FF2B5EF4-FFF2-40B4-BE49-F238E27FC236}">
                  <a16:creationId xmlns:a16="http://schemas.microsoft.com/office/drawing/2014/main" id="{E3B56467-2A6B-814A-A9D2-32B39DA9E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988"/>
              <a:ext cx="313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7" name="Rectangle 69">
              <a:extLst>
                <a:ext uri="{FF2B5EF4-FFF2-40B4-BE49-F238E27FC236}">
                  <a16:creationId xmlns:a16="http://schemas.microsoft.com/office/drawing/2014/main" id="{4CCA8E7D-2AA0-DB42-8739-0E698AF3E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8" name="Text Box 70">
              <a:extLst>
                <a:ext uri="{FF2B5EF4-FFF2-40B4-BE49-F238E27FC236}">
                  <a16:creationId xmlns:a16="http://schemas.microsoft.com/office/drawing/2014/main" id="{B0E12A9A-8AC6-2C4B-B109-A569883BD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5" y="1936"/>
              <a:ext cx="31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2c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0" name="Group 71">
            <a:extLst>
              <a:ext uri="{FF2B5EF4-FFF2-40B4-BE49-F238E27FC236}">
                <a16:creationId xmlns:a16="http://schemas.microsoft.com/office/drawing/2014/main" id="{21E7E3D0-5FA0-9646-84AD-FC33AA41FD3A}"/>
              </a:ext>
            </a:extLst>
          </p:cNvPr>
          <p:cNvGrpSpPr>
            <a:grpSpLocks/>
          </p:cNvGrpSpPr>
          <p:nvPr/>
        </p:nvGrpSpPr>
        <p:grpSpPr bwMode="auto">
          <a:xfrm>
            <a:off x="6797246" y="4920552"/>
            <a:ext cx="468647" cy="396679"/>
            <a:chOff x="4596" y="2158"/>
            <a:chExt cx="321" cy="269"/>
          </a:xfrm>
        </p:grpSpPr>
        <p:sp>
          <p:nvSpPr>
            <p:cNvPr id="235" name="Oval 72">
              <a:extLst>
                <a:ext uri="{FF2B5EF4-FFF2-40B4-BE49-F238E27FC236}">
                  <a16:creationId xmlns:a16="http://schemas.microsoft.com/office/drawing/2014/main" id="{5608D056-551C-0B44-A60B-A3E90AFB7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76"/>
              <a:ext cx="311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6" name="Line 73">
              <a:extLst>
                <a:ext uri="{FF2B5EF4-FFF2-40B4-BE49-F238E27FC236}">
                  <a16:creationId xmlns:a16="http://schemas.microsoft.com/office/drawing/2014/main" id="{FA977711-B8B6-4247-BDAB-A3001746C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9" y="2269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7" name="Line 74">
              <a:extLst>
                <a:ext uri="{FF2B5EF4-FFF2-40B4-BE49-F238E27FC236}">
                  <a16:creationId xmlns:a16="http://schemas.microsoft.com/office/drawing/2014/main" id="{6CA75CE1-2E8D-0F48-8641-8C18C90BD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0" y="2269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8" name="Rectangle 75">
              <a:extLst>
                <a:ext uri="{FF2B5EF4-FFF2-40B4-BE49-F238E27FC236}">
                  <a16:creationId xmlns:a16="http://schemas.microsoft.com/office/drawing/2014/main" id="{4ED73E8C-48F2-3A4F-B322-2CCB3CBA0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69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9" name="Oval 76">
              <a:extLst>
                <a:ext uri="{FF2B5EF4-FFF2-40B4-BE49-F238E27FC236}">
                  <a16:creationId xmlns:a16="http://schemas.microsoft.com/office/drawing/2014/main" id="{6345CAD2-BEAC-0E49-9C80-9EB68603F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6" y="2208"/>
              <a:ext cx="313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0" name="Rectangle 77">
              <a:extLst>
                <a:ext uri="{FF2B5EF4-FFF2-40B4-BE49-F238E27FC236}">
                  <a16:creationId xmlns:a16="http://schemas.microsoft.com/office/drawing/2014/main" id="{E1F2376F-3613-4042-A35F-DEE5F89C6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" y="2221"/>
              <a:ext cx="141" cy="11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1" name="Text Box 78">
              <a:extLst>
                <a:ext uri="{FF2B5EF4-FFF2-40B4-BE49-F238E27FC236}">
                  <a16:creationId xmlns:a16="http://schemas.microsoft.com/office/drawing/2014/main" id="{7C2657A7-4F00-3C45-AD0D-9FB7A649B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" y="2158"/>
              <a:ext cx="31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2b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1" name="Group 79">
            <a:extLst>
              <a:ext uri="{FF2B5EF4-FFF2-40B4-BE49-F238E27FC236}">
                <a16:creationId xmlns:a16="http://schemas.microsoft.com/office/drawing/2014/main" id="{46AC6AA7-B51A-F140-B460-7AA4784A8771}"/>
              </a:ext>
            </a:extLst>
          </p:cNvPr>
          <p:cNvGrpSpPr>
            <a:grpSpLocks/>
          </p:cNvGrpSpPr>
          <p:nvPr/>
        </p:nvGrpSpPr>
        <p:grpSpPr bwMode="auto">
          <a:xfrm>
            <a:off x="4562047" y="5466169"/>
            <a:ext cx="468647" cy="396679"/>
            <a:chOff x="2015" y="1976"/>
            <a:chExt cx="321" cy="269"/>
          </a:xfrm>
        </p:grpSpPr>
        <p:sp>
          <p:nvSpPr>
            <p:cNvPr id="227" name="Oval 80">
              <a:extLst>
                <a:ext uri="{FF2B5EF4-FFF2-40B4-BE49-F238E27FC236}">
                  <a16:creationId xmlns:a16="http://schemas.microsoft.com/office/drawing/2014/main" id="{F0AF513D-168E-BC43-A87F-98530A7A7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102"/>
              <a:ext cx="311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8" name="Line 81">
              <a:extLst>
                <a:ext uri="{FF2B5EF4-FFF2-40B4-BE49-F238E27FC236}">
                  <a16:creationId xmlns:a16="http://schemas.microsoft.com/office/drawing/2014/main" id="{98E003C3-39B5-AD4E-B694-FF067F96F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20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9" name="Line 82">
              <a:extLst>
                <a:ext uri="{FF2B5EF4-FFF2-40B4-BE49-F238E27FC236}">
                  <a16:creationId xmlns:a16="http://schemas.microsoft.com/office/drawing/2014/main" id="{FD35A7A2-366B-1C41-BFC6-E12754C80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20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0" name="Rectangle 83">
              <a:extLst>
                <a:ext uri="{FF2B5EF4-FFF2-40B4-BE49-F238E27FC236}">
                  <a16:creationId xmlns:a16="http://schemas.microsoft.com/office/drawing/2014/main" id="{5442F6D1-04E0-A44F-8910-B76948571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097"/>
              <a:ext cx="310" cy="47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1" name="Oval 84">
              <a:extLst>
                <a:ext uri="{FF2B5EF4-FFF2-40B4-BE49-F238E27FC236}">
                  <a16:creationId xmlns:a16="http://schemas.microsoft.com/office/drawing/2014/main" id="{7CE682FE-3948-5143-B692-07DEF21A9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32" name="Group 85">
              <a:extLst>
                <a:ext uri="{FF2B5EF4-FFF2-40B4-BE49-F238E27FC236}">
                  <a16:creationId xmlns:a16="http://schemas.microsoft.com/office/drawing/2014/main" id="{ACD8E934-A29C-E940-B27E-262F5DE7DC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5" y="1976"/>
              <a:ext cx="321" cy="269"/>
              <a:chOff x="2894" y="2425"/>
              <a:chExt cx="328" cy="269"/>
            </a:xfrm>
          </p:grpSpPr>
          <p:sp>
            <p:nvSpPr>
              <p:cNvPr id="233" name="Rectangle 86">
                <a:extLst>
                  <a:ext uri="{FF2B5EF4-FFF2-40B4-BE49-F238E27FC236}">
                    <a16:creationId xmlns:a16="http://schemas.microsoft.com/office/drawing/2014/main" id="{6556355B-9BE3-D746-A820-E89A58911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4" name="Text Box 87">
                <a:extLst>
                  <a:ext uri="{FF2B5EF4-FFF2-40B4-BE49-F238E27FC236}">
                    <a16:creationId xmlns:a16="http://schemas.microsoft.com/office/drawing/2014/main" id="{87A983D3-02A0-4A4B-A676-14BB88EA31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4" y="2425"/>
                <a:ext cx="32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1b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9" name="Group 99">
            <a:extLst>
              <a:ext uri="{FF2B5EF4-FFF2-40B4-BE49-F238E27FC236}">
                <a16:creationId xmlns:a16="http://schemas.microsoft.com/office/drawing/2014/main" id="{4C6CCD3C-47D1-7847-84AE-9A444B7FD9F9}"/>
              </a:ext>
            </a:extLst>
          </p:cNvPr>
          <p:cNvGrpSpPr>
            <a:grpSpLocks/>
          </p:cNvGrpSpPr>
          <p:nvPr/>
        </p:nvGrpSpPr>
        <p:grpSpPr bwMode="auto">
          <a:xfrm>
            <a:off x="2231951" y="4354289"/>
            <a:ext cx="461347" cy="396679"/>
            <a:chOff x="2016" y="1976"/>
            <a:chExt cx="316" cy="269"/>
          </a:xfrm>
        </p:grpSpPr>
        <p:sp>
          <p:nvSpPr>
            <p:cNvPr id="215" name="Oval 100">
              <a:extLst>
                <a:ext uri="{FF2B5EF4-FFF2-40B4-BE49-F238E27FC236}">
                  <a16:creationId xmlns:a16="http://schemas.microsoft.com/office/drawing/2014/main" id="{9CFFD192-2352-574C-A1F6-73C764467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6" name="Line 101">
              <a:extLst>
                <a:ext uri="{FF2B5EF4-FFF2-40B4-BE49-F238E27FC236}">
                  <a16:creationId xmlns:a16="http://schemas.microsoft.com/office/drawing/2014/main" id="{AA179453-C4E3-E244-B9A9-11831D826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7" name="Line 102">
              <a:extLst>
                <a:ext uri="{FF2B5EF4-FFF2-40B4-BE49-F238E27FC236}">
                  <a16:creationId xmlns:a16="http://schemas.microsoft.com/office/drawing/2014/main" id="{1CE386C9-63A7-F044-A083-5284BFD15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8" name="Rectangle 103">
              <a:extLst>
                <a:ext uri="{FF2B5EF4-FFF2-40B4-BE49-F238E27FC236}">
                  <a16:creationId xmlns:a16="http://schemas.microsoft.com/office/drawing/2014/main" id="{50227DAD-D708-784A-BD13-83429F1C2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095"/>
              <a:ext cx="310" cy="5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9" name="Oval 104">
              <a:extLst>
                <a:ext uri="{FF2B5EF4-FFF2-40B4-BE49-F238E27FC236}">
                  <a16:creationId xmlns:a16="http://schemas.microsoft.com/office/drawing/2014/main" id="{6DA156B1-5FE9-414A-BB48-46A4A52B9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37"/>
              <a:ext cx="313" cy="94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20" name="Group 105">
              <a:extLst>
                <a:ext uri="{FF2B5EF4-FFF2-40B4-BE49-F238E27FC236}">
                  <a16:creationId xmlns:a16="http://schemas.microsoft.com/office/drawing/2014/main" id="{80512439-7B6B-C54B-82D0-66D0AB25D2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0" y="1976"/>
              <a:ext cx="308" cy="269"/>
              <a:chOff x="2899" y="2425"/>
              <a:chExt cx="315" cy="269"/>
            </a:xfrm>
          </p:grpSpPr>
          <p:sp>
            <p:nvSpPr>
              <p:cNvPr id="221" name="Rectangle 106">
                <a:extLst>
                  <a:ext uri="{FF2B5EF4-FFF2-40B4-BE49-F238E27FC236}">
                    <a16:creationId xmlns:a16="http://schemas.microsoft.com/office/drawing/2014/main" id="{91098A50-7FC0-CB4E-9B97-2D7AE96D0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2" name="Text Box 107">
                <a:extLst>
                  <a:ext uri="{FF2B5EF4-FFF2-40B4-BE49-F238E27FC236}">
                    <a16:creationId xmlns:a16="http://schemas.microsoft.com/office/drawing/2014/main" id="{FBCF2ABD-1064-2947-85B9-C0D4E2616D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9" y="2425"/>
                <a:ext cx="315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3c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00" name="Line 108">
            <a:extLst>
              <a:ext uri="{FF2B5EF4-FFF2-40B4-BE49-F238E27FC236}">
                <a16:creationId xmlns:a16="http://schemas.microsoft.com/office/drawing/2014/main" id="{47A25237-349D-A842-8706-F347B24345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6990" y="4669862"/>
            <a:ext cx="90518" cy="15926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1" name="Line 109">
            <a:extLst>
              <a:ext uri="{FF2B5EF4-FFF2-40B4-BE49-F238E27FC236}">
                <a16:creationId xmlns:a16="http://schemas.microsoft.com/office/drawing/2014/main" id="{6A3F47BD-80C7-0747-85CB-F22F1B792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8783" y="4737696"/>
            <a:ext cx="211694" cy="1622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2" name="Line 110">
            <a:extLst>
              <a:ext uri="{FF2B5EF4-FFF2-40B4-BE49-F238E27FC236}">
                <a16:creationId xmlns:a16="http://schemas.microsoft.com/office/drawing/2014/main" id="{6CB9126B-13F6-7D4E-B1DD-C7EB25541B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7302" y="4214198"/>
            <a:ext cx="198555" cy="2241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3" name="Line 111">
            <a:extLst>
              <a:ext uri="{FF2B5EF4-FFF2-40B4-BE49-F238E27FC236}">
                <a16:creationId xmlns:a16="http://schemas.microsoft.com/office/drawing/2014/main" id="{22C33C4C-9469-EC40-8CEF-2C586DEC6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9974" y="4200926"/>
            <a:ext cx="175195" cy="26248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4" name="Line 112">
            <a:extLst>
              <a:ext uri="{FF2B5EF4-FFF2-40B4-BE49-F238E27FC236}">
                <a16:creationId xmlns:a16="http://schemas.microsoft.com/office/drawing/2014/main" id="{4C48EF93-B210-4F4B-9854-165045A32F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3547" y="4338068"/>
            <a:ext cx="102197" cy="3037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7" name="Line 115">
            <a:extLst>
              <a:ext uri="{FF2B5EF4-FFF2-40B4-BE49-F238E27FC236}">
                <a16:creationId xmlns:a16="http://schemas.microsoft.com/office/drawing/2014/main" id="{257DE23D-92D6-6B48-8933-BB087A4B7F3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56338" y="4388206"/>
            <a:ext cx="185415" cy="29787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8" name="Line 116">
            <a:extLst>
              <a:ext uri="{FF2B5EF4-FFF2-40B4-BE49-F238E27FC236}">
                <a16:creationId xmlns:a16="http://schemas.microsoft.com/office/drawing/2014/main" id="{3008FEDF-B989-AD47-B8DC-811C63A78E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00830" y="4538619"/>
            <a:ext cx="198555" cy="27280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9" name="Line 117">
            <a:extLst>
              <a:ext uri="{FF2B5EF4-FFF2-40B4-BE49-F238E27FC236}">
                <a16:creationId xmlns:a16="http://schemas.microsoft.com/office/drawing/2014/main" id="{7072AB1C-E687-5F42-AD97-F842F241CC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1506" y="5637228"/>
            <a:ext cx="197095" cy="17253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0" name="Line 118">
            <a:extLst>
              <a:ext uri="{FF2B5EF4-FFF2-40B4-BE49-F238E27FC236}">
                <a16:creationId xmlns:a16="http://schemas.microsoft.com/office/drawing/2014/main" id="{368439BD-38EC-0F4F-AB79-71712E1AE0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1868" y="5488289"/>
            <a:ext cx="185415" cy="1179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1" name="Line 119">
            <a:extLst>
              <a:ext uri="{FF2B5EF4-FFF2-40B4-BE49-F238E27FC236}">
                <a16:creationId xmlns:a16="http://schemas.microsoft.com/office/drawing/2014/main" id="{05F4047A-FA71-B345-8F4D-7557CE9C31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7517" y="5887917"/>
            <a:ext cx="309511" cy="221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2" name="Line 120">
            <a:extLst>
              <a:ext uri="{FF2B5EF4-FFF2-40B4-BE49-F238E27FC236}">
                <a16:creationId xmlns:a16="http://schemas.microsoft.com/office/drawing/2014/main" id="{00691E04-3135-5045-8A22-A3445401A5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2677" y="5212531"/>
            <a:ext cx="334331" cy="147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3" name="Line 121">
            <a:extLst>
              <a:ext uri="{FF2B5EF4-FFF2-40B4-BE49-F238E27FC236}">
                <a16:creationId xmlns:a16="http://schemas.microsoft.com/office/drawing/2014/main" id="{C2D8B9BD-B900-B448-8B0A-9B6A048DB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879" y="5762572"/>
            <a:ext cx="173735" cy="1622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4" name="Line 122">
            <a:extLst>
              <a:ext uri="{FF2B5EF4-FFF2-40B4-BE49-F238E27FC236}">
                <a16:creationId xmlns:a16="http://schemas.microsoft.com/office/drawing/2014/main" id="{EA45D5A9-0BF3-874E-B10C-996FD8308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6178" y="5324603"/>
            <a:ext cx="211694" cy="11059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92" name="Freeform 113">
            <a:extLst>
              <a:ext uri="{FF2B5EF4-FFF2-40B4-BE49-F238E27FC236}">
                <a16:creationId xmlns:a16="http://schemas.microsoft.com/office/drawing/2014/main" id="{DE260962-6C23-A34F-81F9-3BDEB6DE3340}"/>
              </a:ext>
            </a:extLst>
          </p:cNvPr>
          <p:cNvSpPr>
            <a:spLocks/>
          </p:cNvSpPr>
          <p:nvPr/>
        </p:nvSpPr>
        <p:spPr bwMode="auto">
          <a:xfrm flipH="1">
            <a:off x="642829" y="4609186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8"/>
              <a:gd name="T25" fmla="*/ 0 h 1108"/>
              <a:gd name="T26" fmla="*/ 738 w 738"/>
              <a:gd name="T27" fmla="*/ 1108 h 11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9CE0FA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3" name="Text Box 114">
            <a:extLst>
              <a:ext uri="{FF2B5EF4-FFF2-40B4-BE49-F238E27FC236}">
                <a16:creationId xmlns:a16="http://schemas.microsoft.com/office/drawing/2014/main" id="{A4A13EDE-492A-BE49-A65F-4D86BD672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979" y="5393411"/>
            <a:ext cx="8937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other</a:t>
            </a:r>
          </a:p>
          <a:p>
            <a:r>
              <a:rPr lang="en-US" sz="1400" dirty="0"/>
              <a:t>networks</a:t>
            </a:r>
          </a:p>
        </p:txBody>
      </p:sp>
      <p:sp>
        <p:nvSpPr>
          <p:cNvPr id="194" name="Line 115">
            <a:extLst>
              <a:ext uri="{FF2B5EF4-FFF2-40B4-BE49-F238E27FC236}">
                <a16:creationId xmlns:a16="http://schemas.microsoft.com/office/drawing/2014/main" id="{C8C2397B-C8B2-224A-BCB5-A3C329D27E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079" y="4955261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95" name="Freeform 5">
            <a:extLst>
              <a:ext uri="{FF2B5EF4-FFF2-40B4-BE49-F238E27FC236}">
                <a16:creationId xmlns:a16="http://schemas.microsoft.com/office/drawing/2014/main" id="{8885E14F-4041-E249-995C-43DC3D2D8B1C}"/>
              </a:ext>
            </a:extLst>
          </p:cNvPr>
          <p:cNvSpPr>
            <a:spLocks/>
          </p:cNvSpPr>
          <p:nvPr/>
        </p:nvSpPr>
        <p:spPr bwMode="auto">
          <a:xfrm>
            <a:off x="8053714" y="3961226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8"/>
              <a:gd name="T25" fmla="*/ 0 h 1108"/>
              <a:gd name="T26" fmla="*/ 738 w 738"/>
              <a:gd name="T27" fmla="*/ 1108 h 11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9CE0FA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6" name="Line 92">
            <a:extLst>
              <a:ext uri="{FF2B5EF4-FFF2-40B4-BE49-F238E27FC236}">
                <a16:creationId xmlns:a16="http://schemas.microsoft.com/office/drawing/2014/main" id="{F329414D-E5C4-DA4F-A3DD-7175FB210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8694" y="4790989"/>
            <a:ext cx="13182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r>
              <a:rPr lang="en-US" dirty="0"/>
              <a:t>        </a:t>
            </a:r>
          </a:p>
        </p:txBody>
      </p:sp>
      <p:sp>
        <p:nvSpPr>
          <p:cNvPr id="197" name="Line 93">
            <a:extLst>
              <a:ext uri="{FF2B5EF4-FFF2-40B4-BE49-F238E27FC236}">
                <a16:creationId xmlns:a16="http://schemas.microsoft.com/office/drawing/2014/main" id="{BFA90A4C-DC4C-B649-B9F1-BBC4626B9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0584" y="5105814"/>
            <a:ext cx="13398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r>
              <a:rPr lang="en-US" dirty="0"/>
              <a:t>                </a:t>
            </a:r>
          </a:p>
        </p:txBody>
      </p:sp>
      <p:sp>
        <p:nvSpPr>
          <p:cNvPr id="198" name="Text Box 112">
            <a:extLst>
              <a:ext uri="{FF2B5EF4-FFF2-40B4-BE49-F238E27FC236}">
                <a16:creationId xmlns:a16="http://schemas.microsoft.com/office/drawing/2014/main" id="{840A7965-8696-C241-A087-39B4E4084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3127" y="4558126"/>
            <a:ext cx="8937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other</a:t>
            </a:r>
          </a:p>
          <a:p>
            <a:r>
              <a:rPr lang="en-US" sz="1400" dirty="0"/>
              <a:t>networks</a:t>
            </a:r>
          </a:p>
        </p:txBody>
      </p:sp>
      <p:sp>
        <p:nvSpPr>
          <p:cNvPr id="223" name="Rectangle 3">
            <a:extLst>
              <a:ext uri="{FF2B5EF4-FFF2-40B4-BE49-F238E27FC236}">
                <a16:creationId xmlns:a16="http://schemas.microsoft.com/office/drawing/2014/main" id="{C4812894-1377-0F41-8D66-2DB2C98C7B52}"/>
              </a:ext>
            </a:extLst>
          </p:cNvPr>
          <p:cNvSpPr txBox="1">
            <a:spLocks noChangeArrowheads="1"/>
          </p:cNvSpPr>
          <p:nvPr/>
        </p:nvSpPr>
        <p:spPr>
          <a:xfrm>
            <a:off x="657073" y="1558642"/>
            <a:ext cx="5004692" cy="7212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/>
              <a:t>suppose router in AS</a:t>
            </a:r>
            <a:r>
              <a:rPr lang="en-US" sz="2400" dirty="0">
                <a:latin typeface="Arial"/>
                <a:cs typeface="Arial"/>
              </a:rPr>
              <a:t>1</a:t>
            </a:r>
            <a:r>
              <a:rPr lang="en-US" sz="2400" dirty="0"/>
              <a:t> receives datagram destined outside of AS</a:t>
            </a:r>
            <a:r>
              <a:rPr lang="en-US" sz="2400" dirty="0">
                <a:latin typeface="Arial"/>
                <a:cs typeface="Arial"/>
              </a:rPr>
              <a:t>1</a:t>
            </a:r>
            <a:r>
              <a:rPr lang="en-US" sz="2400" dirty="0"/>
              <a:t>: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C7CFEE-647F-FD4B-8F1F-D357C9361183}"/>
              </a:ext>
            </a:extLst>
          </p:cNvPr>
          <p:cNvSpPr/>
          <p:nvPr/>
        </p:nvSpPr>
        <p:spPr>
          <a:xfrm>
            <a:off x="6108525" y="1488552"/>
            <a:ext cx="549057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</a:rPr>
              <a:t>AS</a:t>
            </a:r>
            <a:r>
              <a:rPr lang="en-US" sz="2800" dirty="0">
                <a:solidFill>
                  <a:srgbClr val="CC0000"/>
                </a:solidFill>
                <a:cs typeface="Arial"/>
              </a:rPr>
              <a:t>1</a:t>
            </a:r>
            <a:r>
              <a:rPr lang="en-US" sz="2800" dirty="0">
                <a:solidFill>
                  <a:srgbClr val="CC0000"/>
                </a:solidFill>
              </a:rPr>
              <a:t> inter-domain routing must:</a:t>
            </a:r>
          </a:p>
          <a:p>
            <a:pPr marL="457200" indent="-333375">
              <a:buFont typeface="ZapfDingbats" charset="0"/>
              <a:buAutoNum type="arabicPeriod"/>
              <a:defRPr/>
            </a:pPr>
            <a:r>
              <a:rPr lang="en-US" sz="2400" dirty="0"/>
              <a:t>learn which destinations reachable through AS2, which through AS3</a:t>
            </a:r>
          </a:p>
          <a:p>
            <a:pPr marL="457200" indent="-333375">
              <a:buFont typeface="ZapfDingbats" charset="0"/>
              <a:buAutoNum type="arabicPeriod"/>
              <a:defRPr/>
            </a:pPr>
            <a:r>
              <a:rPr lang="en-US" sz="2400" dirty="0"/>
              <a:t>propagate this reachability info to all routers in AS</a:t>
            </a:r>
            <a:r>
              <a:rPr lang="en-US" sz="2400" dirty="0">
                <a:cs typeface="Arial"/>
              </a:rPr>
              <a:t>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F74606-0A42-EC43-8837-07801EF753FD}"/>
              </a:ext>
            </a:extLst>
          </p:cNvPr>
          <p:cNvGrpSpPr/>
          <p:nvPr/>
        </p:nvGrpSpPr>
        <p:grpSpPr>
          <a:xfrm>
            <a:off x="2670048" y="5701792"/>
            <a:ext cx="763742" cy="443198"/>
            <a:chOff x="2670048" y="5701792"/>
            <a:chExt cx="763742" cy="443198"/>
          </a:xfrm>
        </p:grpSpPr>
        <p:sp>
          <p:nvSpPr>
            <p:cNvPr id="124" name="Right Arrow 123">
              <a:extLst>
                <a:ext uri="{FF2B5EF4-FFF2-40B4-BE49-F238E27FC236}">
                  <a16:creationId xmlns:a16="http://schemas.microsoft.com/office/drawing/2014/main" id="{28ACB7EC-F781-384A-AD08-E17B83DAE67A}"/>
                </a:ext>
              </a:extLst>
            </p:cNvPr>
            <p:cNvSpPr/>
            <p:nvPr/>
          </p:nvSpPr>
          <p:spPr>
            <a:xfrm rot="19174881">
              <a:off x="2896614" y="5786744"/>
              <a:ext cx="537176" cy="202520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5000">
                  <a:schemeClr val="accent1">
                    <a:lumMod val="20000"/>
                    <a:lumOff val="80000"/>
                  </a:schemeClr>
                </a:gs>
                <a:gs pos="68000">
                  <a:schemeClr val="accent1">
                    <a:lumMod val="45000"/>
                    <a:lumOff val="55000"/>
                  </a:schemeClr>
                </a:gs>
                <a:gs pos="100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201">
              <a:extLst>
                <a:ext uri="{FF2B5EF4-FFF2-40B4-BE49-F238E27FC236}">
                  <a16:creationId xmlns:a16="http://schemas.microsoft.com/office/drawing/2014/main" id="{E20C8ADF-2589-C646-B6EA-D4B0EBC7A0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0048" y="5701792"/>
              <a:ext cx="245122" cy="443198"/>
              <a:chOff x="375561" y="297711"/>
              <a:chExt cx="1252683" cy="2138362"/>
            </a:xfrm>
          </p:grpSpPr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7DDF526C-1102-2F48-8FE7-A7023586C9F7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D87569FE-AD98-464C-82C6-8AF331C6E022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DD79E3A-D063-E04C-BF26-4BCE30BD1540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126" name="Rectangle 3">
            <a:extLst>
              <a:ext uri="{FF2B5EF4-FFF2-40B4-BE49-F238E27FC236}">
                <a16:creationId xmlns:a16="http://schemas.microsoft.com/office/drawing/2014/main" id="{2805B67C-421E-F747-ADEA-BA4F2FA77522}"/>
              </a:ext>
            </a:extLst>
          </p:cNvPr>
          <p:cNvSpPr txBox="1">
            <a:spLocks noChangeArrowheads="1"/>
          </p:cNvSpPr>
          <p:nvPr/>
        </p:nvSpPr>
        <p:spPr>
          <a:xfrm>
            <a:off x="602209" y="2259682"/>
            <a:ext cx="5004692" cy="1998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/>
              <a:t>router should forward packet to gateway router in AS1, but which one?</a:t>
            </a:r>
          </a:p>
          <a:p>
            <a:pPr lvl="1">
              <a:defRPr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C63B2F-6BBA-B44E-97F7-4159A78FD0F4}"/>
              </a:ext>
            </a:extLst>
          </p:cNvPr>
          <p:cNvGrpSpPr/>
          <p:nvPr/>
        </p:nvGrpSpPr>
        <p:grpSpPr>
          <a:xfrm>
            <a:off x="528828" y="2261616"/>
            <a:ext cx="3400044" cy="3791712"/>
            <a:chOff x="528828" y="2261616"/>
            <a:chExt cx="3400044" cy="3791712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0AD2C625-9B0A-A742-966B-89B7C34CA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1528" y="5205984"/>
              <a:ext cx="847344" cy="847344"/>
            </a:xfrm>
            <a:prstGeom prst="rect">
              <a:avLst/>
            </a:prstGeom>
          </p:spPr>
        </p:pic>
        <p:pic>
          <p:nvPicPr>
            <p:cNvPr id="129" name="Picture 128" descr="A close up of a sign&#10;&#10;Description automatically generated">
              <a:extLst>
                <a:ext uri="{FF2B5EF4-FFF2-40B4-BE49-F238E27FC236}">
                  <a16:creationId xmlns:a16="http://schemas.microsoft.com/office/drawing/2014/main" id="{9F88A575-F276-AF48-A7CD-00AEA286A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8828" y="2261616"/>
              <a:ext cx="847344" cy="847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73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</p:spPr>
        <p:txBody>
          <a:bodyPr>
            <a:noAutofit/>
          </a:bodyPr>
          <a:lstStyle/>
          <a:p>
            <a:r>
              <a:rPr lang="en-US" sz="4000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Inter-AS routing:  routing within an AS</a:t>
            </a:r>
            <a:endParaRPr lang="en-US" sz="40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223" name="Rectangle 3">
            <a:extLst>
              <a:ext uri="{FF2B5EF4-FFF2-40B4-BE49-F238E27FC236}">
                <a16:creationId xmlns:a16="http://schemas.microsoft.com/office/drawing/2014/main" id="{C4812894-1377-0F41-8D66-2DB2C98C7B52}"/>
              </a:ext>
            </a:extLst>
          </p:cNvPr>
          <p:cNvSpPr txBox="1">
            <a:spLocks noChangeArrowheads="1"/>
          </p:cNvSpPr>
          <p:nvPr/>
        </p:nvSpPr>
        <p:spPr>
          <a:xfrm>
            <a:off x="857488" y="1558642"/>
            <a:ext cx="10942029" cy="4767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buNone/>
              <a:defRPr/>
            </a:pPr>
            <a:r>
              <a:rPr lang="en-US" sz="3200" dirty="0"/>
              <a:t>most common intra-AS routing protocols: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RIP: Routing Information Protocol</a:t>
            </a:r>
            <a:r>
              <a:rPr lang="en-US" dirty="0"/>
              <a:t> </a:t>
            </a:r>
            <a:r>
              <a:rPr lang="en-US" sz="2400" dirty="0"/>
              <a:t>[RFC 1723]</a:t>
            </a:r>
          </a:p>
          <a:p>
            <a:pPr lvl="1">
              <a:defRPr/>
            </a:pPr>
            <a:r>
              <a:rPr lang="en-US" dirty="0"/>
              <a:t>classic DV: DVs exchanged every 30 secs</a:t>
            </a:r>
          </a:p>
          <a:p>
            <a:pPr lvl="1">
              <a:defRPr/>
            </a:pPr>
            <a:r>
              <a:rPr lang="en-US" dirty="0"/>
              <a:t>no longer widely used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EIGRP: Enhanced Interior Gateway Routing Protocol</a:t>
            </a:r>
          </a:p>
          <a:p>
            <a:pPr lvl="1">
              <a:defRPr/>
            </a:pPr>
            <a:r>
              <a:rPr lang="en-US" dirty="0"/>
              <a:t>DV based</a:t>
            </a:r>
          </a:p>
          <a:p>
            <a:pPr lvl="1">
              <a:defRPr/>
            </a:pPr>
            <a:r>
              <a:rPr lang="en-US" dirty="0"/>
              <a:t>formerly Cisco-proprietary for decades (became open in 2013 [RFC 7868])</a:t>
            </a:r>
          </a:p>
          <a:p>
            <a:pPr>
              <a:defRPr/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OSPF: Open Shortest Path First  </a:t>
            </a:r>
            <a:r>
              <a:rPr lang="en-US" sz="2000" dirty="0">
                <a:solidFill>
                  <a:srgbClr val="C00000"/>
                </a:solidFill>
              </a:rPr>
              <a:t>[RFC 2328]</a:t>
            </a:r>
          </a:p>
          <a:p>
            <a:pPr lvl="1">
              <a:defRPr/>
            </a:pPr>
            <a:r>
              <a:rPr lang="en-US" dirty="0"/>
              <a:t>link-state routing</a:t>
            </a:r>
          </a:p>
          <a:p>
            <a:pPr lvl="1">
              <a:defRPr/>
            </a:pPr>
            <a:r>
              <a:rPr lang="en-US" dirty="0"/>
              <a:t>IS-IS protocol (ISO standard, not RFC standard) essentially same as OSPF</a:t>
            </a:r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</p:spPr>
        <p:txBody>
          <a:bodyPr>
            <a:noAutofit/>
          </a:bodyPr>
          <a:lstStyle/>
          <a:p>
            <a:r>
              <a:rPr lang="en-US" sz="4000" dirty="0"/>
              <a:t>OSPF (Open Shortest Path First) routing</a:t>
            </a:r>
            <a:endParaRPr lang="en-US" sz="40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223" name="Rectangle 3">
            <a:extLst>
              <a:ext uri="{FF2B5EF4-FFF2-40B4-BE49-F238E27FC236}">
                <a16:creationId xmlns:a16="http://schemas.microsoft.com/office/drawing/2014/main" id="{C4812894-1377-0F41-8D66-2DB2C98C7B52}"/>
              </a:ext>
            </a:extLst>
          </p:cNvPr>
          <p:cNvSpPr txBox="1">
            <a:spLocks noChangeArrowheads="1"/>
          </p:cNvSpPr>
          <p:nvPr/>
        </p:nvSpPr>
        <p:spPr>
          <a:xfrm>
            <a:off x="857488" y="1558642"/>
            <a:ext cx="10942029" cy="4767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altLang="ja-JP" sz="3200" dirty="0"/>
              <a:t>“open”: publicly available</a:t>
            </a:r>
          </a:p>
          <a:p>
            <a:pPr marL="285750" indent="-274638"/>
            <a:r>
              <a:rPr lang="en-US" altLang="ja-JP" sz="3200" dirty="0"/>
              <a:t>classic link-state </a:t>
            </a:r>
          </a:p>
          <a:p>
            <a:pPr lvl="1"/>
            <a:r>
              <a:rPr lang="en-US" altLang="ja-JP" sz="2800" dirty="0"/>
              <a:t>each router floods OSPF link-state advertisements (directly over IP rather than using TCP/UDP) to all other routers in entire AS</a:t>
            </a:r>
          </a:p>
          <a:p>
            <a:pPr lvl="1"/>
            <a:r>
              <a:rPr lang="en-US" altLang="ja-JP" sz="2800" dirty="0"/>
              <a:t>multiple link costs metrics possible: bandwidth, delay</a:t>
            </a:r>
          </a:p>
          <a:p>
            <a:pPr lvl="1"/>
            <a:r>
              <a:rPr lang="en-US" altLang="ja-JP" sz="2800" dirty="0"/>
              <a:t>each router has full topology, uses Dijkstra’s algorithm to compute forwarding table</a:t>
            </a:r>
          </a:p>
          <a:p>
            <a:r>
              <a:rPr lang="en-US" altLang="ja-JP" i="1" dirty="0">
                <a:solidFill>
                  <a:srgbClr val="0000A8"/>
                </a:solidFill>
              </a:rPr>
              <a:t>security: </a:t>
            </a:r>
            <a:r>
              <a:rPr lang="en-US" altLang="ja-JP" dirty="0"/>
              <a:t>all OSPF messages authenticated (to prevent malicious intrusion) </a:t>
            </a:r>
          </a:p>
          <a:p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2056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</p:spPr>
        <p:txBody>
          <a:bodyPr>
            <a:noAutofit/>
          </a:bodyPr>
          <a:lstStyle/>
          <a:p>
            <a:r>
              <a:rPr lang="en-US" dirty="0"/>
              <a:t>Hierarchical OSPF</a:t>
            </a:r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5CD349E-2B0A-864D-A751-48FCEC8B3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903" y="1430860"/>
            <a:ext cx="11470883" cy="173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6538" marR="0" lvl="0" indent="-2365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kumimoji="0" lang="en-US" sz="2800" b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ea typeface="ＭＳ Ｐゴシック" charset="0"/>
              </a:rPr>
              <a:t>two-level hierarchy: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local area, backbone.</a:t>
            </a:r>
          </a:p>
          <a:p>
            <a:pPr marL="635000" marR="0" lvl="1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link-state advertisements flooded only in area</a:t>
            </a:r>
            <a:r>
              <a:rPr lang="en-US" sz="2800" kern="0" dirty="0">
                <a:solidFill>
                  <a:srgbClr val="000000"/>
                </a:solidFill>
              </a:rPr>
              <a:t>, or backbone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  <a:p>
            <a:pPr marL="635000" marR="0" lvl="1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each node has detailed area topology; only knows direction to reach other destinations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charset="0"/>
              <a:ea typeface="ＭＳ Ｐゴシック" charset="0"/>
            </a:endParaRPr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71841E75-3775-444F-8A3E-C66FDD41EC40}"/>
              </a:ext>
            </a:extLst>
          </p:cNvPr>
          <p:cNvGrpSpPr/>
          <p:nvPr/>
        </p:nvGrpSpPr>
        <p:grpSpPr>
          <a:xfrm>
            <a:off x="413359" y="3406459"/>
            <a:ext cx="4096011" cy="1200329"/>
            <a:chOff x="450937" y="3406459"/>
            <a:chExt cx="4096011" cy="120032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998B30-C206-444D-A22D-D03C0369E70A}"/>
                </a:ext>
              </a:extLst>
            </p:cNvPr>
            <p:cNvSpPr/>
            <p:nvPr/>
          </p:nvSpPr>
          <p:spPr>
            <a:xfrm>
              <a:off x="450937" y="3406459"/>
              <a:ext cx="29686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ja-JP" sz="2000" dirty="0">
                  <a:solidFill>
                    <a:srgbClr val="C00000"/>
                  </a:solidFill>
                </a:rPr>
                <a:t>area border routers: </a:t>
              </a:r>
              <a:r>
                <a:rPr lang="en-US" altLang="ja-JP" sz="2000" dirty="0"/>
                <a:t>“summarize” distances  to destinations in own area, advertise in backbone</a:t>
              </a:r>
              <a:endParaRPr lang="en-US" sz="2000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A22255D-97FC-BE41-8E14-612E6C5FE7F9}"/>
                </a:ext>
              </a:extLst>
            </p:cNvPr>
            <p:cNvCxnSpPr>
              <a:cxnSpLocks/>
            </p:cNvCxnSpPr>
            <p:nvPr/>
          </p:nvCxnSpPr>
          <p:spPr>
            <a:xfrm>
              <a:off x="3294345" y="4158641"/>
              <a:ext cx="1252603" cy="2379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2">
            <a:extLst>
              <a:ext uri="{FF2B5EF4-FFF2-40B4-BE49-F238E27FC236}">
                <a16:creationId xmlns:a16="http://schemas.microsoft.com/office/drawing/2014/main" id="{00D26CA2-1C4B-4948-9BEB-9AD445774458}"/>
              </a:ext>
            </a:extLst>
          </p:cNvPr>
          <p:cNvSpPr>
            <a:spLocks/>
          </p:cNvSpPr>
          <p:nvPr/>
        </p:nvSpPr>
        <p:spPr bwMode="auto">
          <a:xfrm>
            <a:off x="4334572" y="3279558"/>
            <a:ext cx="5195932" cy="1635654"/>
          </a:xfrm>
          <a:custGeom>
            <a:avLst/>
            <a:gdLst>
              <a:gd name="T0" fmla="*/ 2147483647 w 3786"/>
              <a:gd name="T1" fmla="*/ 2147483647 h 1390"/>
              <a:gd name="T2" fmla="*/ 2147483647 w 3786"/>
              <a:gd name="T3" fmla="*/ 2147483647 h 1390"/>
              <a:gd name="T4" fmla="*/ 2147483647 w 3786"/>
              <a:gd name="T5" fmla="*/ 2147483647 h 1390"/>
              <a:gd name="T6" fmla="*/ 2147483647 w 3786"/>
              <a:gd name="T7" fmla="*/ 2147483647 h 1390"/>
              <a:gd name="T8" fmla="*/ 2147483647 w 3786"/>
              <a:gd name="T9" fmla="*/ 2147483647 h 1390"/>
              <a:gd name="T10" fmla="*/ 2147483647 w 3786"/>
              <a:gd name="T11" fmla="*/ 2147483647 h 1390"/>
              <a:gd name="T12" fmla="*/ 2147483647 w 3786"/>
              <a:gd name="T13" fmla="*/ 2147483647 h 1390"/>
              <a:gd name="T14" fmla="*/ 2147483647 w 3786"/>
              <a:gd name="T15" fmla="*/ 2147483647 h 1390"/>
              <a:gd name="T16" fmla="*/ 2147483647 w 3786"/>
              <a:gd name="T17" fmla="*/ 2147483647 h 1390"/>
              <a:gd name="T18" fmla="*/ 2147483647 w 3786"/>
              <a:gd name="T19" fmla="*/ 2147483647 h 1390"/>
              <a:gd name="T20" fmla="*/ 2147483647 w 3786"/>
              <a:gd name="T21" fmla="*/ 2147483647 h 1390"/>
              <a:gd name="T22" fmla="*/ 2147483647 w 3786"/>
              <a:gd name="T23" fmla="*/ 2147483647 h 1390"/>
              <a:gd name="T24" fmla="*/ 2147483647 w 3786"/>
              <a:gd name="T25" fmla="*/ 2147483647 h 1390"/>
              <a:gd name="T26" fmla="*/ 2147483647 w 3786"/>
              <a:gd name="T27" fmla="*/ 2147483647 h 139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786"/>
              <a:gd name="T43" fmla="*/ 0 h 1390"/>
              <a:gd name="T44" fmla="*/ 3786 w 3786"/>
              <a:gd name="T45" fmla="*/ 1390 h 139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786" h="1390">
                <a:moveTo>
                  <a:pt x="408" y="575"/>
                </a:moveTo>
                <a:cubicBezTo>
                  <a:pt x="689" y="273"/>
                  <a:pt x="1286" y="110"/>
                  <a:pt x="1693" y="55"/>
                </a:cubicBezTo>
                <a:cubicBezTo>
                  <a:pt x="2100" y="0"/>
                  <a:pt x="2585" y="164"/>
                  <a:pt x="2852" y="245"/>
                </a:cubicBezTo>
                <a:cubicBezTo>
                  <a:pt x="3119" y="326"/>
                  <a:pt x="3163" y="420"/>
                  <a:pt x="3295" y="540"/>
                </a:cubicBezTo>
                <a:cubicBezTo>
                  <a:pt x="3427" y="660"/>
                  <a:pt x="3786" y="870"/>
                  <a:pt x="3702" y="1130"/>
                </a:cubicBezTo>
                <a:cubicBezTo>
                  <a:pt x="3618" y="1390"/>
                  <a:pt x="3209" y="1190"/>
                  <a:pt x="3035" y="1214"/>
                </a:cubicBezTo>
                <a:cubicBezTo>
                  <a:pt x="2870" y="1266"/>
                  <a:pt x="2655" y="1277"/>
                  <a:pt x="2655" y="1277"/>
                </a:cubicBezTo>
                <a:cubicBezTo>
                  <a:pt x="2655" y="1277"/>
                  <a:pt x="2160" y="1316"/>
                  <a:pt x="1918" y="1326"/>
                </a:cubicBezTo>
                <a:cubicBezTo>
                  <a:pt x="1676" y="1336"/>
                  <a:pt x="1387" y="1353"/>
                  <a:pt x="1201" y="1340"/>
                </a:cubicBezTo>
                <a:cubicBezTo>
                  <a:pt x="1015" y="1327"/>
                  <a:pt x="913" y="1278"/>
                  <a:pt x="801" y="1249"/>
                </a:cubicBezTo>
                <a:lnTo>
                  <a:pt x="527" y="1165"/>
                </a:lnTo>
                <a:cubicBezTo>
                  <a:pt x="404" y="1140"/>
                  <a:pt x="126" y="1159"/>
                  <a:pt x="63" y="1102"/>
                </a:cubicBezTo>
                <a:cubicBezTo>
                  <a:pt x="0" y="1045"/>
                  <a:pt x="85" y="919"/>
                  <a:pt x="148" y="821"/>
                </a:cubicBezTo>
                <a:cubicBezTo>
                  <a:pt x="205" y="733"/>
                  <a:pt x="127" y="877"/>
                  <a:pt x="408" y="575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3" name="Line 4">
            <a:extLst>
              <a:ext uri="{FF2B5EF4-FFF2-40B4-BE49-F238E27FC236}">
                <a16:creationId xmlns:a16="http://schemas.microsoft.com/office/drawing/2014/main" id="{B3A30265-0502-2E44-91C8-7F6A692DF2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63247" y="3566679"/>
            <a:ext cx="915396" cy="25652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F3EA57E3-BCC7-B44D-AA5F-1865DEAB1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8035" y="3564326"/>
            <a:ext cx="1011463" cy="255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AC5895DE-2534-F446-AA70-E5357956E5A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8104" y="3859685"/>
            <a:ext cx="694438" cy="59424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9D0CC190-E93A-3E4C-82E6-65DF0C40FD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9800" y="3782021"/>
            <a:ext cx="1099297" cy="8766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7" name="Line 8">
            <a:extLst>
              <a:ext uri="{FF2B5EF4-FFF2-40B4-BE49-F238E27FC236}">
                <a16:creationId xmlns:a16="http://schemas.microsoft.com/office/drawing/2014/main" id="{956923AE-8A09-FC41-A2B0-5C3F2806F9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5992" y="3886750"/>
            <a:ext cx="984016" cy="7354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415D6171-E88E-B04C-B618-395ED72215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43558" y="4453933"/>
            <a:ext cx="345846" cy="6530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360702C7-4B0C-7F42-A018-81D12296F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8261" y="5087014"/>
            <a:ext cx="772665" cy="6201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0" name="Line 11">
            <a:extLst>
              <a:ext uri="{FF2B5EF4-FFF2-40B4-BE49-F238E27FC236}">
                <a16:creationId xmlns:a16="http://schemas.microsoft.com/office/drawing/2014/main" id="{14EAE1F7-FA2A-8F48-A064-C682B967D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7849" y="4578667"/>
            <a:ext cx="473481" cy="9919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D065808A-F6BA-FE4B-8FA5-43BECBDD1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9064" y="5218807"/>
            <a:ext cx="212723" cy="72015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2" name="Line 13">
            <a:extLst>
              <a:ext uri="{FF2B5EF4-FFF2-40B4-BE49-F238E27FC236}">
                <a16:creationId xmlns:a16="http://schemas.microsoft.com/office/drawing/2014/main" id="{6DC2B1AB-97CE-174A-8025-8160622AFE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99043" y="5594184"/>
            <a:ext cx="625817" cy="3388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2D8E2595-5DE3-9542-AE9C-FBA3A10B91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32981" y="4663391"/>
            <a:ext cx="336240" cy="57777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4" name="Line 15">
            <a:extLst>
              <a:ext uri="{FF2B5EF4-FFF2-40B4-BE49-F238E27FC236}">
                <a16:creationId xmlns:a16="http://schemas.microsoft.com/office/drawing/2014/main" id="{3BB7B98B-8514-6D42-BA93-FF70E11E6B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6865" y="3773784"/>
            <a:ext cx="741100" cy="6271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5" name="Line 16">
            <a:extLst>
              <a:ext uri="{FF2B5EF4-FFF2-40B4-BE49-F238E27FC236}">
                <a16:creationId xmlns:a16="http://schemas.microsoft.com/office/drawing/2014/main" id="{17EAFCC5-5652-FF4C-989D-613EAB9B4D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3979" y="4405687"/>
            <a:ext cx="499556" cy="58601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6" name="Line 17">
            <a:extLst>
              <a:ext uri="{FF2B5EF4-FFF2-40B4-BE49-F238E27FC236}">
                <a16:creationId xmlns:a16="http://schemas.microsoft.com/office/drawing/2014/main" id="{82451BC4-66F4-DA44-B07F-0960389B7F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22664" y="5037591"/>
            <a:ext cx="537983" cy="44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7" name="Line 18">
            <a:extLst>
              <a:ext uri="{FF2B5EF4-FFF2-40B4-BE49-F238E27FC236}">
                <a16:creationId xmlns:a16="http://schemas.microsoft.com/office/drawing/2014/main" id="{A92ABA2D-CF9C-0B4C-B635-70C75BE835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2391" y="5429442"/>
            <a:ext cx="374667" cy="5024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8" name="Line 19">
            <a:extLst>
              <a:ext uri="{FF2B5EF4-FFF2-40B4-BE49-F238E27FC236}">
                <a16:creationId xmlns:a16="http://schemas.microsoft.com/office/drawing/2014/main" id="{FD4E8FBC-6653-AE45-9273-7EB6B0F65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2599" y="5005819"/>
            <a:ext cx="550335" cy="38596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9" name="Freeform 20">
            <a:extLst>
              <a:ext uri="{FF2B5EF4-FFF2-40B4-BE49-F238E27FC236}">
                <a16:creationId xmlns:a16="http://schemas.microsoft.com/office/drawing/2014/main" id="{4A8AE031-D686-954E-BDE5-43F6AFD489F8}"/>
              </a:ext>
            </a:extLst>
          </p:cNvPr>
          <p:cNvSpPr>
            <a:spLocks/>
          </p:cNvSpPr>
          <p:nvPr/>
        </p:nvSpPr>
        <p:spPr bwMode="auto">
          <a:xfrm>
            <a:off x="3522107" y="4155044"/>
            <a:ext cx="1889804" cy="2091048"/>
          </a:xfrm>
          <a:custGeom>
            <a:avLst/>
            <a:gdLst>
              <a:gd name="T0" fmla="*/ 2147483647 w 1377"/>
              <a:gd name="T1" fmla="*/ 2147483647 h 1777"/>
              <a:gd name="T2" fmla="*/ 2147483647 w 1377"/>
              <a:gd name="T3" fmla="*/ 2147483647 h 1777"/>
              <a:gd name="T4" fmla="*/ 2147483647 w 1377"/>
              <a:gd name="T5" fmla="*/ 2147483647 h 1777"/>
              <a:gd name="T6" fmla="*/ 2147483647 w 1377"/>
              <a:gd name="T7" fmla="*/ 2147483647 h 1777"/>
              <a:gd name="T8" fmla="*/ 2147483647 w 1377"/>
              <a:gd name="T9" fmla="*/ 2147483647 h 1777"/>
              <a:gd name="T10" fmla="*/ 2147483647 w 1377"/>
              <a:gd name="T11" fmla="*/ 2147483647 h 1777"/>
              <a:gd name="T12" fmla="*/ 2147483647 w 1377"/>
              <a:gd name="T13" fmla="*/ 2147483647 h 1777"/>
              <a:gd name="T14" fmla="*/ 2147483647 w 1377"/>
              <a:gd name="T15" fmla="*/ 2147483647 h 1777"/>
              <a:gd name="T16" fmla="*/ 2147483647 w 1377"/>
              <a:gd name="T17" fmla="*/ 2147483647 h 1777"/>
              <a:gd name="T18" fmla="*/ 2147483647 w 1377"/>
              <a:gd name="T19" fmla="*/ 2147483647 h 1777"/>
              <a:gd name="T20" fmla="*/ 2147483647 w 1377"/>
              <a:gd name="T21" fmla="*/ 2147483647 h 1777"/>
              <a:gd name="T22" fmla="*/ 2147483647 w 1377"/>
              <a:gd name="T23" fmla="*/ 2147483647 h 1777"/>
              <a:gd name="T24" fmla="*/ 2147483647 w 1377"/>
              <a:gd name="T25" fmla="*/ 2147483647 h 1777"/>
              <a:gd name="T26" fmla="*/ 2147483647 w 1377"/>
              <a:gd name="T27" fmla="*/ 2147483647 h 1777"/>
              <a:gd name="T28" fmla="*/ 2147483647 w 1377"/>
              <a:gd name="T29" fmla="*/ 2147483647 h 1777"/>
              <a:gd name="T30" fmla="*/ 2147483647 w 1377"/>
              <a:gd name="T31" fmla="*/ 2147483647 h 1777"/>
              <a:gd name="T32" fmla="*/ 2147483647 w 1377"/>
              <a:gd name="T33" fmla="*/ 2147483647 h 177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377"/>
              <a:gd name="T52" fmla="*/ 0 h 1777"/>
              <a:gd name="T53" fmla="*/ 1377 w 1377"/>
              <a:gd name="T54" fmla="*/ 1777 h 177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377" h="1777">
                <a:moveTo>
                  <a:pt x="671" y="245"/>
                </a:moveTo>
                <a:cubicBezTo>
                  <a:pt x="604" y="317"/>
                  <a:pt x="533" y="382"/>
                  <a:pt x="474" y="463"/>
                </a:cubicBezTo>
                <a:cubicBezTo>
                  <a:pt x="415" y="544"/>
                  <a:pt x="366" y="663"/>
                  <a:pt x="319" y="730"/>
                </a:cubicBezTo>
                <a:cubicBezTo>
                  <a:pt x="272" y="797"/>
                  <a:pt x="242" y="800"/>
                  <a:pt x="193" y="863"/>
                </a:cubicBezTo>
                <a:cubicBezTo>
                  <a:pt x="144" y="926"/>
                  <a:pt x="48" y="1027"/>
                  <a:pt x="24" y="1109"/>
                </a:cubicBezTo>
                <a:cubicBezTo>
                  <a:pt x="0" y="1191"/>
                  <a:pt x="10" y="1295"/>
                  <a:pt x="46" y="1355"/>
                </a:cubicBezTo>
                <a:cubicBezTo>
                  <a:pt x="82" y="1415"/>
                  <a:pt x="172" y="1437"/>
                  <a:pt x="242" y="1467"/>
                </a:cubicBezTo>
                <a:cubicBezTo>
                  <a:pt x="312" y="1497"/>
                  <a:pt x="404" y="1499"/>
                  <a:pt x="467" y="1538"/>
                </a:cubicBezTo>
                <a:cubicBezTo>
                  <a:pt x="530" y="1577"/>
                  <a:pt x="518" y="1669"/>
                  <a:pt x="622" y="1699"/>
                </a:cubicBezTo>
                <a:cubicBezTo>
                  <a:pt x="726" y="1729"/>
                  <a:pt x="986" y="1777"/>
                  <a:pt x="1092" y="1720"/>
                </a:cubicBezTo>
                <a:cubicBezTo>
                  <a:pt x="1198" y="1663"/>
                  <a:pt x="1219" y="1471"/>
                  <a:pt x="1261" y="1355"/>
                </a:cubicBezTo>
                <a:cubicBezTo>
                  <a:pt x="1303" y="1239"/>
                  <a:pt x="1377" y="1150"/>
                  <a:pt x="1345" y="1025"/>
                </a:cubicBezTo>
                <a:cubicBezTo>
                  <a:pt x="1313" y="900"/>
                  <a:pt x="1084" y="727"/>
                  <a:pt x="1071" y="603"/>
                </a:cubicBezTo>
                <a:cubicBezTo>
                  <a:pt x="1058" y="479"/>
                  <a:pt x="1237" y="374"/>
                  <a:pt x="1268" y="280"/>
                </a:cubicBezTo>
                <a:cubicBezTo>
                  <a:pt x="1299" y="186"/>
                  <a:pt x="1320" y="82"/>
                  <a:pt x="1254" y="41"/>
                </a:cubicBezTo>
                <a:cubicBezTo>
                  <a:pt x="1188" y="0"/>
                  <a:pt x="970" y="2"/>
                  <a:pt x="874" y="34"/>
                </a:cubicBezTo>
                <a:cubicBezTo>
                  <a:pt x="778" y="66"/>
                  <a:pt x="738" y="173"/>
                  <a:pt x="671" y="245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0" name="Freeform 21">
            <a:extLst>
              <a:ext uri="{FF2B5EF4-FFF2-40B4-BE49-F238E27FC236}">
                <a16:creationId xmlns:a16="http://schemas.microsoft.com/office/drawing/2014/main" id="{76E990D0-FD96-7940-BB7A-A942A0E222DB}"/>
              </a:ext>
            </a:extLst>
          </p:cNvPr>
          <p:cNvSpPr>
            <a:spLocks/>
          </p:cNvSpPr>
          <p:nvPr/>
        </p:nvSpPr>
        <p:spPr bwMode="auto">
          <a:xfrm>
            <a:off x="5997929" y="4329200"/>
            <a:ext cx="1645515" cy="2023974"/>
          </a:xfrm>
          <a:custGeom>
            <a:avLst/>
            <a:gdLst>
              <a:gd name="T0" fmla="*/ 2147483647 w 1199"/>
              <a:gd name="T1" fmla="*/ 2147483647 h 1720"/>
              <a:gd name="T2" fmla="*/ 2147483647 w 1199"/>
              <a:gd name="T3" fmla="*/ 2147483647 h 1720"/>
              <a:gd name="T4" fmla="*/ 2147483647 w 1199"/>
              <a:gd name="T5" fmla="*/ 2147483647 h 1720"/>
              <a:gd name="T6" fmla="*/ 2147483647 w 1199"/>
              <a:gd name="T7" fmla="*/ 2147483647 h 1720"/>
              <a:gd name="T8" fmla="*/ 2147483647 w 1199"/>
              <a:gd name="T9" fmla="*/ 2147483647 h 1720"/>
              <a:gd name="T10" fmla="*/ 2147483647 w 1199"/>
              <a:gd name="T11" fmla="*/ 2147483647 h 1720"/>
              <a:gd name="T12" fmla="*/ 2147483647 w 1199"/>
              <a:gd name="T13" fmla="*/ 2147483647 h 1720"/>
              <a:gd name="T14" fmla="*/ 2147483647 w 1199"/>
              <a:gd name="T15" fmla="*/ 2147483647 h 1720"/>
              <a:gd name="T16" fmla="*/ 2147483647 w 1199"/>
              <a:gd name="T17" fmla="*/ 2147483647 h 1720"/>
              <a:gd name="T18" fmla="*/ 2147483647 w 1199"/>
              <a:gd name="T19" fmla="*/ 2147483647 h 1720"/>
              <a:gd name="T20" fmla="*/ 2147483647 w 1199"/>
              <a:gd name="T21" fmla="*/ 2147483647 h 1720"/>
              <a:gd name="T22" fmla="*/ 2147483647 w 1199"/>
              <a:gd name="T23" fmla="*/ 2147483647 h 1720"/>
              <a:gd name="T24" fmla="*/ 2147483647 w 1199"/>
              <a:gd name="T25" fmla="*/ 2147483647 h 1720"/>
              <a:gd name="T26" fmla="*/ 2147483647 w 1199"/>
              <a:gd name="T27" fmla="*/ 2147483647 h 1720"/>
              <a:gd name="T28" fmla="*/ 2147483647 w 1199"/>
              <a:gd name="T29" fmla="*/ 2147483647 h 17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99"/>
              <a:gd name="T46" fmla="*/ 0 h 1720"/>
              <a:gd name="T47" fmla="*/ 1199 w 1199"/>
              <a:gd name="T48" fmla="*/ 1720 h 172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99" h="1720">
                <a:moveTo>
                  <a:pt x="651" y="20"/>
                </a:moveTo>
                <a:cubicBezTo>
                  <a:pt x="595" y="0"/>
                  <a:pt x="643" y="10"/>
                  <a:pt x="609" y="20"/>
                </a:cubicBezTo>
                <a:cubicBezTo>
                  <a:pt x="575" y="30"/>
                  <a:pt x="499" y="45"/>
                  <a:pt x="447" y="83"/>
                </a:cubicBezTo>
                <a:cubicBezTo>
                  <a:pt x="395" y="121"/>
                  <a:pt x="354" y="178"/>
                  <a:pt x="300" y="245"/>
                </a:cubicBezTo>
                <a:cubicBezTo>
                  <a:pt x="246" y="312"/>
                  <a:pt x="173" y="379"/>
                  <a:pt x="124" y="483"/>
                </a:cubicBezTo>
                <a:cubicBezTo>
                  <a:pt x="75" y="587"/>
                  <a:pt x="10" y="742"/>
                  <a:pt x="5" y="870"/>
                </a:cubicBezTo>
                <a:cubicBezTo>
                  <a:pt x="0" y="998"/>
                  <a:pt x="50" y="1122"/>
                  <a:pt x="96" y="1249"/>
                </a:cubicBezTo>
                <a:cubicBezTo>
                  <a:pt x="142" y="1376"/>
                  <a:pt x="153" y="1564"/>
                  <a:pt x="279" y="1635"/>
                </a:cubicBezTo>
                <a:cubicBezTo>
                  <a:pt x="405" y="1706"/>
                  <a:pt x="711" y="1720"/>
                  <a:pt x="855" y="1678"/>
                </a:cubicBezTo>
                <a:cubicBezTo>
                  <a:pt x="999" y="1636"/>
                  <a:pt x="1089" y="1492"/>
                  <a:pt x="1143" y="1383"/>
                </a:cubicBezTo>
                <a:cubicBezTo>
                  <a:pt x="1197" y="1274"/>
                  <a:pt x="1199" y="1129"/>
                  <a:pt x="1178" y="1024"/>
                </a:cubicBezTo>
                <a:cubicBezTo>
                  <a:pt x="1157" y="919"/>
                  <a:pt x="1057" y="854"/>
                  <a:pt x="1016" y="750"/>
                </a:cubicBezTo>
                <a:cubicBezTo>
                  <a:pt x="975" y="646"/>
                  <a:pt x="944" y="501"/>
                  <a:pt x="932" y="399"/>
                </a:cubicBezTo>
                <a:cubicBezTo>
                  <a:pt x="920" y="297"/>
                  <a:pt x="994" y="203"/>
                  <a:pt x="946" y="139"/>
                </a:cubicBezTo>
                <a:cubicBezTo>
                  <a:pt x="898" y="75"/>
                  <a:pt x="707" y="40"/>
                  <a:pt x="651" y="20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Freeform 22">
            <a:extLst>
              <a:ext uri="{FF2B5EF4-FFF2-40B4-BE49-F238E27FC236}">
                <a16:creationId xmlns:a16="http://schemas.microsoft.com/office/drawing/2014/main" id="{A175B432-6DB9-FB42-A05C-89AA360AAAE7}"/>
              </a:ext>
            </a:extLst>
          </p:cNvPr>
          <p:cNvSpPr>
            <a:spLocks/>
          </p:cNvSpPr>
          <p:nvPr/>
        </p:nvSpPr>
        <p:spPr bwMode="auto">
          <a:xfrm>
            <a:off x="8097711" y="4111505"/>
            <a:ext cx="1797853" cy="2016914"/>
          </a:xfrm>
          <a:custGeom>
            <a:avLst/>
            <a:gdLst>
              <a:gd name="T0" fmla="*/ 2147483647 w 1310"/>
              <a:gd name="T1" fmla="*/ 2147483647 h 1714"/>
              <a:gd name="T2" fmla="*/ 2147483647 w 1310"/>
              <a:gd name="T3" fmla="*/ 2147483647 h 1714"/>
              <a:gd name="T4" fmla="*/ 2147483647 w 1310"/>
              <a:gd name="T5" fmla="*/ 2147483647 h 1714"/>
              <a:gd name="T6" fmla="*/ 2147483647 w 1310"/>
              <a:gd name="T7" fmla="*/ 2147483647 h 1714"/>
              <a:gd name="T8" fmla="*/ 2147483647 w 1310"/>
              <a:gd name="T9" fmla="*/ 2147483647 h 1714"/>
              <a:gd name="T10" fmla="*/ 2147483647 w 1310"/>
              <a:gd name="T11" fmla="*/ 2147483647 h 1714"/>
              <a:gd name="T12" fmla="*/ 2147483647 w 1310"/>
              <a:gd name="T13" fmla="*/ 2147483647 h 1714"/>
              <a:gd name="T14" fmla="*/ 2147483647 w 1310"/>
              <a:gd name="T15" fmla="*/ 2147483647 h 1714"/>
              <a:gd name="T16" fmla="*/ 2147483647 w 1310"/>
              <a:gd name="T17" fmla="*/ 2147483647 h 1714"/>
              <a:gd name="T18" fmla="*/ 2147483647 w 1310"/>
              <a:gd name="T19" fmla="*/ 2147483647 h 1714"/>
              <a:gd name="T20" fmla="*/ 2147483647 w 1310"/>
              <a:gd name="T21" fmla="*/ 2147483647 h 1714"/>
              <a:gd name="T22" fmla="*/ 2147483647 w 1310"/>
              <a:gd name="T23" fmla="*/ 2147483647 h 1714"/>
              <a:gd name="T24" fmla="*/ 2147483647 w 1310"/>
              <a:gd name="T25" fmla="*/ 2147483647 h 17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10"/>
              <a:gd name="T40" fmla="*/ 0 h 1714"/>
              <a:gd name="T41" fmla="*/ 1310 w 1310"/>
              <a:gd name="T42" fmla="*/ 1714 h 171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10" h="1714">
                <a:moveTo>
                  <a:pt x="470" y="29"/>
                </a:moveTo>
                <a:cubicBezTo>
                  <a:pt x="373" y="0"/>
                  <a:pt x="308" y="123"/>
                  <a:pt x="245" y="198"/>
                </a:cubicBezTo>
                <a:cubicBezTo>
                  <a:pt x="182" y="273"/>
                  <a:pt x="130" y="385"/>
                  <a:pt x="90" y="479"/>
                </a:cubicBezTo>
                <a:cubicBezTo>
                  <a:pt x="50" y="573"/>
                  <a:pt x="12" y="651"/>
                  <a:pt x="6" y="760"/>
                </a:cubicBezTo>
                <a:cubicBezTo>
                  <a:pt x="0" y="869"/>
                  <a:pt x="7" y="1042"/>
                  <a:pt x="55" y="1132"/>
                </a:cubicBezTo>
                <a:cubicBezTo>
                  <a:pt x="103" y="1222"/>
                  <a:pt x="191" y="1232"/>
                  <a:pt x="294" y="1301"/>
                </a:cubicBezTo>
                <a:cubicBezTo>
                  <a:pt x="397" y="1370"/>
                  <a:pt x="536" y="1479"/>
                  <a:pt x="673" y="1546"/>
                </a:cubicBezTo>
                <a:cubicBezTo>
                  <a:pt x="810" y="1613"/>
                  <a:pt x="1018" y="1714"/>
                  <a:pt x="1116" y="1701"/>
                </a:cubicBezTo>
                <a:cubicBezTo>
                  <a:pt x="1214" y="1688"/>
                  <a:pt x="1310" y="1559"/>
                  <a:pt x="1263" y="1469"/>
                </a:cubicBezTo>
                <a:cubicBezTo>
                  <a:pt x="1216" y="1379"/>
                  <a:pt x="925" y="1270"/>
                  <a:pt x="835" y="1160"/>
                </a:cubicBezTo>
                <a:cubicBezTo>
                  <a:pt x="745" y="1050"/>
                  <a:pt x="723" y="940"/>
                  <a:pt x="722" y="809"/>
                </a:cubicBezTo>
                <a:cubicBezTo>
                  <a:pt x="721" y="678"/>
                  <a:pt x="871" y="504"/>
                  <a:pt x="828" y="373"/>
                </a:cubicBezTo>
                <a:cubicBezTo>
                  <a:pt x="785" y="242"/>
                  <a:pt x="567" y="58"/>
                  <a:pt x="470" y="29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4" name="Text Box 25">
            <a:extLst>
              <a:ext uri="{FF2B5EF4-FFF2-40B4-BE49-F238E27FC236}">
                <a16:creationId xmlns:a16="http://schemas.microsoft.com/office/drawing/2014/main" id="{526A3D82-0DBB-D144-85E2-DF01CA84E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1728" y="6026044"/>
            <a:ext cx="719141" cy="27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area 1</a:t>
            </a: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3CF37756-7ADA-B944-861F-B21214613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4154" y="6304928"/>
            <a:ext cx="719141" cy="2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area 2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7C3A4E73-AA92-8249-AB3B-6CC740F4F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0740" y="5103488"/>
            <a:ext cx="719141" cy="27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area 3</a:t>
            </a:r>
          </a:p>
        </p:txBody>
      </p:sp>
      <p:sp>
        <p:nvSpPr>
          <p:cNvPr id="37" name="Text Box 28">
            <a:extLst>
              <a:ext uri="{FF2B5EF4-FFF2-40B4-BE49-F238E27FC236}">
                <a16:creationId xmlns:a16="http://schemas.microsoft.com/office/drawing/2014/main" id="{18685611-08AA-4149-8349-26BBE7FDB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9380" y="3772638"/>
            <a:ext cx="12009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>
                <a:latin typeface="+mn-lt"/>
              </a:rPr>
              <a:t>backbone</a:t>
            </a:r>
          </a:p>
        </p:txBody>
      </p:sp>
      <p:sp>
        <p:nvSpPr>
          <p:cNvPr id="39" name="Text Box 30">
            <a:extLst>
              <a:ext uri="{FF2B5EF4-FFF2-40B4-BE49-F238E27FC236}">
                <a16:creationId xmlns:a16="http://schemas.microsoft.com/office/drawing/2014/main" id="{09113073-4CDB-9F4F-B46A-2F706311B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257" y="5796581"/>
            <a:ext cx="806975" cy="41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800" dirty="0">
                <a:solidFill>
                  <a:srgbClr val="CC0000"/>
                </a:solidFill>
              </a:rPr>
              <a:t>internal</a:t>
            </a:r>
          </a:p>
          <a:p>
            <a:pPr>
              <a:lnSpc>
                <a:spcPct val="85000"/>
              </a:lnSpc>
            </a:pPr>
            <a:r>
              <a:rPr lang="en-US" sz="1800" dirty="0">
                <a:solidFill>
                  <a:srgbClr val="CC0000"/>
                </a:solidFill>
              </a:rPr>
              <a:t>routers</a:t>
            </a:r>
          </a:p>
        </p:txBody>
      </p:sp>
      <p:sp>
        <p:nvSpPr>
          <p:cNvPr id="40" name="Line 242">
            <a:extLst>
              <a:ext uri="{FF2B5EF4-FFF2-40B4-BE49-F238E27FC236}">
                <a16:creationId xmlns:a16="http://schemas.microsoft.com/office/drawing/2014/main" id="{E9DC385B-82C7-7542-81CE-F0D596EEB7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87660" y="5774224"/>
            <a:ext cx="424074" cy="14826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1" name="Line 243">
            <a:extLst>
              <a:ext uri="{FF2B5EF4-FFF2-40B4-BE49-F238E27FC236}">
                <a16:creationId xmlns:a16="http://schemas.microsoft.com/office/drawing/2014/main" id="{39812F8B-3200-3E4D-B3DD-82CDCC1756F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88176" y="5681262"/>
            <a:ext cx="415840" cy="22240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" name="Line 244">
            <a:extLst>
              <a:ext uri="{FF2B5EF4-FFF2-40B4-BE49-F238E27FC236}">
                <a16:creationId xmlns:a16="http://schemas.microsoft.com/office/drawing/2014/main" id="{6B25EAA5-6390-E643-AD0D-056F1A252A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5690" y="3169085"/>
            <a:ext cx="0" cy="274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47A93B5-CC69-A44B-AAAE-12AD6D23A7A9}"/>
              </a:ext>
            </a:extLst>
          </p:cNvPr>
          <p:cNvGrpSpPr/>
          <p:nvPr/>
        </p:nvGrpSpPr>
        <p:grpSpPr>
          <a:xfrm>
            <a:off x="6340202" y="5745395"/>
            <a:ext cx="597931" cy="300817"/>
            <a:chOff x="7493876" y="2774731"/>
            <a:chExt cx="1481958" cy="894622"/>
          </a:xfrm>
        </p:grpSpPr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7FA838DF-A766-7A4B-940A-1681DF70B2A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7118679-0E33-704D-880E-4ED3E57EA85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645DB019-F2E3-E84C-B22B-C6882C5E892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9F56C0EB-9618-5B47-8A4D-9F65F49BC7B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31C1F5AB-80D4-0A49-958A-7FFD82B6DC5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35442207-78FF-FC47-A3B8-E449CBF502A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6C1116D5-AC90-8649-9151-ECC3A4A0C55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969455D-0A8F-DA45-B963-565AF8A60F19}"/>
              </a:ext>
            </a:extLst>
          </p:cNvPr>
          <p:cNvGrpSpPr/>
          <p:nvPr/>
        </p:nvGrpSpPr>
        <p:grpSpPr>
          <a:xfrm>
            <a:off x="6864077" y="5403856"/>
            <a:ext cx="597931" cy="300817"/>
            <a:chOff x="7493876" y="2774731"/>
            <a:chExt cx="1481958" cy="894622"/>
          </a:xfrm>
        </p:grpSpPr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05B52AC7-D890-784D-B25C-7C5030C33B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3F378D3C-F57A-C34A-9257-D8FEF3C8BCF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6231F777-5C3E-A640-A74D-A9B71902E21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4" name="Freeform 193">
                <a:extLst>
                  <a:ext uri="{FF2B5EF4-FFF2-40B4-BE49-F238E27FC236}">
                    <a16:creationId xmlns:a16="http://schemas.microsoft.com/office/drawing/2014/main" id="{ED142EC2-939E-114C-876E-159EC9469B3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BC0F0EDE-B388-4A4B-AEBB-F6D810C1915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1DFBE4AB-FAE8-1843-89D7-243CBFAE488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2557898F-E294-1740-A718-62C9E0F6C2B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2D11E707-25E9-9745-8575-491A509FEEBB}"/>
              </a:ext>
            </a:extLst>
          </p:cNvPr>
          <p:cNvGrpSpPr/>
          <p:nvPr/>
        </p:nvGrpSpPr>
        <p:grpSpPr>
          <a:xfrm>
            <a:off x="6559277" y="4511228"/>
            <a:ext cx="597931" cy="300817"/>
            <a:chOff x="7493876" y="2774731"/>
            <a:chExt cx="1481958" cy="894622"/>
          </a:xfrm>
        </p:grpSpPr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0F55084D-94DF-A44D-8E5C-85021146F62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D89BE0A8-68F1-404D-8200-B7F1DE0936D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F6342D1C-A14C-6343-9A8A-CA7674BBD5E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2" name="Freeform 201">
                <a:extLst>
                  <a:ext uri="{FF2B5EF4-FFF2-40B4-BE49-F238E27FC236}">
                    <a16:creationId xmlns:a16="http://schemas.microsoft.com/office/drawing/2014/main" id="{017F8A00-C73A-B14B-8608-4D421F94049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3F8DE43A-5C11-D448-A049-22A8453E9B5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CFBE32ED-7363-B84F-AC1C-7E4EB05AADC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426DAC70-67E6-FB49-A015-6D136FFF312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F3A25F11-F47F-A942-9431-C20F0D21A1F3}"/>
              </a:ext>
            </a:extLst>
          </p:cNvPr>
          <p:cNvGrpSpPr/>
          <p:nvPr/>
        </p:nvGrpSpPr>
        <p:grpSpPr>
          <a:xfrm>
            <a:off x="6140177" y="5141239"/>
            <a:ext cx="597931" cy="300817"/>
            <a:chOff x="7493876" y="2774731"/>
            <a:chExt cx="1481958" cy="894622"/>
          </a:xfrm>
        </p:grpSpPr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C09A0408-494C-8446-B393-30246764EEF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2B7F850-9A71-3A44-A332-AF1D98AD9D7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422CD97B-C3CF-7847-A4D7-91E94BA9188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8C981413-B37B-1041-9670-35E3074C57D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1" name="Freeform 210">
                <a:extLst>
                  <a:ext uri="{FF2B5EF4-FFF2-40B4-BE49-F238E27FC236}">
                    <a16:creationId xmlns:a16="http://schemas.microsoft.com/office/drawing/2014/main" id="{F80DEEC3-FAD0-3A49-BC1F-7B3C2C8C36F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Freeform 211">
                <a:extLst>
                  <a:ext uri="{FF2B5EF4-FFF2-40B4-BE49-F238E27FC236}">
                    <a16:creationId xmlns:a16="http://schemas.microsoft.com/office/drawing/2014/main" id="{9BB889A6-E209-294F-8881-996DE390A61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97A20919-88C8-C142-8D9E-500AC30AF7D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8DB787CA-EFE3-1E4A-8623-D87E7C0D8701}"/>
              </a:ext>
            </a:extLst>
          </p:cNvPr>
          <p:cNvGrpSpPr/>
          <p:nvPr/>
        </p:nvGrpSpPr>
        <p:grpSpPr>
          <a:xfrm>
            <a:off x="4569913" y="4277185"/>
            <a:ext cx="597931" cy="300817"/>
            <a:chOff x="7493876" y="2774731"/>
            <a:chExt cx="1481958" cy="894622"/>
          </a:xfrm>
        </p:grpSpPr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C98FDB2D-7F3C-694D-8659-CF844F941C9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5F75FAA9-D7C5-5143-AF8E-664E7ABAE5B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A8BE2EB5-8A55-854C-BF55-FFD7D8E6AEF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8" name="Freeform 217">
                <a:extLst>
                  <a:ext uri="{FF2B5EF4-FFF2-40B4-BE49-F238E27FC236}">
                    <a16:creationId xmlns:a16="http://schemas.microsoft.com/office/drawing/2014/main" id="{E4529D89-2565-3D40-8B61-F6096AADB81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Freeform 218">
                <a:extLst>
                  <a:ext uri="{FF2B5EF4-FFF2-40B4-BE49-F238E27FC236}">
                    <a16:creationId xmlns:a16="http://schemas.microsoft.com/office/drawing/2014/main" id="{5002E65D-AE62-D94B-BCA3-C9C62E38A4B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Freeform 219">
                <a:extLst>
                  <a:ext uri="{FF2B5EF4-FFF2-40B4-BE49-F238E27FC236}">
                    <a16:creationId xmlns:a16="http://schemas.microsoft.com/office/drawing/2014/main" id="{1F5F063B-6FE3-5A4A-9A44-5F93417861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6DFCD493-03BD-D848-8CB9-82A0471A85F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3669541C-95D1-F948-90C1-71A83E6C546F}"/>
              </a:ext>
            </a:extLst>
          </p:cNvPr>
          <p:cNvGrpSpPr/>
          <p:nvPr/>
        </p:nvGrpSpPr>
        <p:grpSpPr>
          <a:xfrm>
            <a:off x="4158978" y="4866374"/>
            <a:ext cx="597931" cy="300817"/>
            <a:chOff x="7493876" y="2774731"/>
            <a:chExt cx="1481958" cy="894622"/>
          </a:xfrm>
        </p:grpSpPr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EB31C428-1605-024C-8656-2F756256A3F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0D267331-9C85-A148-B3ED-27F2FD2B551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DB154C3D-8071-E04F-AA63-F3EAB7190C5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363C14AD-21B3-1B43-B488-0F07BD6E372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F691FFC6-43A3-E149-A5DA-A17631DE990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B8245EBE-5E0B-3B4D-8F7D-4D4596F37F0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68FDE5D8-DC27-2D4B-A814-7493B223CEA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68C943B5-0D7A-0449-AC11-A889B8B7C9C6}"/>
              </a:ext>
            </a:extLst>
          </p:cNvPr>
          <p:cNvGrpSpPr/>
          <p:nvPr/>
        </p:nvGrpSpPr>
        <p:grpSpPr>
          <a:xfrm>
            <a:off x="3617415" y="5394331"/>
            <a:ext cx="597931" cy="300817"/>
            <a:chOff x="7493876" y="2774731"/>
            <a:chExt cx="1481958" cy="894622"/>
          </a:xfrm>
        </p:grpSpPr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F5030295-77A5-9C4B-925C-3C07EF07CD3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5DDCBAE4-124C-6A45-990E-CEC4FA267FF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754ABC6B-9687-0447-9E4C-CAD63A9F70B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BEDDFA38-69F2-EF41-A4A6-9739BF4E225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0EB7BC91-C6BF-A148-993B-85E25B80F25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AB4CDD83-5A3F-A242-81AD-04EE0FBEB74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BE5EA901-1943-8143-8F04-2CE868EC6BF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ADA221F9-D2AA-9C44-BC9C-EFD2DA589F74}"/>
              </a:ext>
            </a:extLst>
          </p:cNvPr>
          <p:cNvGrpSpPr/>
          <p:nvPr/>
        </p:nvGrpSpPr>
        <p:grpSpPr>
          <a:xfrm>
            <a:off x="4312742" y="5705934"/>
            <a:ext cx="597931" cy="300817"/>
            <a:chOff x="7493876" y="2774731"/>
            <a:chExt cx="1481958" cy="894622"/>
          </a:xfrm>
        </p:grpSpPr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BF65ACEF-5114-2B4C-8601-4EDE37D6955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9BCC819C-4AB5-E340-A1FB-C4AF8FF6FD1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FD4B6E71-D10D-584F-BC89-FD26A7DDE6A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3" name="Freeform 242">
                <a:extLst>
                  <a:ext uri="{FF2B5EF4-FFF2-40B4-BE49-F238E27FC236}">
                    <a16:creationId xmlns:a16="http://schemas.microsoft.com/office/drawing/2014/main" id="{904BE1FE-1665-0E4D-B691-F81DEC4F338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Freeform 243">
                <a:extLst>
                  <a:ext uri="{FF2B5EF4-FFF2-40B4-BE49-F238E27FC236}">
                    <a16:creationId xmlns:a16="http://schemas.microsoft.com/office/drawing/2014/main" id="{846F406D-F156-C847-829D-B663A5A6AC1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D297E371-6C54-6640-A5B8-F182E0904FE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8031347-90B6-4648-8A83-03945F426C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CA07CCF0-010E-304A-ABA4-C6095E52882F}"/>
              </a:ext>
            </a:extLst>
          </p:cNvPr>
          <p:cNvGrpSpPr/>
          <p:nvPr/>
        </p:nvGrpSpPr>
        <p:grpSpPr>
          <a:xfrm>
            <a:off x="4587608" y="5246012"/>
            <a:ext cx="597931" cy="300817"/>
            <a:chOff x="7493876" y="2774731"/>
            <a:chExt cx="1481958" cy="894622"/>
          </a:xfrm>
        </p:grpSpPr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5611B7D6-8DBA-6D40-813F-1A4208B18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8ED12AAB-F708-DA46-B341-2CA7BA9E731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6C92A81B-FE1E-5B4B-A0DA-D848DB29048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1" name="Freeform 250">
                <a:extLst>
                  <a:ext uri="{FF2B5EF4-FFF2-40B4-BE49-F238E27FC236}">
                    <a16:creationId xmlns:a16="http://schemas.microsoft.com/office/drawing/2014/main" id="{E7301B43-9484-B64C-9B25-1BFE309C161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Freeform 251">
                <a:extLst>
                  <a:ext uri="{FF2B5EF4-FFF2-40B4-BE49-F238E27FC236}">
                    <a16:creationId xmlns:a16="http://schemas.microsoft.com/office/drawing/2014/main" id="{623AE313-E35F-4042-B607-A4BCC83ABB0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Freeform 252">
                <a:extLst>
                  <a:ext uri="{FF2B5EF4-FFF2-40B4-BE49-F238E27FC236}">
                    <a16:creationId xmlns:a16="http://schemas.microsoft.com/office/drawing/2014/main" id="{4E26D6D3-6A91-564D-A39A-14087D67F31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Freeform 253">
                <a:extLst>
                  <a:ext uri="{FF2B5EF4-FFF2-40B4-BE49-F238E27FC236}">
                    <a16:creationId xmlns:a16="http://schemas.microsoft.com/office/drawing/2014/main" id="{3CC1AE36-A678-4F4A-8B94-9B7595B6B2C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ECE9F268-36B4-7047-8169-A93E9C8A6FF0}"/>
              </a:ext>
            </a:extLst>
          </p:cNvPr>
          <p:cNvGrpSpPr/>
          <p:nvPr/>
        </p:nvGrpSpPr>
        <p:grpSpPr>
          <a:xfrm>
            <a:off x="8462916" y="4337057"/>
            <a:ext cx="597931" cy="300817"/>
            <a:chOff x="7493876" y="2774731"/>
            <a:chExt cx="1481958" cy="894622"/>
          </a:xfrm>
        </p:grpSpPr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D84C726C-D6F0-604A-84BB-E787898433F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F6F2D45B-FE06-F24A-A253-C39BD7A09B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758FD5FA-4BD5-0C46-A904-A39DE926C86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B154CFBC-3831-1B44-9F53-BA8EC9545C3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Freeform 259">
                <a:extLst>
                  <a:ext uri="{FF2B5EF4-FFF2-40B4-BE49-F238E27FC236}">
                    <a16:creationId xmlns:a16="http://schemas.microsoft.com/office/drawing/2014/main" id="{D65AD74F-EC3C-E045-8F27-646D7ADA8A7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Freeform 260">
                <a:extLst>
                  <a:ext uri="{FF2B5EF4-FFF2-40B4-BE49-F238E27FC236}">
                    <a16:creationId xmlns:a16="http://schemas.microsoft.com/office/drawing/2014/main" id="{50FCA297-8584-A345-93B0-8B6D114FB46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Freeform 261">
                <a:extLst>
                  <a:ext uri="{FF2B5EF4-FFF2-40B4-BE49-F238E27FC236}">
                    <a16:creationId xmlns:a16="http://schemas.microsoft.com/office/drawing/2014/main" id="{7488670D-6013-FC4F-AA2F-CDB845731F9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D0BAFD66-6D2E-1943-B620-AA3AED1EE133}"/>
              </a:ext>
            </a:extLst>
          </p:cNvPr>
          <p:cNvGrpSpPr/>
          <p:nvPr/>
        </p:nvGrpSpPr>
        <p:grpSpPr>
          <a:xfrm>
            <a:off x="8243841" y="4926247"/>
            <a:ext cx="597931" cy="300817"/>
            <a:chOff x="7493876" y="2774731"/>
            <a:chExt cx="1481958" cy="894622"/>
          </a:xfrm>
        </p:grpSpPr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A45DC72D-8D4B-8B4E-979E-EB6546568DA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3F07312C-E017-F04B-AD7E-B56D8E9CC8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9E35C7AC-1B3D-C44B-83C9-56227B9A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67" name="Freeform 266">
                <a:extLst>
                  <a:ext uri="{FF2B5EF4-FFF2-40B4-BE49-F238E27FC236}">
                    <a16:creationId xmlns:a16="http://schemas.microsoft.com/office/drawing/2014/main" id="{E6FDAF7D-032B-3340-B413-22ACF3B3C21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3252B92E-787A-674E-9366-85098454267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268">
                <a:extLst>
                  <a:ext uri="{FF2B5EF4-FFF2-40B4-BE49-F238E27FC236}">
                    <a16:creationId xmlns:a16="http://schemas.microsoft.com/office/drawing/2014/main" id="{C3AFF261-D957-8640-8EF4-0A45D444564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98FBB8D1-FD2F-4247-AD93-5AAC4742745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8E9BD5CC-6189-7143-A8EF-C16A7E9940E1}"/>
              </a:ext>
            </a:extLst>
          </p:cNvPr>
          <p:cNvGrpSpPr/>
          <p:nvPr/>
        </p:nvGrpSpPr>
        <p:grpSpPr>
          <a:xfrm>
            <a:off x="8963659" y="5613409"/>
            <a:ext cx="597931" cy="300817"/>
            <a:chOff x="7493876" y="2774731"/>
            <a:chExt cx="1481958" cy="894622"/>
          </a:xfrm>
        </p:grpSpPr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652CE396-F99F-EC41-801A-87C834B7464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64409E2A-1018-1B4A-8C06-9FC0E3BE651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C30F8BC7-C3D9-4D4B-A02F-6D89E95F2D9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5" name="Freeform 274">
                <a:extLst>
                  <a:ext uri="{FF2B5EF4-FFF2-40B4-BE49-F238E27FC236}">
                    <a16:creationId xmlns:a16="http://schemas.microsoft.com/office/drawing/2014/main" id="{DD22BF95-87E2-FE43-8798-4B9C2A8396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Freeform 275">
                <a:extLst>
                  <a:ext uri="{FF2B5EF4-FFF2-40B4-BE49-F238E27FC236}">
                    <a16:creationId xmlns:a16="http://schemas.microsoft.com/office/drawing/2014/main" id="{B6F1EBB5-BFB8-774A-9BE1-690DBECD004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DA87B5AE-0D2C-D341-83E6-E772A2AB41D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8D441400-2CFD-5A4F-9A7F-3AC66997B05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C7EC85B7-5059-0D43-8247-B7FF0A05AEBA}"/>
              </a:ext>
            </a:extLst>
          </p:cNvPr>
          <p:cNvGrpSpPr/>
          <p:nvPr/>
        </p:nvGrpSpPr>
        <p:grpSpPr>
          <a:xfrm>
            <a:off x="6526620" y="3425378"/>
            <a:ext cx="597931" cy="300817"/>
            <a:chOff x="7493876" y="2774731"/>
            <a:chExt cx="1481958" cy="894622"/>
          </a:xfrm>
        </p:grpSpPr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D984108B-367F-C149-9FEB-9DCE6A16D86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EA721BEF-A891-544D-90F2-6BBCD734726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C481FC4B-5A51-C74C-B9A5-F40A034C94F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83" name="Freeform 282">
                <a:extLst>
                  <a:ext uri="{FF2B5EF4-FFF2-40B4-BE49-F238E27FC236}">
                    <a16:creationId xmlns:a16="http://schemas.microsoft.com/office/drawing/2014/main" id="{7376C801-776A-F044-983C-D5F6A9117C1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Freeform 283">
                <a:extLst>
                  <a:ext uri="{FF2B5EF4-FFF2-40B4-BE49-F238E27FC236}">
                    <a16:creationId xmlns:a16="http://schemas.microsoft.com/office/drawing/2014/main" id="{7A743EDC-361E-0D43-8EB6-D4EF0B7CFCC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Freeform 284">
                <a:extLst>
                  <a:ext uri="{FF2B5EF4-FFF2-40B4-BE49-F238E27FC236}">
                    <a16:creationId xmlns:a16="http://schemas.microsoft.com/office/drawing/2014/main" id="{7EAE5334-3DB4-3845-BA2D-3FA069FD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6" name="Freeform 285">
                <a:extLst>
                  <a:ext uri="{FF2B5EF4-FFF2-40B4-BE49-F238E27FC236}">
                    <a16:creationId xmlns:a16="http://schemas.microsoft.com/office/drawing/2014/main" id="{FD16E7E3-E6CE-0049-9C77-2720AE51A88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0C212306-768E-7846-86F8-546B766A6548}"/>
              </a:ext>
            </a:extLst>
          </p:cNvPr>
          <p:cNvGrpSpPr/>
          <p:nvPr/>
        </p:nvGrpSpPr>
        <p:grpSpPr>
          <a:xfrm>
            <a:off x="7683227" y="3687996"/>
            <a:ext cx="597931" cy="300817"/>
            <a:chOff x="7493876" y="2774731"/>
            <a:chExt cx="1481958" cy="894622"/>
          </a:xfrm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6629F451-68FE-0843-BFC2-6EFCA788438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E1D9D9B-DEE5-0D46-8688-877F8893B85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39A70D01-AA27-9648-91CE-2DD2112F559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6EB03E22-9CE1-E741-9236-B6C57E54128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DD7911A1-D204-7041-9083-1D21D0DB03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85BEA5C1-A2DC-DD42-A5BB-FFF7EB7DB9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293">
                <a:extLst>
                  <a:ext uri="{FF2B5EF4-FFF2-40B4-BE49-F238E27FC236}">
                    <a16:creationId xmlns:a16="http://schemas.microsoft.com/office/drawing/2014/main" id="{8DD6EBBD-441C-8E48-AB32-75B911DB290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7054C548-6767-1843-A4B9-A89FADAA393A}"/>
              </a:ext>
            </a:extLst>
          </p:cNvPr>
          <p:cNvGrpSpPr/>
          <p:nvPr/>
        </p:nvGrpSpPr>
        <p:grpSpPr>
          <a:xfrm>
            <a:off x="5374095" y="3693439"/>
            <a:ext cx="597931" cy="300817"/>
            <a:chOff x="7493876" y="2774731"/>
            <a:chExt cx="1481958" cy="894622"/>
          </a:xfrm>
        </p:grpSpPr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E914BD78-359E-7243-9412-C22ABA906E7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E7398522-2CC3-514A-8211-D8CAC44287D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991E0D1A-1264-8840-BD14-4D4790FBEF6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9E93AA13-7D54-5F4F-8789-2C65FEBB38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2E1C673B-D86B-104E-8235-77081FDD293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97A9752A-3447-8142-9A93-F0916BC6010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7B7B4A9F-8D48-6D4D-ACEE-2B3E8737FA0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FE37CB74-FB6A-664F-8904-DF341544C3E6}"/>
              </a:ext>
            </a:extLst>
          </p:cNvPr>
          <p:cNvGrpSpPr/>
          <p:nvPr/>
        </p:nvGrpSpPr>
        <p:grpSpPr>
          <a:xfrm>
            <a:off x="8317285" y="3820439"/>
            <a:ext cx="3684736" cy="1112688"/>
            <a:chOff x="8317285" y="3820439"/>
            <a:chExt cx="3684736" cy="1112688"/>
          </a:xfrm>
        </p:grpSpPr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C0A3996C-02AF-9D47-9C2A-EB7049EB9EBA}"/>
                </a:ext>
              </a:extLst>
            </p:cNvPr>
            <p:cNvSpPr/>
            <p:nvPr/>
          </p:nvSpPr>
          <p:spPr>
            <a:xfrm>
              <a:off x="9857982" y="4009797"/>
              <a:ext cx="214403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ja-JP" sz="2000" dirty="0">
                  <a:solidFill>
                    <a:srgbClr val="C00000"/>
                  </a:solidFill>
                </a:rPr>
                <a:t>backbone router: </a:t>
              </a:r>
              <a:r>
                <a:rPr lang="en-US" altLang="ja-JP" sz="2000" dirty="0"/>
                <a:t>runs OSPF limited to backbone</a:t>
              </a:r>
              <a:endParaRPr lang="en-US" sz="2000" dirty="0"/>
            </a:p>
          </p:txBody>
        </p: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C0195885-402F-B941-BD0E-30B5D16F07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17285" y="3820439"/>
              <a:ext cx="1503120" cy="3632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6D78AEBD-5238-5D48-96C3-8C127A0787BC}"/>
              </a:ext>
            </a:extLst>
          </p:cNvPr>
          <p:cNvGrpSpPr/>
          <p:nvPr/>
        </p:nvGrpSpPr>
        <p:grpSpPr>
          <a:xfrm>
            <a:off x="7166977" y="3322953"/>
            <a:ext cx="4306864" cy="646331"/>
            <a:chOff x="7166977" y="3322953"/>
            <a:chExt cx="4306864" cy="646331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2E0DDBA0-B91D-934F-92B3-7A34B608B1D6}"/>
                </a:ext>
              </a:extLst>
            </p:cNvPr>
            <p:cNvSpPr/>
            <p:nvPr/>
          </p:nvSpPr>
          <p:spPr>
            <a:xfrm>
              <a:off x="8897655" y="3322953"/>
              <a:ext cx="257618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ja-JP" sz="2000" dirty="0">
                  <a:solidFill>
                    <a:srgbClr val="C00000"/>
                  </a:solidFill>
                </a:rPr>
                <a:t>boundary router: </a:t>
              </a:r>
              <a:r>
                <a:rPr lang="en-US" altLang="ja-JP" sz="2000" dirty="0"/>
                <a:t>connects to other ASes</a:t>
              </a:r>
              <a:endParaRPr lang="en-US" sz="2000" dirty="0"/>
            </a:p>
          </p:txBody>
        </p: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ADA67296-2D48-8B49-94FB-01BE5E8F67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6977" y="3521901"/>
              <a:ext cx="165134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8ECE2DE7-0A26-E547-8015-75AA81906256}"/>
              </a:ext>
            </a:extLst>
          </p:cNvPr>
          <p:cNvGrpSpPr/>
          <p:nvPr/>
        </p:nvGrpSpPr>
        <p:grpSpPr>
          <a:xfrm>
            <a:off x="400831" y="4789096"/>
            <a:ext cx="3682654" cy="1754326"/>
            <a:chOff x="400831" y="4789096"/>
            <a:chExt cx="3682654" cy="1754326"/>
          </a:xfrm>
        </p:grpSpPr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EFB7939-9B51-354A-81CE-6BF40821CBCB}"/>
                </a:ext>
              </a:extLst>
            </p:cNvPr>
            <p:cNvSpPr/>
            <p:nvPr/>
          </p:nvSpPr>
          <p:spPr>
            <a:xfrm>
              <a:off x="400831" y="4789096"/>
              <a:ext cx="3244241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ja-JP" sz="2000" dirty="0">
                  <a:solidFill>
                    <a:srgbClr val="C00000"/>
                  </a:solidFill>
                </a:rPr>
                <a:t>local routers: </a:t>
              </a:r>
            </a:p>
            <a:p>
              <a:pPr marL="173038" indent="-173038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ja-JP" sz="2000" dirty="0"/>
                <a:t>flood LS in area only</a:t>
              </a:r>
            </a:p>
            <a:p>
              <a:pPr marL="173038" indent="-173038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2000" dirty="0"/>
                <a:t>compute routing within area</a:t>
              </a:r>
            </a:p>
            <a:p>
              <a:pPr marL="173038" indent="-173038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2000" dirty="0"/>
                <a:t>forward packets to outside via area border router</a:t>
              </a:r>
            </a:p>
          </p:txBody>
        </p: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C7B90184-9FCC-214A-A4E1-8CF6C5B32222}"/>
                </a:ext>
              </a:extLst>
            </p:cNvPr>
            <p:cNvCxnSpPr>
              <a:cxnSpLocks/>
            </p:cNvCxnSpPr>
            <p:nvPr/>
          </p:nvCxnSpPr>
          <p:spPr>
            <a:xfrm>
              <a:off x="2091847" y="5035463"/>
              <a:ext cx="199163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213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 </a:t>
            </a:r>
            <a:r>
              <a:rPr lang="en-US" altLang="en-US" sz="4400" dirty="0">
                <a:solidFill>
                  <a:srgbClr val="0000A8"/>
                </a:solidFill>
                <a:cs typeface="Calibri" panose="020F0502020204030204" pitchFamily="34" charset="0"/>
              </a:rPr>
              <a:t>Summary</a:t>
            </a:r>
            <a:endParaRPr lang="en-US" sz="4400" dirty="0">
              <a:solidFill>
                <a:srgbClr val="0000A8"/>
              </a:solidFill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3BBFA62-07B2-9E40-9402-33C2B933EEF9}"/>
              </a:ext>
            </a:extLst>
          </p:cNvPr>
          <p:cNvSpPr txBox="1">
            <a:spLocks noChangeArrowheads="1"/>
          </p:cNvSpPr>
          <p:nvPr/>
        </p:nvSpPr>
        <p:spPr>
          <a:xfrm>
            <a:off x="1008481" y="1307017"/>
            <a:ext cx="9385396" cy="43364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we’ve learned a lot!</a:t>
            </a:r>
            <a:endParaRPr lang="en-US" sz="3200" dirty="0"/>
          </a:p>
          <a:p>
            <a:pPr>
              <a:defRPr/>
            </a:pPr>
            <a:r>
              <a:rPr lang="en-US" dirty="0"/>
              <a:t>approaches to network control plane</a:t>
            </a:r>
          </a:p>
          <a:p>
            <a:pPr marL="746125" lvl="1" indent="-346075">
              <a:buClr>
                <a:srgbClr val="000090"/>
              </a:buClr>
            </a:pPr>
            <a:r>
              <a:rPr lang="en-US" dirty="0">
                <a:cs typeface="Gill Sans MT"/>
              </a:rPr>
              <a:t>per-router control (traditional)</a:t>
            </a:r>
          </a:p>
          <a:p>
            <a:pPr marL="746125" lvl="1" indent="-346075">
              <a:buClr>
                <a:srgbClr val="000090"/>
              </a:buClr>
            </a:pPr>
            <a:r>
              <a:rPr lang="en-US" dirty="0">
                <a:cs typeface="Gill Sans MT"/>
              </a:rPr>
              <a:t>logically centralized control (software defined networking)</a:t>
            </a:r>
            <a:endParaRPr lang="en-US" dirty="0"/>
          </a:p>
          <a:p>
            <a:pPr>
              <a:defRPr/>
            </a:pPr>
            <a:r>
              <a:rPr lang="en-US" dirty="0"/>
              <a:t>traditional routing algorithms</a:t>
            </a:r>
          </a:p>
          <a:p>
            <a:pPr lvl="1">
              <a:defRPr/>
            </a:pPr>
            <a:r>
              <a:rPr lang="en-US" dirty="0"/>
              <a:t>implementation in Internet: OSPF ,</a:t>
            </a:r>
            <a:r>
              <a:rPr lang="en-US" strike="sngStrike" dirty="0"/>
              <a:t> BGP</a:t>
            </a:r>
          </a:p>
          <a:p>
            <a:pPr>
              <a:defRPr/>
            </a:pPr>
            <a:r>
              <a:rPr lang="en-US" strike="sngStrike" dirty="0"/>
              <a:t>SDN controllers</a:t>
            </a:r>
          </a:p>
          <a:p>
            <a:pPr lvl="1">
              <a:defRPr/>
            </a:pPr>
            <a:r>
              <a:rPr lang="en-US" strike="sngStrike" dirty="0"/>
              <a:t>implementation in practice: ODL, ONOS</a:t>
            </a:r>
          </a:p>
          <a:p>
            <a:pPr>
              <a:defRPr/>
            </a:pPr>
            <a:r>
              <a:rPr lang="en-US" strike="sngStrike" dirty="0"/>
              <a:t>Internet Control Message Protocol</a:t>
            </a:r>
          </a:p>
          <a:p>
            <a:pPr>
              <a:defRPr/>
            </a:pPr>
            <a:r>
              <a:rPr lang="en-US" strike="sngStrike" dirty="0"/>
              <a:t>network management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14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09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</a:t>
            </a:r>
            <a:r>
              <a:rPr lang="en-US" altLang="en-US" dirty="0">
                <a:cs typeface="Calibri" panose="020F0502020204030204" pitchFamily="34" charset="0"/>
              </a:rPr>
              <a:t>,</a:t>
            </a:r>
            <a:r>
              <a:rPr lang="en-US" altLang="en-US" sz="4400" dirty="0">
                <a:cs typeface="Calibri" panose="020F0502020204030204" pitchFamily="34" charset="0"/>
              </a:rPr>
              <a:t> control plane:  </a:t>
            </a:r>
            <a:r>
              <a:rPr lang="en-US" altLang="en-US" sz="4400" dirty="0">
                <a:solidFill>
                  <a:srgbClr val="C00000"/>
                </a:solidFill>
                <a:cs typeface="Calibri" panose="020F0502020204030204" pitchFamily="34" charset="0"/>
              </a:rPr>
              <a:t>Done!</a:t>
            </a:r>
            <a:endParaRPr lang="en-US" sz="4400" dirty="0">
              <a:solidFill>
                <a:srgbClr val="C00000"/>
              </a:solidFill>
            </a:endParaRPr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/>
            <a:r>
              <a:rPr lang="en-US" altLang="en-US" sz="3200" strike="sngStrike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/>
            <a:r>
              <a:rPr lang="en-US" altLang="en-US" sz="2800" strike="sngStrike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/>
            <a:r>
              <a:rPr lang="en-US" altLang="en-US" sz="2800" strike="sngStrike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1199399" y="1416044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strike="sngStrike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strike="sngStrike" dirty="0"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strike="sngStrike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7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1689"/>
            <a:ext cx="10515600" cy="894622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>
                <a:ea typeface="ＭＳ Ｐゴシック" panose="020B0600070205080204" pitchFamily="34" charset="-128"/>
              </a:rPr>
              <a:t>Additional Chapter 5 slides</a:t>
            </a:r>
            <a:endParaRPr lang="en-US" sz="4400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1E7628F0-D594-0B47-9B40-97F92DD3D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7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vector: another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443" name="Line 3">
            <a:extLst>
              <a:ext uri="{FF2B5EF4-FFF2-40B4-BE49-F238E27FC236}">
                <a16:creationId xmlns:a16="http://schemas.microsoft.com/office/drawing/2014/main" id="{939910D0-6520-E74E-BA03-8367DB9FD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6230" y="1648217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44" name="Line 4">
            <a:extLst>
              <a:ext uri="{FF2B5EF4-FFF2-40B4-BE49-F238E27FC236}">
                <a16:creationId xmlns:a16="http://schemas.microsoft.com/office/drawing/2014/main" id="{FBAA51FA-578A-FB4C-9FC1-D33D94C08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1430" y="1876817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45" name="Text Box 5">
            <a:extLst>
              <a:ext uri="{FF2B5EF4-FFF2-40B4-BE49-F238E27FC236}">
                <a16:creationId xmlns:a16="http://schemas.microsoft.com/office/drawing/2014/main" id="{63C65693-0CB5-9044-8280-CEE1EF17B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1491055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   y   z</a:t>
            </a:r>
          </a:p>
        </p:txBody>
      </p:sp>
      <p:sp>
        <p:nvSpPr>
          <p:cNvPr id="446" name="Text Box 6">
            <a:extLst>
              <a:ext uri="{FF2B5EF4-FFF2-40B4-BE49-F238E27FC236}">
                <a16:creationId xmlns:a16="http://schemas.microsoft.com/office/drawing/2014/main" id="{0C8AEA14-E30C-AC4A-B87D-472785A1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18720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</a:p>
        </p:txBody>
      </p:sp>
      <p:sp>
        <p:nvSpPr>
          <p:cNvPr id="447" name="Text Box 7">
            <a:extLst>
              <a:ext uri="{FF2B5EF4-FFF2-40B4-BE49-F238E27FC236}">
                <a16:creationId xmlns:a16="http://schemas.microsoft.com/office/drawing/2014/main" id="{9CB9B004-A231-8945-A90A-D2FD2F666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21768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</a:p>
        </p:txBody>
      </p:sp>
      <p:sp>
        <p:nvSpPr>
          <p:cNvPr id="448" name="Text Box 8">
            <a:extLst>
              <a:ext uri="{FF2B5EF4-FFF2-40B4-BE49-F238E27FC236}">
                <a16:creationId xmlns:a16="http://schemas.microsoft.com/office/drawing/2014/main" id="{D1A9BD92-FFBA-0F45-A8B0-C056C2DDB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24816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</a:p>
        </p:txBody>
      </p:sp>
      <p:sp>
        <p:nvSpPr>
          <p:cNvPr id="449" name="Text Box 9">
            <a:extLst>
              <a:ext uri="{FF2B5EF4-FFF2-40B4-BE49-F238E27FC236}">
                <a16:creationId xmlns:a16="http://schemas.microsoft.com/office/drawing/2014/main" id="{70BC3416-9A08-EC45-8E5D-0D62E7328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1872055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0  2   7</a:t>
            </a:r>
          </a:p>
        </p:txBody>
      </p:sp>
      <p:sp>
        <p:nvSpPr>
          <p:cNvPr id="450" name="Text Box 10">
            <a:extLst>
              <a:ext uri="{FF2B5EF4-FFF2-40B4-BE49-F238E27FC236}">
                <a16:creationId xmlns:a16="http://schemas.microsoft.com/office/drawing/2014/main" id="{3126AC87-8359-BD44-8B0C-CC527572F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22530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1" name="Text Box 11">
            <a:extLst>
              <a:ext uri="{FF2B5EF4-FFF2-40B4-BE49-F238E27FC236}">
                <a16:creationId xmlns:a16="http://schemas.microsoft.com/office/drawing/2014/main" id="{6C8B20E3-E296-674B-80E9-64B2EFDC0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22530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2" name="Text Box 12">
            <a:extLst>
              <a:ext uri="{FF2B5EF4-FFF2-40B4-BE49-F238E27FC236}">
                <a16:creationId xmlns:a16="http://schemas.microsoft.com/office/drawing/2014/main" id="{111D1292-4CEC-9344-AF33-EB2DDE6F8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22530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3" name="Text Box 13">
            <a:extLst>
              <a:ext uri="{FF2B5EF4-FFF2-40B4-BE49-F238E27FC236}">
                <a16:creationId xmlns:a16="http://schemas.microsoft.com/office/drawing/2014/main" id="{AE9EF258-7972-B446-AD9F-8B97076B8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25578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4" name="Text Box 14">
            <a:extLst>
              <a:ext uri="{FF2B5EF4-FFF2-40B4-BE49-F238E27FC236}">
                <a16:creationId xmlns:a16="http://schemas.microsoft.com/office/drawing/2014/main" id="{0D5B7E41-5C46-6245-B3F5-C5C034F54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25578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5" name="Text Box 15">
            <a:extLst>
              <a:ext uri="{FF2B5EF4-FFF2-40B4-BE49-F238E27FC236}">
                <a16:creationId xmlns:a16="http://schemas.microsoft.com/office/drawing/2014/main" id="{C18A5654-24F2-FE41-AE07-5B3BAAE08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25578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6" name="Text Box 16">
            <a:extLst>
              <a:ext uri="{FF2B5EF4-FFF2-40B4-BE49-F238E27FC236}">
                <a16:creationId xmlns:a16="http://schemas.microsoft.com/office/drawing/2014/main" id="{42389D8A-00BE-3F4E-A672-5FBDE0DE25A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627362" y="2226861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from</a:t>
            </a:r>
          </a:p>
        </p:txBody>
      </p:sp>
      <p:sp>
        <p:nvSpPr>
          <p:cNvPr id="457" name="Text Box 17">
            <a:extLst>
              <a:ext uri="{FF2B5EF4-FFF2-40B4-BE49-F238E27FC236}">
                <a16:creationId xmlns:a16="http://schemas.microsoft.com/office/drawing/2014/main" id="{C4104C8E-6D55-8340-B34F-632A4F41B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9580" y="1359292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cost to</a:t>
            </a:r>
          </a:p>
        </p:txBody>
      </p:sp>
      <p:sp>
        <p:nvSpPr>
          <p:cNvPr id="458" name="Text Box 18">
            <a:extLst>
              <a:ext uri="{FF2B5EF4-FFF2-40B4-BE49-F238E27FC236}">
                <a16:creationId xmlns:a16="http://schemas.microsoft.com/office/drawing/2014/main" id="{9A819F40-DC81-8147-9209-4A43511CF45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495349" y="4011211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from</a:t>
            </a:r>
          </a:p>
        </p:txBody>
      </p:sp>
      <p:sp>
        <p:nvSpPr>
          <p:cNvPr id="459" name="Text Box 19">
            <a:extLst>
              <a:ext uri="{FF2B5EF4-FFF2-40B4-BE49-F238E27FC236}">
                <a16:creationId xmlns:a16="http://schemas.microsoft.com/office/drawing/2014/main" id="{14A2DFF4-3C64-774C-B843-E53559D4A71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495348" y="5819374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from</a:t>
            </a:r>
          </a:p>
        </p:txBody>
      </p:sp>
      <p:sp>
        <p:nvSpPr>
          <p:cNvPr id="460" name="Line 20">
            <a:extLst>
              <a:ext uri="{FF2B5EF4-FFF2-40B4-BE49-F238E27FC236}">
                <a16:creationId xmlns:a16="http://schemas.microsoft.com/office/drawing/2014/main" id="{C6327ACE-9812-0641-8931-64A0CFB1EE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3630" y="1648217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1" name="Line 21">
            <a:extLst>
              <a:ext uri="{FF2B5EF4-FFF2-40B4-BE49-F238E27FC236}">
                <a16:creationId xmlns:a16="http://schemas.microsoft.com/office/drawing/2014/main" id="{8B62D26D-8647-AA48-B558-1D9779026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8830" y="1876817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2" name="Text Box 22">
            <a:extLst>
              <a:ext uri="{FF2B5EF4-FFF2-40B4-BE49-F238E27FC236}">
                <a16:creationId xmlns:a16="http://schemas.microsoft.com/office/drawing/2014/main" id="{E032986C-0E69-C64C-BCCD-9CA18645D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3630" y="1491055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   y   z</a:t>
            </a:r>
          </a:p>
        </p:txBody>
      </p:sp>
      <p:sp>
        <p:nvSpPr>
          <p:cNvPr id="463" name="Text Box 23">
            <a:extLst>
              <a:ext uri="{FF2B5EF4-FFF2-40B4-BE49-F238E27FC236}">
                <a16:creationId xmlns:a16="http://schemas.microsoft.com/office/drawing/2014/main" id="{9196401C-C6C6-4841-874F-E4C9CD66D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830" y="18720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</a:p>
        </p:txBody>
      </p:sp>
      <p:sp>
        <p:nvSpPr>
          <p:cNvPr id="464" name="Text Box 24">
            <a:extLst>
              <a:ext uri="{FF2B5EF4-FFF2-40B4-BE49-F238E27FC236}">
                <a16:creationId xmlns:a16="http://schemas.microsoft.com/office/drawing/2014/main" id="{E7BD555B-E160-5346-82D4-BCF9E63DA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830" y="21768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</a:p>
        </p:txBody>
      </p:sp>
      <p:sp>
        <p:nvSpPr>
          <p:cNvPr id="465" name="Text Box 25">
            <a:extLst>
              <a:ext uri="{FF2B5EF4-FFF2-40B4-BE49-F238E27FC236}">
                <a16:creationId xmlns:a16="http://schemas.microsoft.com/office/drawing/2014/main" id="{BFAD32FA-8579-6F4B-901E-2DFB5D558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830" y="24816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</a:p>
        </p:txBody>
      </p:sp>
      <p:sp>
        <p:nvSpPr>
          <p:cNvPr id="466" name="Text Box 26">
            <a:extLst>
              <a:ext uri="{FF2B5EF4-FFF2-40B4-BE49-F238E27FC236}">
                <a16:creationId xmlns:a16="http://schemas.microsoft.com/office/drawing/2014/main" id="{9477A75E-A636-3F4B-9909-848BA5CF0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4268" y="187205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467" name="Line 29">
            <a:extLst>
              <a:ext uri="{FF2B5EF4-FFF2-40B4-BE49-F238E27FC236}">
                <a16:creationId xmlns:a16="http://schemas.microsoft.com/office/drawing/2014/main" id="{75BD0381-0562-D546-9AF0-B19FCE9D6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6230" y="3400817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8" name="Line 30">
            <a:extLst>
              <a:ext uri="{FF2B5EF4-FFF2-40B4-BE49-F238E27FC236}">
                <a16:creationId xmlns:a16="http://schemas.microsoft.com/office/drawing/2014/main" id="{EED41EBB-EA99-8C4C-B356-FFC04F3520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1430" y="3629417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9" name="Text Box 31">
            <a:extLst>
              <a:ext uri="{FF2B5EF4-FFF2-40B4-BE49-F238E27FC236}">
                <a16:creationId xmlns:a16="http://schemas.microsoft.com/office/drawing/2014/main" id="{DE04857F-04C7-2A45-9008-63962135B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3243655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   y   z</a:t>
            </a:r>
          </a:p>
        </p:txBody>
      </p:sp>
      <p:sp>
        <p:nvSpPr>
          <p:cNvPr id="470" name="Text Box 32">
            <a:extLst>
              <a:ext uri="{FF2B5EF4-FFF2-40B4-BE49-F238E27FC236}">
                <a16:creationId xmlns:a16="http://schemas.microsoft.com/office/drawing/2014/main" id="{32F2134F-DADA-504D-87FB-F65DBD72C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36246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</a:p>
        </p:txBody>
      </p:sp>
      <p:sp>
        <p:nvSpPr>
          <p:cNvPr id="471" name="Text Box 33">
            <a:extLst>
              <a:ext uri="{FF2B5EF4-FFF2-40B4-BE49-F238E27FC236}">
                <a16:creationId xmlns:a16="http://schemas.microsoft.com/office/drawing/2014/main" id="{09493725-917E-7E4C-B214-A060666AA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39294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</a:p>
        </p:txBody>
      </p:sp>
      <p:sp>
        <p:nvSpPr>
          <p:cNvPr id="472" name="Text Box 34">
            <a:extLst>
              <a:ext uri="{FF2B5EF4-FFF2-40B4-BE49-F238E27FC236}">
                <a16:creationId xmlns:a16="http://schemas.microsoft.com/office/drawing/2014/main" id="{39E2692B-68BF-284D-BD9C-6B4A373E2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42342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</a:p>
        </p:txBody>
      </p:sp>
      <p:sp>
        <p:nvSpPr>
          <p:cNvPr id="473" name="Text Box 35">
            <a:extLst>
              <a:ext uri="{FF2B5EF4-FFF2-40B4-BE49-F238E27FC236}">
                <a16:creationId xmlns:a16="http://schemas.microsoft.com/office/drawing/2014/main" id="{C49848CC-FE8D-5A4F-890E-D9311F47A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030" y="36246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4" name="Text Box 36">
            <a:extLst>
              <a:ext uri="{FF2B5EF4-FFF2-40B4-BE49-F238E27FC236}">
                <a16:creationId xmlns:a16="http://schemas.microsoft.com/office/drawing/2014/main" id="{0F4B0497-AF0A-B949-97CF-86A3CF853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36246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5" name="Text Box 37">
            <a:extLst>
              <a:ext uri="{FF2B5EF4-FFF2-40B4-BE49-F238E27FC236}">
                <a16:creationId xmlns:a16="http://schemas.microsoft.com/office/drawing/2014/main" id="{5D3DFBDB-39AA-BD41-B291-2A4FF492A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4310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6" name="Text Box 38">
            <a:extLst>
              <a:ext uri="{FF2B5EF4-FFF2-40B4-BE49-F238E27FC236}">
                <a16:creationId xmlns:a16="http://schemas.microsoft.com/office/drawing/2014/main" id="{776D606C-DE24-8347-8683-291671A55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4310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7" name="Text Box 39">
            <a:extLst>
              <a:ext uri="{FF2B5EF4-FFF2-40B4-BE49-F238E27FC236}">
                <a16:creationId xmlns:a16="http://schemas.microsoft.com/office/drawing/2014/main" id="{EB1D1ECD-7692-774D-A9DC-7E3545283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4310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8" name="Text Box 40">
            <a:extLst>
              <a:ext uri="{FF2B5EF4-FFF2-40B4-BE49-F238E27FC236}">
                <a16:creationId xmlns:a16="http://schemas.microsoft.com/office/drawing/2014/main" id="{5088B19E-B34D-784B-A082-880065FF7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468" y="3134117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cost to</a:t>
            </a:r>
          </a:p>
        </p:txBody>
      </p:sp>
      <p:sp>
        <p:nvSpPr>
          <p:cNvPr id="479" name="Line 41">
            <a:extLst>
              <a:ext uri="{FF2B5EF4-FFF2-40B4-BE49-F238E27FC236}">
                <a16:creationId xmlns:a16="http://schemas.microsoft.com/office/drawing/2014/main" id="{ED309D65-AC9A-9A48-950E-AC379D97B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6230" y="5229617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80" name="Line 42">
            <a:extLst>
              <a:ext uri="{FF2B5EF4-FFF2-40B4-BE49-F238E27FC236}">
                <a16:creationId xmlns:a16="http://schemas.microsoft.com/office/drawing/2014/main" id="{7261B6D8-FC59-FF4F-9BF1-AFB07D297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1430" y="5458217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81" name="Text Box 43">
            <a:extLst>
              <a:ext uri="{FF2B5EF4-FFF2-40B4-BE49-F238E27FC236}">
                <a16:creationId xmlns:a16="http://schemas.microsoft.com/office/drawing/2014/main" id="{E4ED2235-863B-7A4C-81DA-A5C8498D7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5072455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   y   z</a:t>
            </a:r>
          </a:p>
        </p:txBody>
      </p:sp>
      <p:sp>
        <p:nvSpPr>
          <p:cNvPr id="482" name="Text Box 44">
            <a:extLst>
              <a:ext uri="{FF2B5EF4-FFF2-40B4-BE49-F238E27FC236}">
                <a16:creationId xmlns:a16="http://schemas.microsoft.com/office/drawing/2014/main" id="{80848CD5-EF97-E44C-8B10-AE1B3598E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54534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</a:p>
        </p:txBody>
      </p:sp>
      <p:sp>
        <p:nvSpPr>
          <p:cNvPr id="483" name="Text Box 45">
            <a:extLst>
              <a:ext uri="{FF2B5EF4-FFF2-40B4-BE49-F238E27FC236}">
                <a16:creationId xmlns:a16="http://schemas.microsoft.com/office/drawing/2014/main" id="{B922D36E-AC67-1A4C-BF40-D8CC270F8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57582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</a:p>
        </p:txBody>
      </p:sp>
      <p:sp>
        <p:nvSpPr>
          <p:cNvPr id="484" name="Text Box 46">
            <a:extLst>
              <a:ext uri="{FF2B5EF4-FFF2-40B4-BE49-F238E27FC236}">
                <a16:creationId xmlns:a16="http://schemas.microsoft.com/office/drawing/2014/main" id="{C96BD7D4-6B14-C047-B652-884D02CB9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60630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</a:p>
        </p:txBody>
      </p:sp>
      <p:sp>
        <p:nvSpPr>
          <p:cNvPr id="485" name="Text Box 47">
            <a:extLst>
              <a:ext uri="{FF2B5EF4-FFF2-40B4-BE49-F238E27FC236}">
                <a16:creationId xmlns:a16="http://schemas.microsoft.com/office/drawing/2014/main" id="{7B2377F3-60C2-304A-9159-875DB1D6A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5839217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86" name="Text Box 48">
            <a:extLst>
              <a:ext uri="{FF2B5EF4-FFF2-40B4-BE49-F238E27FC236}">
                <a16:creationId xmlns:a16="http://schemas.microsoft.com/office/drawing/2014/main" id="{D8E11DB6-4089-A144-9DBB-C9FF805F5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5834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87" name="Text Box 49">
            <a:extLst>
              <a:ext uri="{FF2B5EF4-FFF2-40B4-BE49-F238E27FC236}">
                <a16:creationId xmlns:a16="http://schemas.microsoft.com/office/drawing/2014/main" id="{CC1B387A-1C77-A744-93E2-098ED73DA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5834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88" name="Text Box 50">
            <a:extLst>
              <a:ext uri="{FF2B5EF4-FFF2-40B4-BE49-F238E27FC236}">
                <a16:creationId xmlns:a16="http://schemas.microsoft.com/office/drawing/2014/main" id="{7F1FABE2-EAE5-3B48-A95A-1DB182B20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613925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489" name="Text Box 51">
            <a:extLst>
              <a:ext uri="{FF2B5EF4-FFF2-40B4-BE49-F238E27FC236}">
                <a16:creationId xmlns:a16="http://schemas.microsoft.com/office/drawing/2014/main" id="{19FF0230-3458-D248-B773-7F9D70995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613925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490" name="Text Box 52">
            <a:extLst>
              <a:ext uri="{FF2B5EF4-FFF2-40B4-BE49-F238E27FC236}">
                <a16:creationId xmlns:a16="http://schemas.microsoft.com/office/drawing/2014/main" id="{F1940022-DEF4-9D4B-BA4B-AAB798862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613925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491" name="Text Box 53">
            <a:extLst>
              <a:ext uri="{FF2B5EF4-FFF2-40B4-BE49-F238E27FC236}">
                <a16:creationId xmlns:a16="http://schemas.microsoft.com/office/drawing/2014/main" id="{4EEA2A3C-0BB3-5A4A-A3BC-614C830D6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693" y="4940692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cost to</a:t>
            </a:r>
          </a:p>
        </p:txBody>
      </p:sp>
      <p:sp>
        <p:nvSpPr>
          <p:cNvPr id="492" name="Text Box 54">
            <a:extLst>
              <a:ext uri="{FF2B5EF4-FFF2-40B4-BE49-F238E27FC236}">
                <a16:creationId xmlns:a16="http://schemas.microsoft.com/office/drawing/2014/main" id="{00BD020A-F6F0-114E-BA53-F52BCF13B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3700855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2   0   1</a:t>
            </a:r>
          </a:p>
        </p:txBody>
      </p:sp>
      <p:sp>
        <p:nvSpPr>
          <p:cNvPr id="493" name="Text Box 55">
            <a:extLst>
              <a:ext uri="{FF2B5EF4-FFF2-40B4-BE49-F238E27FC236}">
                <a16:creationId xmlns:a16="http://schemas.microsoft.com/office/drawing/2014/main" id="{00FA41ED-B3FF-E242-9DB3-E1257161C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5458217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 ∞  ∞</a:t>
            </a:r>
          </a:p>
        </p:txBody>
      </p:sp>
      <p:sp>
        <p:nvSpPr>
          <p:cNvPr id="494" name="Text Box 56">
            <a:extLst>
              <a:ext uri="{FF2B5EF4-FFF2-40B4-BE49-F238E27FC236}">
                <a16:creationId xmlns:a16="http://schemas.microsoft.com/office/drawing/2014/main" id="{6DADD8BB-11F7-2447-9FCC-5D864B542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755" y="2207017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2   0   1</a:t>
            </a:r>
          </a:p>
        </p:txBody>
      </p:sp>
      <p:sp>
        <p:nvSpPr>
          <p:cNvPr id="495" name="Text Box 57">
            <a:extLst>
              <a:ext uri="{FF2B5EF4-FFF2-40B4-BE49-F238E27FC236}">
                <a16:creationId xmlns:a16="http://schemas.microsoft.com/office/drawing/2014/main" id="{5CB25BE3-30C1-0A41-90C7-82149A082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755" y="2522930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7   1   0</a:t>
            </a:r>
          </a:p>
        </p:txBody>
      </p:sp>
      <p:sp>
        <p:nvSpPr>
          <p:cNvPr id="496" name="Line 58">
            <a:extLst>
              <a:ext uri="{FF2B5EF4-FFF2-40B4-BE49-F238E27FC236}">
                <a16:creationId xmlns:a16="http://schemas.microsoft.com/office/drawing/2014/main" id="{21884B5D-F7C2-8C44-B19B-93AAB1E7C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6830" y="2181617"/>
            <a:ext cx="68580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7" name="Line 59">
            <a:extLst>
              <a:ext uri="{FF2B5EF4-FFF2-40B4-BE49-F238E27FC236}">
                <a16:creationId xmlns:a16="http://schemas.microsoft.com/office/drawing/2014/main" id="{7DF54633-A6C6-3549-93EA-4B0F0A132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0630" y="2257817"/>
            <a:ext cx="685800" cy="312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8" name="Line 60">
            <a:extLst>
              <a:ext uri="{FF2B5EF4-FFF2-40B4-BE49-F238E27FC236}">
                <a16:creationId xmlns:a16="http://schemas.microsoft.com/office/drawing/2014/main" id="{1466A465-3F94-9545-ABD6-8D8CD2184C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0630" y="2715017"/>
            <a:ext cx="762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9" name="Line 61">
            <a:extLst>
              <a:ext uri="{FF2B5EF4-FFF2-40B4-BE49-F238E27FC236}">
                <a16:creationId xmlns:a16="http://schemas.microsoft.com/office/drawing/2014/main" id="{21BBF839-40E3-0C41-9536-5ABF8D8BD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0630" y="4315217"/>
            <a:ext cx="60960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0" name="Line 62">
            <a:extLst>
              <a:ext uri="{FF2B5EF4-FFF2-40B4-BE49-F238E27FC236}">
                <a16:creationId xmlns:a16="http://schemas.microsoft.com/office/drawing/2014/main" id="{D3CBD049-6D4E-044B-B00F-23CDF409F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0630" y="2791217"/>
            <a:ext cx="838200" cy="3429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1" name="Line 63">
            <a:extLst>
              <a:ext uri="{FF2B5EF4-FFF2-40B4-BE49-F238E27FC236}">
                <a16:creationId xmlns:a16="http://schemas.microsoft.com/office/drawing/2014/main" id="{07663209-9542-2049-9E73-A6836493B7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830" y="4543817"/>
            <a:ext cx="76200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2" name="Line 64">
            <a:extLst>
              <a:ext uri="{FF2B5EF4-FFF2-40B4-BE49-F238E27FC236}">
                <a16:creationId xmlns:a16="http://schemas.microsoft.com/office/drawing/2014/main" id="{0E7158AD-B22F-7D45-BE45-5A28417E38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6630" y="6545655"/>
            <a:ext cx="6417502" cy="0"/>
          </a:xfrm>
          <a:prstGeom prst="line">
            <a:avLst/>
          </a:prstGeom>
          <a:noFill/>
          <a:ln w="1587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3" name="Text Box 65">
            <a:extLst>
              <a:ext uri="{FF2B5EF4-FFF2-40B4-BE49-F238E27FC236}">
                <a16:creationId xmlns:a16="http://schemas.microsoft.com/office/drawing/2014/main" id="{46978D6B-6DAC-7F45-BEB1-D317E94DB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0443" y="6337692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time</a:t>
            </a:r>
          </a:p>
        </p:txBody>
      </p:sp>
      <p:grpSp>
        <p:nvGrpSpPr>
          <p:cNvPr id="504" name="Group 66">
            <a:extLst>
              <a:ext uri="{FF2B5EF4-FFF2-40B4-BE49-F238E27FC236}">
                <a16:creationId xmlns:a16="http://schemas.microsoft.com/office/drawing/2014/main" id="{131105F8-C125-CE49-B85B-EC210DF07326}"/>
              </a:ext>
            </a:extLst>
          </p:cNvPr>
          <p:cNvGrpSpPr>
            <a:grpSpLocks/>
          </p:cNvGrpSpPr>
          <p:nvPr/>
        </p:nvGrpSpPr>
        <p:grpSpPr bwMode="auto">
          <a:xfrm>
            <a:off x="9037572" y="2949053"/>
            <a:ext cx="2184400" cy="1212850"/>
            <a:chOff x="2352" y="0"/>
            <a:chExt cx="1376" cy="764"/>
          </a:xfrm>
        </p:grpSpPr>
        <p:sp>
          <p:nvSpPr>
            <p:cNvPr id="505" name="Freeform 67">
              <a:extLst>
                <a:ext uri="{FF2B5EF4-FFF2-40B4-BE49-F238E27FC236}">
                  <a16:creationId xmlns:a16="http://schemas.microsoft.com/office/drawing/2014/main" id="{263D03E2-9196-934C-9562-378C3A280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06" name="Group 68">
              <a:extLst>
                <a:ext uri="{FF2B5EF4-FFF2-40B4-BE49-F238E27FC236}">
                  <a16:creationId xmlns:a16="http://schemas.microsoft.com/office/drawing/2014/main" id="{83D5943B-43BC-7148-A0C5-04D5679B6A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507" name="Freeform 69">
                <a:extLst>
                  <a:ext uri="{FF2B5EF4-FFF2-40B4-BE49-F238E27FC236}">
                    <a16:creationId xmlns:a16="http://schemas.microsoft.com/office/drawing/2014/main" id="{5C3786B6-68E8-994E-A191-4C79E192C6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08" name="Oval 70">
                <a:extLst>
                  <a:ext uri="{FF2B5EF4-FFF2-40B4-BE49-F238E27FC236}">
                    <a16:creationId xmlns:a16="http://schemas.microsoft.com/office/drawing/2014/main" id="{76B74C90-F035-0D46-90DC-7012A31BC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09" name="Line 71">
                <a:extLst>
                  <a:ext uri="{FF2B5EF4-FFF2-40B4-BE49-F238E27FC236}">
                    <a16:creationId xmlns:a16="http://schemas.microsoft.com/office/drawing/2014/main" id="{E0C79831-B7E5-D94D-B962-8A0A2EBCC5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0" name="Line 72">
                <a:extLst>
                  <a:ext uri="{FF2B5EF4-FFF2-40B4-BE49-F238E27FC236}">
                    <a16:creationId xmlns:a16="http://schemas.microsoft.com/office/drawing/2014/main" id="{B7A75E97-14D7-254C-BAE7-25319E0F33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1" name="Rectangle 73">
                <a:extLst>
                  <a:ext uri="{FF2B5EF4-FFF2-40B4-BE49-F238E27FC236}">
                    <a16:creationId xmlns:a16="http://schemas.microsoft.com/office/drawing/2014/main" id="{0C521DAF-FFE0-054B-8828-ED05D1912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2" name="Oval 74">
                <a:extLst>
                  <a:ext uri="{FF2B5EF4-FFF2-40B4-BE49-F238E27FC236}">
                    <a16:creationId xmlns:a16="http://schemas.microsoft.com/office/drawing/2014/main" id="{91217C6B-657E-7D4C-92F2-48179F30D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3" name="Freeform 75">
                <a:extLst>
                  <a:ext uri="{FF2B5EF4-FFF2-40B4-BE49-F238E27FC236}">
                    <a16:creationId xmlns:a16="http://schemas.microsoft.com/office/drawing/2014/main" id="{93320E84-7F42-D646-8644-59F5B863EA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4" name="Freeform 76">
                <a:extLst>
                  <a:ext uri="{FF2B5EF4-FFF2-40B4-BE49-F238E27FC236}">
                    <a16:creationId xmlns:a16="http://schemas.microsoft.com/office/drawing/2014/main" id="{BF0EFC1E-A2ED-9644-9F97-C07A497C7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15" name="Group 77">
                <a:extLst>
                  <a:ext uri="{FF2B5EF4-FFF2-40B4-BE49-F238E27FC236}">
                    <a16:creationId xmlns:a16="http://schemas.microsoft.com/office/drawing/2014/main" id="{8262C69D-F268-2849-B65D-1324D5E79F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537" name="Rectangle 78">
                  <a:extLst>
                    <a:ext uri="{FF2B5EF4-FFF2-40B4-BE49-F238E27FC236}">
                      <a16:creationId xmlns:a16="http://schemas.microsoft.com/office/drawing/2014/main" id="{6C0B7D66-013B-B74F-B238-4572FF1070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8" name="Text Box 79">
                  <a:extLst>
                    <a:ext uri="{FF2B5EF4-FFF2-40B4-BE49-F238E27FC236}">
                      <a16:creationId xmlns:a16="http://schemas.microsoft.com/office/drawing/2014/main" id="{0F706F26-1CB7-8943-89C3-5B640B734B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x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16" name="Group 80">
                <a:extLst>
                  <a:ext uri="{FF2B5EF4-FFF2-40B4-BE49-F238E27FC236}">
                    <a16:creationId xmlns:a16="http://schemas.microsoft.com/office/drawing/2014/main" id="{AE871476-E138-D04C-BACC-E193845288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529" name="Oval 81">
                  <a:extLst>
                    <a:ext uri="{FF2B5EF4-FFF2-40B4-BE49-F238E27FC236}">
                      <a16:creationId xmlns:a16="http://schemas.microsoft.com/office/drawing/2014/main" id="{63D5C5EA-53A0-8947-BFB8-BA3581D411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0" name="Line 82">
                  <a:extLst>
                    <a:ext uri="{FF2B5EF4-FFF2-40B4-BE49-F238E27FC236}">
                      <a16:creationId xmlns:a16="http://schemas.microsoft.com/office/drawing/2014/main" id="{8FF3C56B-7C27-0949-8918-4755B9C7CF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1" name="Line 83">
                  <a:extLst>
                    <a:ext uri="{FF2B5EF4-FFF2-40B4-BE49-F238E27FC236}">
                      <a16:creationId xmlns:a16="http://schemas.microsoft.com/office/drawing/2014/main" id="{E4D0170D-AC3D-E343-A0C0-936BA18230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2" name="Rectangle 84">
                  <a:extLst>
                    <a:ext uri="{FF2B5EF4-FFF2-40B4-BE49-F238E27FC236}">
                      <a16:creationId xmlns:a16="http://schemas.microsoft.com/office/drawing/2014/main" id="{A95CCE0E-AE26-AF43-BF4F-282F902019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3" name="Oval 85">
                  <a:extLst>
                    <a:ext uri="{FF2B5EF4-FFF2-40B4-BE49-F238E27FC236}">
                      <a16:creationId xmlns:a16="http://schemas.microsoft.com/office/drawing/2014/main" id="{1F165F2E-D551-1543-8FF4-E7E9AEB5B6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534" name="Group 86">
                  <a:extLst>
                    <a:ext uri="{FF2B5EF4-FFF2-40B4-BE49-F238E27FC236}">
                      <a16:creationId xmlns:a16="http://schemas.microsoft.com/office/drawing/2014/main" id="{4A219E6B-F8FD-F745-B02C-95F9E51582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535" name="Rectangle 87">
                    <a:extLst>
                      <a:ext uri="{FF2B5EF4-FFF2-40B4-BE49-F238E27FC236}">
                        <a16:creationId xmlns:a16="http://schemas.microsoft.com/office/drawing/2014/main" id="{DF4CEA50-DC2D-B54A-A88C-7266818FA2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36" name="Text Box 88">
                    <a:extLst>
                      <a:ext uri="{FF2B5EF4-FFF2-40B4-BE49-F238E27FC236}">
                        <a16:creationId xmlns:a16="http://schemas.microsoft.com/office/drawing/2014/main" id="{386959F9-9A61-B243-A07D-325F59824D4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517" name="Text Box 89">
                <a:extLst>
                  <a:ext uri="{FF2B5EF4-FFF2-40B4-BE49-F238E27FC236}">
                    <a16:creationId xmlns:a16="http://schemas.microsoft.com/office/drawing/2014/main" id="{2DB55D98-85D1-9148-BFB4-604DA29883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8" name="Text Box 90">
                <a:extLst>
                  <a:ext uri="{FF2B5EF4-FFF2-40B4-BE49-F238E27FC236}">
                    <a16:creationId xmlns:a16="http://schemas.microsoft.com/office/drawing/2014/main" id="{5777214A-84D8-6042-BFBC-CD42F8A4E7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2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9" name="Text Box 91">
                <a:extLst>
                  <a:ext uri="{FF2B5EF4-FFF2-40B4-BE49-F238E27FC236}">
                    <a16:creationId xmlns:a16="http://schemas.microsoft.com/office/drawing/2014/main" id="{A075B8CC-4064-A446-96E5-46A5335841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7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20" name="Group 92">
                <a:extLst>
                  <a:ext uri="{FF2B5EF4-FFF2-40B4-BE49-F238E27FC236}">
                    <a16:creationId xmlns:a16="http://schemas.microsoft.com/office/drawing/2014/main" id="{978CB86D-6BC1-D74D-81E3-563678BB15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521" name="Oval 93">
                  <a:extLst>
                    <a:ext uri="{FF2B5EF4-FFF2-40B4-BE49-F238E27FC236}">
                      <a16:creationId xmlns:a16="http://schemas.microsoft.com/office/drawing/2014/main" id="{9E11D3DA-6E78-DC4D-AB66-97414F1706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2" name="Line 94">
                  <a:extLst>
                    <a:ext uri="{FF2B5EF4-FFF2-40B4-BE49-F238E27FC236}">
                      <a16:creationId xmlns:a16="http://schemas.microsoft.com/office/drawing/2014/main" id="{9CD3C1B5-32AF-0941-8FAD-BECEF5F877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3" name="Line 95">
                  <a:extLst>
                    <a:ext uri="{FF2B5EF4-FFF2-40B4-BE49-F238E27FC236}">
                      <a16:creationId xmlns:a16="http://schemas.microsoft.com/office/drawing/2014/main" id="{5A1A044E-122F-4747-A104-F412C2D387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4" name="Rectangle 96">
                  <a:extLst>
                    <a:ext uri="{FF2B5EF4-FFF2-40B4-BE49-F238E27FC236}">
                      <a16:creationId xmlns:a16="http://schemas.microsoft.com/office/drawing/2014/main" id="{09C84F8B-D4F5-454E-A791-F7AEECAC47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5" name="Oval 97">
                  <a:extLst>
                    <a:ext uri="{FF2B5EF4-FFF2-40B4-BE49-F238E27FC236}">
                      <a16:creationId xmlns:a16="http://schemas.microsoft.com/office/drawing/2014/main" id="{EE203571-1A2B-8347-8640-3200A74980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526" name="Group 98">
                  <a:extLst>
                    <a:ext uri="{FF2B5EF4-FFF2-40B4-BE49-F238E27FC236}">
                      <a16:creationId xmlns:a16="http://schemas.microsoft.com/office/drawing/2014/main" id="{121AF45C-AC41-F04B-A84E-1F1324A6E2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527" name="Rectangle 99">
                    <a:extLst>
                      <a:ext uri="{FF2B5EF4-FFF2-40B4-BE49-F238E27FC236}">
                        <a16:creationId xmlns:a16="http://schemas.microsoft.com/office/drawing/2014/main" id="{05065D65-45F5-1D49-A57E-6BF34FB53D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28" name="Text Box 100">
                    <a:extLst>
                      <a:ext uri="{FF2B5EF4-FFF2-40B4-BE49-F238E27FC236}">
                        <a16:creationId xmlns:a16="http://schemas.microsoft.com/office/drawing/2014/main" id="{150498C7-B1F2-5B49-80A1-FAF96601B03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y</a:t>
                    </a: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</p:grpSp>
      <p:sp>
        <p:nvSpPr>
          <p:cNvPr id="539" name="Text Box 101">
            <a:extLst>
              <a:ext uri="{FF2B5EF4-FFF2-40B4-BE49-F238E27FC236}">
                <a16:creationId xmlns:a16="http://schemas.microsoft.com/office/drawing/2014/main" id="{AAF68ACA-AA85-2D45-AA50-EB9D1EF81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097" y="1455629"/>
            <a:ext cx="71526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</a:t>
            </a:r>
            <a:r>
              <a:rPr kumimoji="0" lang="en-US" i="0" u="none" strike="noStrike" kern="0" cap="none" spc="0" normalizeH="0" baseline="-2500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()</a:t>
            </a:r>
          </a:p>
        </p:txBody>
      </p:sp>
      <p:sp>
        <p:nvSpPr>
          <p:cNvPr id="540" name="Oval 104">
            <a:extLst>
              <a:ext uri="{FF2B5EF4-FFF2-40B4-BE49-F238E27FC236}">
                <a16:creationId xmlns:a16="http://schemas.microsoft.com/office/drawing/2014/main" id="{E4833BB8-5386-714A-8ECD-2265D1970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230" y="1876817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1" name="Oval 105">
            <a:extLst>
              <a:ext uri="{FF2B5EF4-FFF2-40B4-BE49-F238E27FC236}">
                <a16:creationId xmlns:a16="http://schemas.microsoft.com/office/drawing/2014/main" id="{539F2E50-2760-1F46-9F61-0FFBBE40D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230" y="3934217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2" name="Oval 106">
            <a:extLst>
              <a:ext uri="{FF2B5EF4-FFF2-40B4-BE49-F238E27FC236}">
                <a16:creationId xmlns:a16="http://schemas.microsoft.com/office/drawing/2014/main" id="{B4D0684B-E9F4-224B-8F03-FAA946680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230" y="6144017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3" name="Oval 107">
            <a:extLst>
              <a:ext uri="{FF2B5EF4-FFF2-40B4-BE49-F238E27FC236}">
                <a16:creationId xmlns:a16="http://schemas.microsoft.com/office/drawing/2014/main" id="{D8B66424-DAF2-6B4B-A3EA-1F3A87F82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268" y="1876817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4" name="Rectangle 108">
            <a:extLst>
              <a:ext uri="{FF2B5EF4-FFF2-40B4-BE49-F238E27FC236}">
                <a16:creationId xmlns:a16="http://schemas.microsoft.com/office/drawing/2014/main" id="{46C3C8FD-A834-5848-8F49-E36A80BE4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322" y="3416550"/>
            <a:ext cx="38683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D</a:t>
            </a:r>
            <a:r>
              <a:rPr lang="fr-FR" baseline="-25000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x</a:t>
            </a: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(y) = min{c</a:t>
            </a:r>
            <a:r>
              <a:rPr lang="fr-FR" baseline="-25000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x,y </a:t>
            </a: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+ D</a:t>
            </a:r>
            <a:r>
              <a:rPr lang="fr-FR" baseline="-25000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y</a:t>
            </a: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(y), c</a:t>
            </a:r>
            <a:r>
              <a:rPr lang="fr-FR" baseline="-25000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x,z</a:t>
            </a: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+ D</a:t>
            </a:r>
            <a:r>
              <a:rPr lang="fr-FR" baseline="-25000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z</a:t>
            </a: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(y)} </a:t>
            </a:r>
            <a:b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</a:b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             = min{2+0 , 7+1} = 2</a:t>
            </a:r>
          </a:p>
        </p:txBody>
      </p:sp>
      <p:sp>
        <p:nvSpPr>
          <p:cNvPr id="545" name="Line 109">
            <a:extLst>
              <a:ext uri="{FF2B5EF4-FFF2-40B4-BE49-F238E27FC236}">
                <a16:creationId xmlns:a16="http://schemas.microsoft.com/office/drawing/2014/main" id="{521E24B6-6689-494A-B9C4-5536D9945F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37817" y="2139668"/>
            <a:ext cx="310172" cy="1304989"/>
          </a:xfrm>
          <a:prstGeom prst="line">
            <a:avLst/>
          </a:prstGeom>
          <a:noFill/>
          <a:ln w="12700">
            <a:solidFill>
              <a:srgbClr val="0000A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6" name="Rectangle 110">
            <a:extLst>
              <a:ext uri="{FF2B5EF4-FFF2-40B4-BE49-F238E27FC236}">
                <a16:creationId xmlns:a16="http://schemas.microsoft.com/office/drawing/2014/main" id="{B2A02F2F-A1E3-0B4C-A79C-C635D78CB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461" y="2260908"/>
            <a:ext cx="3660949" cy="726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i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D</a:t>
            </a:r>
            <a:r>
              <a:rPr lang="fr-FR" i="1" baseline="-25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x</a:t>
            </a:r>
            <a:r>
              <a:rPr lang="fr-FR" i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(z) = </a:t>
            </a: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min{</a:t>
            </a:r>
            <a:r>
              <a:rPr lang="fr-FR" i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</a:t>
            </a:r>
            <a:r>
              <a:rPr lang="fr-FR" i="1" baseline="-25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x,y</a:t>
            </a:r>
            <a:r>
              <a:rPr lang="fr-FR" i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+ D</a:t>
            </a:r>
            <a:r>
              <a:rPr lang="fr-FR" i="1" baseline="-25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y</a:t>
            </a:r>
            <a:r>
              <a:rPr lang="fr-FR" i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(z), c</a:t>
            </a:r>
            <a:r>
              <a:rPr lang="fr-FR" i="1" baseline="-25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x,z</a:t>
            </a:r>
            <a:r>
              <a:rPr lang="fr-FR" i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+ D</a:t>
            </a:r>
            <a:r>
              <a:rPr lang="fr-FR" i="1" baseline="-25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z</a:t>
            </a:r>
            <a:r>
              <a:rPr lang="fr-FR" i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(z)</a:t>
            </a: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} 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= min{2+1 , 7+0} = 3</a:t>
            </a:r>
          </a:p>
        </p:txBody>
      </p:sp>
      <p:sp>
        <p:nvSpPr>
          <p:cNvPr id="547" name="Line 111">
            <a:extLst>
              <a:ext uri="{FF2B5EF4-FFF2-40B4-BE49-F238E27FC236}">
                <a16:creationId xmlns:a16="http://schemas.microsoft.com/office/drawing/2014/main" id="{0907A64B-C8AD-924E-8F80-30210673ED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06812" y="2116725"/>
            <a:ext cx="805472" cy="338376"/>
          </a:xfrm>
          <a:prstGeom prst="line">
            <a:avLst/>
          </a:prstGeom>
          <a:noFill/>
          <a:ln w="9525">
            <a:solidFill>
              <a:srgbClr val="0000A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8" name="Text Box 112">
            <a:extLst>
              <a:ext uri="{FF2B5EF4-FFF2-40B4-BE49-F238E27FC236}">
                <a16:creationId xmlns:a16="http://schemas.microsoft.com/office/drawing/2014/main" id="{755B21C5-8034-A140-8D46-F6465D626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9743" y="1875230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549" name="Text Box 113">
            <a:extLst>
              <a:ext uri="{FF2B5EF4-FFF2-40B4-BE49-F238E27FC236}">
                <a16:creationId xmlns:a16="http://schemas.microsoft.com/office/drawing/2014/main" id="{BB12F587-434B-8040-89E5-C33952407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843" y="1879992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 </a:t>
            </a:r>
          </a:p>
        </p:txBody>
      </p:sp>
      <p:sp>
        <p:nvSpPr>
          <p:cNvPr id="550" name="Text Box 114">
            <a:extLst>
              <a:ext uri="{FF2B5EF4-FFF2-40B4-BE49-F238E27FC236}">
                <a16:creationId xmlns:a16="http://schemas.microsoft.com/office/drawing/2014/main" id="{1BE115B7-BB8D-4842-AC91-954E4DE00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9672" y="3214405"/>
            <a:ext cx="71526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</a:t>
            </a:r>
            <a:r>
              <a:rPr kumimoji="0" lang="en-US" i="0" u="none" strike="noStrike" kern="0" cap="none" spc="0" normalizeH="0" baseline="-2500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()</a:t>
            </a:r>
          </a:p>
        </p:txBody>
      </p:sp>
      <p:sp>
        <p:nvSpPr>
          <p:cNvPr id="551" name="Text Box 115">
            <a:extLst>
              <a:ext uri="{FF2B5EF4-FFF2-40B4-BE49-F238E27FC236}">
                <a16:creationId xmlns:a16="http://schemas.microsoft.com/office/drawing/2014/main" id="{E33B6EC8-BC95-5A49-B2A3-D690FAD14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970" y="5037203"/>
            <a:ext cx="71526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</a:t>
            </a:r>
            <a:r>
              <a:rPr kumimoji="0" lang="en-US" i="0" u="none" strike="noStrike" kern="0" cap="none" spc="0" normalizeH="0" baseline="-2500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()</a:t>
            </a:r>
          </a:p>
        </p:txBody>
      </p:sp>
      <p:sp>
        <p:nvSpPr>
          <p:cNvPr id="552" name="Text Box 117">
            <a:extLst>
              <a:ext uri="{FF2B5EF4-FFF2-40B4-BE49-F238E27FC236}">
                <a16:creationId xmlns:a16="http://schemas.microsoft.com/office/drawing/2014/main" id="{2BC96468-B8D0-7747-BAA8-8ADD15DE7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0155" y="1343417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cost to</a:t>
            </a:r>
          </a:p>
        </p:txBody>
      </p:sp>
      <p:sp>
        <p:nvSpPr>
          <p:cNvPr id="553" name="Text Box 118">
            <a:extLst>
              <a:ext uri="{FF2B5EF4-FFF2-40B4-BE49-F238E27FC236}">
                <a16:creationId xmlns:a16="http://schemas.microsoft.com/office/drawing/2014/main" id="{7BC9CC29-3CAF-8840-B41C-0E5451EC256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538212" y="2268136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CAF57-82C1-2845-A7F2-D9378B091BC8}"/>
              </a:ext>
            </a:extLst>
          </p:cNvPr>
          <p:cNvGrpSpPr/>
          <p:nvPr/>
        </p:nvGrpSpPr>
        <p:grpSpPr>
          <a:xfrm>
            <a:off x="2743200" y="1891430"/>
            <a:ext cx="2491320" cy="352127"/>
            <a:chOff x="2743200" y="1891430"/>
            <a:chExt cx="2491320" cy="35212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94D18E1-E29B-3644-B343-3665BCDAB7D3}"/>
                </a:ext>
              </a:extLst>
            </p:cNvPr>
            <p:cNvSpPr/>
            <p:nvPr/>
          </p:nvSpPr>
          <p:spPr>
            <a:xfrm>
              <a:off x="2743200" y="1891430"/>
              <a:ext cx="350729" cy="350729"/>
            </a:xfrm>
            <a:prstGeom prst="ellipse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F9971C8F-9E23-804B-AF92-3A64A52A6010}"/>
                </a:ext>
              </a:extLst>
            </p:cNvPr>
            <p:cNvSpPr/>
            <p:nvPr/>
          </p:nvSpPr>
          <p:spPr>
            <a:xfrm>
              <a:off x="4883791" y="1892828"/>
              <a:ext cx="350729" cy="350729"/>
            </a:xfrm>
            <a:prstGeom prst="ellipse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731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" grpId="0"/>
      <p:bldP spid="545" grpId="0" animBg="1"/>
      <p:bldP spid="546" grpId="0"/>
      <p:bldP spid="547" grpId="0" animBg="1"/>
      <p:bldP spid="548" grpId="0"/>
      <p:bldP spid="54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vector: another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443" name="Line 3">
            <a:extLst>
              <a:ext uri="{FF2B5EF4-FFF2-40B4-BE49-F238E27FC236}">
                <a16:creationId xmlns:a16="http://schemas.microsoft.com/office/drawing/2014/main" id="{939910D0-6520-E74E-BA03-8367DB9FD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6230" y="1648217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44" name="Line 4">
            <a:extLst>
              <a:ext uri="{FF2B5EF4-FFF2-40B4-BE49-F238E27FC236}">
                <a16:creationId xmlns:a16="http://schemas.microsoft.com/office/drawing/2014/main" id="{FBAA51FA-578A-FB4C-9FC1-D33D94C08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1430" y="1876817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45" name="Text Box 5">
            <a:extLst>
              <a:ext uri="{FF2B5EF4-FFF2-40B4-BE49-F238E27FC236}">
                <a16:creationId xmlns:a16="http://schemas.microsoft.com/office/drawing/2014/main" id="{63C65693-0CB5-9044-8280-CEE1EF17B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1491055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   y   z</a:t>
            </a:r>
          </a:p>
        </p:txBody>
      </p:sp>
      <p:sp>
        <p:nvSpPr>
          <p:cNvPr id="446" name="Text Box 6">
            <a:extLst>
              <a:ext uri="{FF2B5EF4-FFF2-40B4-BE49-F238E27FC236}">
                <a16:creationId xmlns:a16="http://schemas.microsoft.com/office/drawing/2014/main" id="{0C8AEA14-E30C-AC4A-B87D-472785A1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18720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</a:p>
        </p:txBody>
      </p:sp>
      <p:sp>
        <p:nvSpPr>
          <p:cNvPr id="447" name="Text Box 7">
            <a:extLst>
              <a:ext uri="{FF2B5EF4-FFF2-40B4-BE49-F238E27FC236}">
                <a16:creationId xmlns:a16="http://schemas.microsoft.com/office/drawing/2014/main" id="{9CB9B004-A231-8945-A90A-D2FD2F666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21768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</a:p>
        </p:txBody>
      </p:sp>
      <p:sp>
        <p:nvSpPr>
          <p:cNvPr id="448" name="Text Box 8">
            <a:extLst>
              <a:ext uri="{FF2B5EF4-FFF2-40B4-BE49-F238E27FC236}">
                <a16:creationId xmlns:a16="http://schemas.microsoft.com/office/drawing/2014/main" id="{D1A9BD92-FFBA-0F45-A8B0-C056C2DDB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24816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</a:p>
        </p:txBody>
      </p:sp>
      <p:sp>
        <p:nvSpPr>
          <p:cNvPr id="449" name="Text Box 9">
            <a:extLst>
              <a:ext uri="{FF2B5EF4-FFF2-40B4-BE49-F238E27FC236}">
                <a16:creationId xmlns:a16="http://schemas.microsoft.com/office/drawing/2014/main" id="{70BC3416-9A08-EC45-8E5D-0D62E7328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1872055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0  2   7</a:t>
            </a:r>
          </a:p>
        </p:txBody>
      </p:sp>
      <p:sp>
        <p:nvSpPr>
          <p:cNvPr id="450" name="Text Box 10">
            <a:extLst>
              <a:ext uri="{FF2B5EF4-FFF2-40B4-BE49-F238E27FC236}">
                <a16:creationId xmlns:a16="http://schemas.microsoft.com/office/drawing/2014/main" id="{3126AC87-8359-BD44-8B0C-CC527572F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22530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1" name="Text Box 11">
            <a:extLst>
              <a:ext uri="{FF2B5EF4-FFF2-40B4-BE49-F238E27FC236}">
                <a16:creationId xmlns:a16="http://schemas.microsoft.com/office/drawing/2014/main" id="{6C8B20E3-E296-674B-80E9-64B2EFDC0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22530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2" name="Text Box 12">
            <a:extLst>
              <a:ext uri="{FF2B5EF4-FFF2-40B4-BE49-F238E27FC236}">
                <a16:creationId xmlns:a16="http://schemas.microsoft.com/office/drawing/2014/main" id="{111D1292-4CEC-9344-AF33-EB2DDE6F8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22530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3" name="Text Box 13">
            <a:extLst>
              <a:ext uri="{FF2B5EF4-FFF2-40B4-BE49-F238E27FC236}">
                <a16:creationId xmlns:a16="http://schemas.microsoft.com/office/drawing/2014/main" id="{AE9EF258-7972-B446-AD9F-8B97076B8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25578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4" name="Text Box 14">
            <a:extLst>
              <a:ext uri="{FF2B5EF4-FFF2-40B4-BE49-F238E27FC236}">
                <a16:creationId xmlns:a16="http://schemas.microsoft.com/office/drawing/2014/main" id="{0D5B7E41-5C46-6245-B3F5-C5C034F54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25578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5" name="Text Box 15">
            <a:extLst>
              <a:ext uri="{FF2B5EF4-FFF2-40B4-BE49-F238E27FC236}">
                <a16:creationId xmlns:a16="http://schemas.microsoft.com/office/drawing/2014/main" id="{C18A5654-24F2-FE41-AE07-5B3BAAE08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25578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7" name="Text Box 17">
            <a:extLst>
              <a:ext uri="{FF2B5EF4-FFF2-40B4-BE49-F238E27FC236}">
                <a16:creationId xmlns:a16="http://schemas.microsoft.com/office/drawing/2014/main" id="{C4104C8E-6D55-8340-B34F-632A4F41B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9580" y="1359292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cost to</a:t>
            </a:r>
          </a:p>
        </p:txBody>
      </p:sp>
      <p:sp>
        <p:nvSpPr>
          <p:cNvPr id="458" name="Text Box 18">
            <a:extLst>
              <a:ext uri="{FF2B5EF4-FFF2-40B4-BE49-F238E27FC236}">
                <a16:creationId xmlns:a16="http://schemas.microsoft.com/office/drawing/2014/main" id="{9A819F40-DC81-8147-9209-4A43511CF45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495349" y="4011211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from</a:t>
            </a:r>
          </a:p>
        </p:txBody>
      </p:sp>
      <p:sp>
        <p:nvSpPr>
          <p:cNvPr id="459" name="Text Box 19">
            <a:extLst>
              <a:ext uri="{FF2B5EF4-FFF2-40B4-BE49-F238E27FC236}">
                <a16:creationId xmlns:a16="http://schemas.microsoft.com/office/drawing/2014/main" id="{14A2DFF4-3C64-774C-B843-E53559D4A71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495348" y="5819374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from</a:t>
            </a:r>
          </a:p>
        </p:txBody>
      </p:sp>
      <p:sp>
        <p:nvSpPr>
          <p:cNvPr id="467" name="Line 29">
            <a:extLst>
              <a:ext uri="{FF2B5EF4-FFF2-40B4-BE49-F238E27FC236}">
                <a16:creationId xmlns:a16="http://schemas.microsoft.com/office/drawing/2014/main" id="{75BD0381-0562-D546-9AF0-B19FCE9D6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6230" y="3400817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8" name="Line 30">
            <a:extLst>
              <a:ext uri="{FF2B5EF4-FFF2-40B4-BE49-F238E27FC236}">
                <a16:creationId xmlns:a16="http://schemas.microsoft.com/office/drawing/2014/main" id="{EED41EBB-EA99-8C4C-B356-FFC04F3520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1430" y="3629417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9" name="Text Box 31">
            <a:extLst>
              <a:ext uri="{FF2B5EF4-FFF2-40B4-BE49-F238E27FC236}">
                <a16:creationId xmlns:a16="http://schemas.microsoft.com/office/drawing/2014/main" id="{DE04857F-04C7-2A45-9008-63962135B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3243655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   y   z</a:t>
            </a:r>
          </a:p>
        </p:txBody>
      </p:sp>
      <p:sp>
        <p:nvSpPr>
          <p:cNvPr id="470" name="Text Box 32">
            <a:extLst>
              <a:ext uri="{FF2B5EF4-FFF2-40B4-BE49-F238E27FC236}">
                <a16:creationId xmlns:a16="http://schemas.microsoft.com/office/drawing/2014/main" id="{32F2134F-DADA-504D-87FB-F65DBD72C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36246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</a:p>
        </p:txBody>
      </p:sp>
      <p:sp>
        <p:nvSpPr>
          <p:cNvPr id="471" name="Text Box 33">
            <a:extLst>
              <a:ext uri="{FF2B5EF4-FFF2-40B4-BE49-F238E27FC236}">
                <a16:creationId xmlns:a16="http://schemas.microsoft.com/office/drawing/2014/main" id="{09493725-917E-7E4C-B214-A060666AA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39294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</a:p>
        </p:txBody>
      </p:sp>
      <p:sp>
        <p:nvSpPr>
          <p:cNvPr id="472" name="Text Box 34">
            <a:extLst>
              <a:ext uri="{FF2B5EF4-FFF2-40B4-BE49-F238E27FC236}">
                <a16:creationId xmlns:a16="http://schemas.microsoft.com/office/drawing/2014/main" id="{39E2692B-68BF-284D-BD9C-6B4A373E2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42342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</a:p>
        </p:txBody>
      </p:sp>
      <p:sp>
        <p:nvSpPr>
          <p:cNvPr id="473" name="Text Box 35">
            <a:extLst>
              <a:ext uri="{FF2B5EF4-FFF2-40B4-BE49-F238E27FC236}">
                <a16:creationId xmlns:a16="http://schemas.microsoft.com/office/drawing/2014/main" id="{C49848CC-FE8D-5A4F-890E-D9311F47A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030" y="36246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4" name="Text Box 36">
            <a:extLst>
              <a:ext uri="{FF2B5EF4-FFF2-40B4-BE49-F238E27FC236}">
                <a16:creationId xmlns:a16="http://schemas.microsoft.com/office/drawing/2014/main" id="{0F4B0497-AF0A-B949-97CF-86A3CF853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36246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5" name="Text Box 37">
            <a:extLst>
              <a:ext uri="{FF2B5EF4-FFF2-40B4-BE49-F238E27FC236}">
                <a16:creationId xmlns:a16="http://schemas.microsoft.com/office/drawing/2014/main" id="{5D3DFBDB-39AA-BD41-B291-2A4FF492A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4310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6" name="Text Box 38">
            <a:extLst>
              <a:ext uri="{FF2B5EF4-FFF2-40B4-BE49-F238E27FC236}">
                <a16:creationId xmlns:a16="http://schemas.microsoft.com/office/drawing/2014/main" id="{776D606C-DE24-8347-8683-291671A55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4310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7" name="Text Box 39">
            <a:extLst>
              <a:ext uri="{FF2B5EF4-FFF2-40B4-BE49-F238E27FC236}">
                <a16:creationId xmlns:a16="http://schemas.microsoft.com/office/drawing/2014/main" id="{EB1D1ECD-7692-774D-A9DC-7E3545283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4310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8" name="Text Box 40">
            <a:extLst>
              <a:ext uri="{FF2B5EF4-FFF2-40B4-BE49-F238E27FC236}">
                <a16:creationId xmlns:a16="http://schemas.microsoft.com/office/drawing/2014/main" id="{5088B19E-B34D-784B-A082-880065FF7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468" y="3134117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cost to</a:t>
            </a:r>
          </a:p>
        </p:txBody>
      </p:sp>
      <p:sp>
        <p:nvSpPr>
          <p:cNvPr id="479" name="Line 41">
            <a:extLst>
              <a:ext uri="{FF2B5EF4-FFF2-40B4-BE49-F238E27FC236}">
                <a16:creationId xmlns:a16="http://schemas.microsoft.com/office/drawing/2014/main" id="{ED309D65-AC9A-9A48-950E-AC379D97B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6230" y="5229617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80" name="Line 42">
            <a:extLst>
              <a:ext uri="{FF2B5EF4-FFF2-40B4-BE49-F238E27FC236}">
                <a16:creationId xmlns:a16="http://schemas.microsoft.com/office/drawing/2014/main" id="{7261B6D8-FC59-FF4F-9BF1-AFB07D297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1430" y="5458217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81" name="Text Box 43">
            <a:extLst>
              <a:ext uri="{FF2B5EF4-FFF2-40B4-BE49-F238E27FC236}">
                <a16:creationId xmlns:a16="http://schemas.microsoft.com/office/drawing/2014/main" id="{E4ED2235-863B-7A4C-81DA-A5C8498D7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5072455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   y   z</a:t>
            </a:r>
          </a:p>
        </p:txBody>
      </p:sp>
      <p:sp>
        <p:nvSpPr>
          <p:cNvPr id="482" name="Text Box 44">
            <a:extLst>
              <a:ext uri="{FF2B5EF4-FFF2-40B4-BE49-F238E27FC236}">
                <a16:creationId xmlns:a16="http://schemas.microsoft.com/office/drawing/2014/main" id="{80848CD5-EF97-E44C-8B10-AE1B3598E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54534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</a:p>
        </p:txBody>
      </p:sp>
      <p:sp>
        <p:nvSpPr>
          <p:cNvPr id="483" name="Text Box 45">
            <a:extLst>
              <a:ext uri="{FF2B5EF4-FFF2-40B4-BE49-F238E27FC236}">
                <a16:creationId xmlns:a16="http://schemas.microsoft.com/office/drawing/2014/main" id="{B922D36E-AC67-1A4C-BF40-D8CC270F8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57582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</a:p>
        </p:txBody>
      </p:sp>
      <p:sp>
        <p:nvSpPr>
          <p:cNvPr id="484" name="Text Box 46">
            <a:extLst>
              <a:ext uri="{FF2B5EF4-FFF2-40B4-BE49-F238E27FC236}">
                <a16:creationId xmlns:a16="http://schemas.microsoft.com/office/drawing/2014/main" id="{C96BD7D4-6B14-C047-B652-884D02CB9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60630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</a:p>
        </p:txBody>
      </p:sp>
      <p:sp>
        <p:nvSpPr>
          <p:cNvPr id="485" name="Text Box 47">
            <a:extLst>
              <a:ext uri="{FF2B5EF4-FFF2-40B4-BE49-F238E27FC236}">
                <a16:creationId xmlns:a16="http://schemas.microsoft.com/office/drawing/2014/main" id="{7B2377F3-60C2-304A-9159-875DB1D6A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5839217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86" name="Text Box 48">
            <a:extLst>
              <a:ext uri="{FF2B5EF4-FFF2-40B4-BE49-F238E27FC236}">
                <a16:creationId xmlns:a16="http://schemas.microsoft.com/office/drawing/2014/main" id="{D8E11DB6-4089-A144-9DBB-C9FF805F5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5834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87" name="Text Box 49">
            <a:extLst>
              <a:ext uri="{FF2B5EF4-FFF2-40B4-BE49-F238E27FC236}">
                <a16:creationId xmlns:a16="http://schemas.microsoft.com/office/drawing/2014/main" id="{CC1B387A-1C77-A744-93E2-098ED73DA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5834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88" name="Text Box 50">
            <a:extLst>
              <a:ext uri="{FF2B5EF4-FFF2-40B4-BE49-F238E27FC236}">
                <a16:creationId xmlns:a16="http://schemas.microsoft.com/office/drawing/2014/main" id="{7F1FABE2-EAE5-3B48-A95A-1DB182B20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613925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489" name="Text Box 51">
            <a:extLst>
              <a:ext uri="{FF2B5EF4-FFF2-40B4-BE49-F238E27FC236}">
                <a16:creationId xmlns:a16="http://schemas.microsoft.com/office/drawing/2014/main" id="{19FF0230-3458-D248-B773-7F9D70995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613925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490" name="Text Box 52">
            <a:extLst>
              <a:ext uri="{FF2B5EF4-FFF2-40B4-BE49-F238E27FC236}">
                <a16:creationId xmlns:a16="http://schemas.microsoft.com/office/drawing/2014/main" id="{F1940022-DEF4-9D4B-BA4B-AAB798862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613925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491" name="Text Box 53">
            <a:extLst>
              <a:ext uri="{FF2B5EF4-FFF2-40B4-BE49-F238E27FC236}">
                <a16:creationId xmlns:a16="http://schemas.microsoft.com/office/drawing/2014/main" id="{4EEA2A3C-0BB3-5A4A-A3BC-614C830D6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693" y="4940692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cost to</a:t>
            </a:r>
          </a:p>
        </p:txBody>
      </p:sp>
      <p:sp>
        <p:nvSpPr>
          <p:cNvPr id="492" name="Text Box 54">
            <a:extLst>
              <a:ext uri="{FF2B5EF4-FFF2-40B4-BE49-F238E27FC236}">
                <a16:creationId xmlns:a16="http://schemas.microsoft.com/office/drawing/2014/main" id="{00BD020A-F6F0-114E-BA53-F52BCF13B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424" y="3658910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2   0   1</a:t>
            </a:r>
          </a:p>
        </p:txBody>
      </p:sp>
      <p:sp>
        <p:nvSpPr>
          <p:cNvPr id="493" name="Text Box 55">
            <a:extLst>
              <a:ext uri="{FF2B5EF4-FFF2-40B4-BE49-F238E27FC236}">
                <a16:creationId xmlns:a16="http://schemas.microsoft.com/office/drawing/2014/main" id="{00FA41ED-B3FF-E242-9DB3-E1257161C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5458217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 ∞  ∞</a:t>
            </a:r>
          </a:p>
        </p:txBody>
      </p:sp>
      <p:sp>
        <p:nvSpPr>
          <p:cNvPr id="496" name="Line 58">
            <a:extLst>
              <a:ext uri="{FF2B5EF4-FFF2-40B4-BE49-F238E27FC236}">
                <a16:creationId xmlns:a16="http://schemas.microsoft.com/office/drawing/2014/main" id="{21884B5D-F7C2-8C44-B19B-93AAB1E7C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6830" y="2181617"/>
            <a:ext cx="68580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7" name="Line 59">
            <a:extLst>
              <a:ext uri="{FF2B5EF4-FFF2-40B4-BE49-F238E27FC236}">
                <a16:creationId xmlns:a16="http://schemas.microsoft.com/office/drawing/2014/main" id="{7DF54633-A6C6-3549-93EA-4B0F0A132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0630" y="2257817"/>
            <a:ext cx="685800" cy="312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8" name="Line 60">
            <a:extLst>
              <a:ext uri="{FF2B5EF4-FFF2-40B4-BE49-F238E27FC236}">
                <a16:creationId xmlns:a16="http://schemas.microsoft.com/office/drawing/2014/main" id="{1466A465-3F94-9545-ABD6-8D8CD2184C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0630" y="2715017"/>
            <a:ext cx="762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9" name="Line 61">
            <a:extLst>
              <a:ext uri="{FF2B5EF4-FFF2-40B4-BE49-F238E27FC236}">
                <a16:creationId xmlns:a16="http://schemas.microsoft.com/office/drawing/2014/main" id="{21BBF839-40E3-0C41-9536-5ABF8D8BD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0630" y="4315217"/>
            <a:ext cx="60960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0" name="Line 62">
            <a:extLst>
              <a:ext uri="{FF2B5EF4-FFF2-40B4-BE49-F238E27FC236}">
                <a16:creationId xmlns:a16="http://schemas.microsoft.com/office/drawing/2014/main" id="{D3CBD049-6D4E-044B-B00F-23CDF409F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0630" y="2791217"/>
            <a:ext cx="838200" cy="3429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1" name="Line 63">
            <a:extLst>
              <a:ext uri="{FF2B5EF4-FFF2-40B4-BE49-F238E27FC236}">
                <a16:creationId xmlns:a16="http://schemas.microsoft.com/office/drawing/2014/main" id="{07663209-9542-2049-9E73-A6836493B7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830" y="4543817"/>
            <a:ext cx="76200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504" name="Group 66">
            <a:extLst>
              <a:ext uri="{FF2B5EF4-FFF2-40B4-BE49-F238E27FC236}">
                <a16:creationId xmlns:a16="http://schemas.microsoft.com/office/drawing/2014/main" id="{131105F8-C125-CE49-B85B-EC210DF07326}"/>
              </a:ext>
            </a:extLst>
          </p:cNvPr>
          <p:cNvGrpSpPr>
            <a:grpSpLocks/>
          </p:cNvGrpSpPr>
          <p:nvPr/>
        </p:nvGrpSpPr>
        <p:grpSpPr bwMode="auto">
          <a:xfrm>
            <a:off x="9037572" y="2949053"/>
            <a:ext cx="2184400" cy="1212850"/>
            <a:chOff x="2352" y="0"/>
            <a:chExt cx="1376" cy="764"/>
          </a:xfrm>
        </p:grpSpPr>
        <p:sp>
          <p:nvSpPr>
            <p:cNvPr id="505" name="Freeform 67">
              <a:extLst>
                <a:ext uri="{FF2B5EF4-FFF2-40B4-BE49-F238E27FC236}">
                  <a16:creationId xmlns:a16="http://schemas.microsoft.com/office/drawing/2014/main" id="{263D03E2-9196-934C-9562-378C3A280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06" name="Group 68">
              <a:extLst>
                <a:ext uri="{FF2B5EF4-FFF2-40B4-BE49-F238E27FC236}">
                  <a16:creationId xmlns:a16="http://schemas.microsoft.com/office/drawing/2014/main" id="{83D5943B-43BC-7148-A0C5-04D5679B6A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507" name="Freeform 69">
                <a:extLst>
                  <a:ext uri="{FF2B5EF4-FFF2-40B4-BE49-F238E27FC236}">
                    <a16:creationId xmlns:a16="http://schemas.microsoft.com/office/drawing/2014/main" id="{5C3786B6-68E8-994E-A191-4C79E192C6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08" name="Oval 70">
                <a:extLst>
                  <a:ext uri="{FF2B5EF4-FFF2-40B4-BE49-F238E27FC236}">
                    <a16:creationId xmlns:a16="http://schemas.microsoft.com/office/drawing/2014/main" id="{76B74C90-F035-0D46-90DC-7012A31BC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09" name="Line 71">
                <a:extLst>
                  <a:ext uri="{FF2B5EF4-FFF2-40B4-BE49-F238E27FC236}">
                    <a16:creationId xmlns:a16="http://schemas.microsoft.com/office/drawing/2014/main" id="{E0C79831-B7E5-D94D-B962-8A0A2EBCC5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0" name="Line 72">
                <a:extLst>
                  <a:ext uri="{FF2B5EF4-FFF2-40B4-BE49-F238E27FC236}">
                    <a16:creationId xmlns:a16="http://schemas.microsoft.com/office/drawing/2014/main" id="{B7A75E97-14D7-254C-BAE7-25319E0F33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1" name="Rectangle 73">
                <a:extLst>
                  <a:ext uri="{FF2B5EF4-FFF2-40B4-BE49-F238E27FC236}">
                    <a16:creationId xmlns:a16="http://schemas.microsoft.com/office/drawing/2014/main" id="{0C521DAF-FFE0-054B-8828-ED05D1912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2" name="Oval 74">
                <a:extLst>
                  <a:ext uri="{FF2B5EF4-FFF2-40B4-BE49-F238E27FC236}">
                    <a16:creationId xmlns:a16="http://schemas.microsoft.com/office/drawing/2014/main" id="{91217C6B-657E-7D4C-92F2-48179F30D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3" name="Freeform 75">
                <a:extLst>
                  <a:ext uri="{FF2B5EF4-FFF2-40B4-BE49-F238E27FC236}">
                    <a16:creationId xmlns:a16="http://schemas.microsoft.com/office/drawing/2014/main" id="{93320E84-7F42-D646-8644-59F5B863EA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4" name="Freeform 76">
                <a:extLst>
                  <a:ext uri="{FF2B5EF4-FFF2-40B4-BE49-F238E27FC236}">
                    <a16:creationId xmlns:a16="http://schemas.microsoft.com/office/drawing/2014/main" id="{BF0EFC1E-A2ED-9644-9F97-C07A497C7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15" name="Group 77">
                <a:extLst>
                  <a:ext uri="{FF2B5EF4-FFF2-40B4-BE49-F238E27FC236}">
                    <a16:creationId xmlns:a16="http://schemas.microsoft.com/office/drawing/2014/main" id="{8262C69D-F268-2849-B65D-1324D5E79F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537" name="Rectangle 78">
                  <a:extLst>
                    <a:ext uri="{FF2B5EF4-FFF2-40B4-BE49-F238E27FC236}">
                      <a16:creationId xmlns:a16="http://schemas.microsoft.com/office/drawing/2014/main" id="{6C0B7D66-013B-B74F-B238-4572FF1070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8" name="Text Box 79">
                  <a:extLst>
                    <a:ext uri="{FF2B5EF4-FFF2-40B4-BE49-F238E27FC236}">
                      <a16:creationId xmlns:a16="http://schemas.microsoft.com/office/drawing/2014/main" id="{0F706F26-1CB7-8943-89C3-5B640B734B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x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16" name="Group 80">
                <a:extLst>
                  <a:ext uri="{FF2B5EF4-FFF2-40B4-BE49-F238E27FC236}">
                    <a16:creationId xmlns:a16="http://schemas.microsoft.com/office/drawing/2014/main" id="{AE871476-E138-D04C-BACC-E193845288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529" name="Oval 81">
                  <a:extLst>
                    <a:ext uri="{FF2B5EF4-FFF2-40B4-BE49-F238E27FC236}">
                      <a16:creationId xmlns:a16="http://schemas.microsoft.com/office/drawing/2014/main" id="{63D5C5EA-53A0-8947-BFB8-BA3581D411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0" name="Line 82">
                  <a:extLst>
                    <a:ext uri="{FF2B5EF4-FFF2-40B4-BE49-F238E27FC236}">
                      <a16:creationId xmlns:a16="http://schemas.microsoft.com/office/drawing/2014/main" id="{8FF3C56B-7C27-0949-8918-4755B9C7CF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1" name="Line 83">
                  <a:extLst>
                    <a:ext uri="{FF2B5EF4-FFF2-40B4-BE49-F238E27FC236}">
                      <a16:creationId xmlns:a16="http://schemas.microsoft.com/office/drawing/2014/main" id="{E4D0170D-AC3D-E343-A0C0-936BA18230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2" name="Rectangle 84">
                  <a:extLst>
                    <a:ext uri="{FF2B5EF4-FFF2-40B4-BE49-F238E27FC236}">
                      <a16:creationId xmlns:a16="http://schemas.microsoft.com/office/drawing/2014/main" id="{A95CCE0E-AE26-AF43-BF4F-282F902019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3" name="Oval 85">
                  <a:extLst>
                    <a:ext uri="{FF2B5EF4-FFF2-40B4-BE49-F238E27FC236}">
                      <a16:creationId xmlns:a16="http://schemas.microsoft.com/office/drawing/2014/main" id="{1F165F2E-D551-1543-8FF4-E7E9AEB5B6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534" name="Group 86">
                  <a:extLst>
                    <a:ext uri="{FF2B5EF4-FFF2-40B4-BE49-F238E27FC236}">
                      <a16:creationId xmlns:a16="http://schemas.microsoft.com/office/drawing/2014/main" id="{4A219E6B-F8FD-F745-B02C-95F9E51582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535" name="Rectangle 87">
                    <a:extLst>
                      <a:ext uri="{FF2B5EF4-FFF2-40B4-BE49-F238E27FC236}">
                        <a16:creationId xmlns:a16="http://schemas.microsoft.com/office/drawing/2014/main" id="{DF4CEA50-DC2D-B54A-A88C-7266818FA2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36" name="Text Box 88">
                    <a:extLst>
                      <a:ext uri="{FF2B5EF4-FFF2-40B4-BE49-F238E27FC236}">
                        <a16:creationId xmlns:a16="http://schemas.microsoft.com/office/drawing/2014/main" id="{386959F9-9A61-B243-A07D-325F59824D4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517" name="Text Box 89">
                <a:extLst>
                  <a:ext uri="{FF2B5EF4-FFF2-40B4-BE49-F238E27FC236}">
                    <a16:creationId xmlns:a16="http://schemas.microsoft.com/office/drawing/2014/main" id="{2DB55D98-85D1-9148-BFB4-604DA29883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8" name="Text Box 90">
                <a:extLst>
                  <a:ext uri="{FF2B5EF4-FFF2-40B4-BE49-F238E27FC236}">
                    <a16:creationId xmlns:a16="http://schemas.microsoft.com/office/drawing/2014/main" id="{5777214A-84D8-6042-BFBC-CD42F8A4E7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2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9" name="Text Box 91">
                <a:extLst>
                  <a:ext uri="{FF2B5EF4-FFF2-40B4-BE49-F238E27FC236}">
                    <a16:creationId xmlns:a16="http://schemas.microsoft.com/office/drawing/2014/main" id="{A075B8CC-4064-A446-96E5-46A5335841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7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20" name="Group 92">
                <a:extLst>
                  <a:ext uri="{FF2B5EF4-FFF2-40B4-BE49-F238E27FC236}">
                    <a16:creationId xmlns:a16="http://schemas.microsoft.com/office/drawing/2014/main" id="{978CB86D-6BC1-D74D-81E3-563678BB15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521" name="Oval 93">
                  <a:extLst>
                    <a:ext uri="{FF2B5EF4-FFF2-40B4-BE49-F238E27FC236}">
                      <a16:creationId xmlns:a16="http://schemas.microsoft.com/office/drawing/2014/main" id="{9E11D3DA-6E78-DC4D-AB66-97414F1706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2" name="Line 94">
                  <a:extLst>
                    <a:ext uri="{FF2B5EF4-FFF2-40B4-BE49-F238E27FC236}">
                      <a16:creationId xmlns:a16="http://schemas.microsoft.com/office/drawing/2014/main" id="{9CD3C1B5-32AF-0941-8FAD-BECEF5F877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3" name="Line 95">
                  <a:extLst>
                    <a:ext uri="{FF2B5EF4-FFF2-40B4-BE49-F238E27FC236}">
                      <a16:creationId xmlns:a16="http://schemas.microsoft.com/office/drawing/2014/main" id="{5A1A044E-122F-4747-A104-F412C2D387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4" name="Rectangle 96">
                  <a:extLst>
                    <a:ext uri="{FF2B5EF4-FFF2-40B4-BE49-F238E27FC236}">
                      <a16:creationId xmlns:a16="http://schemas.microsoft.com/office/drawing/2014/main" id="{09C84F8B-D4F5-454E-A791-F7AEECAC47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5" name="Oval 97">
                  <a:extLst>
                    <a:ext uri="{FF2B5EF4-FFF2-40B4-BE49-F238E27FC236}">
                      <a16:creationId xmlns:a16="http://schemas.microsoft.com/office/drawing/2014/main" id="{EE203571-1A2B-8347-8640-3200A74980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526" name="Group 98">
                  <a:extLst>
                    <a:ext uri="{FF2B5EF4-FFF2-40B4-BE49-F238E27FC236}">
                      <a16:creationId xmlns:a16="http://schemas.microsoft.com/office/drawing/2014/main" id="{121AF45C-AC41-F04B-A84E-1F1324A6E2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527" name="Rectangle 99">
                    <a:extLst>
                      <a:ext uri="{FF2B5EF4-FFF2-40B4-BE49-F238E27FC236}">
                        <a16:creationId xmlns:a16="http://schemas.microsoft.com/office/drawing/2014/main" id="{05065D65-45F5-1D49-A57E-6BF34FB53D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28" name="Text Box 100">
                    <a:extLst>
                      <a:ext uri="{FF2B5EF4-FFF2-40B4-BE49-F238E27FC236}">
                        <a16:creationId xmlns:a16="http://schemas.microsoft.com/office/drawing/2014/main" id="{150498C7-B1F2-5B49-80A1-FAF96601B03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y</a:t>
                    </a: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</p:grpSp>
      <p:sp>
        <p:nvSpPr>
          <p:cNvPr id="539" name="Text Box 101">
            <a:extLst>
              <a:ext uri="{FF2B5EF4-FFF2-40B4-BE49-F238E27FC236}">
                <a16:creationId xmlns:a16="http://schemas.microsoft.com/office/drawing/2014/main" id="{AAF68ACA-AA85-2D45-AA50-EB9D1EF81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097" y="1455629"/>
            <a:ext cx="71526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</a:t>
            </a:r>
            <a:r>
              <a:rPr kumimoji="0" lang="en-US" i="0" u="none" strike="noStrike" kern="0" cap="none" spc="0" normalizeH="0" baseline="-2500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()</a:t>
            </a:r>
          </a:p>
        </p:txBody>
      </p:sp>
      <p:sp>
        <p:nvSpPr>
          <p:cNvPr id="540" name="Oval 104">
            <a:extLst>
              <a:ext uri="{FF2B5EF4-FFF2-40B4-BE49-F238E27FC236}">
                <a16:creationId xmlns:a16="http://schemas.microsoft.com/office/drawing/2014/main" id="{E4833BB8-5386-714A-8ECD-2265D1970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230" y="1876817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1" name="Oval 105">
            <a:extLst>
              <a:ext uri="{FF2B5EF4-FFF2-40B4-BE49-F238E27FC236}">
                <a16:creationId xmlns:a16="http://schemas.microsoft.com/office/drawing/2014/main" id="{539F2E50-2760-1F46-9F61-0FFBBE40D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230" y="3934217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2" name="Oval 106">
            <a:extLst>
              <a:ext uri="{FF2B5EF4-FFF2-40B4-BE49-F238E27FC236}">
                <a16:creationId xmlns:a16="http://schemas.microsoft.com/office/drawing/2014/main" id="{B4D0684B-E9F4-224B-8F03-FAA946680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230" y="6144017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" name="Text Box 114">
            <a:extLst>
              <a:ext uri="{FF2B5EF4-FFF2-40B4-BE49-F238E27FC236}">
                <a16:creationId xmlns:a16="http://schemas.microsoft.com/office/drawing/2014/main" id="{1BE115B7-BB8D-4842-AC91-954E4DE00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9672" y="3214405"/>
            <a:ext cx="71526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</a:t>
            </a:r>
            <a:r>
              <a:rPr kumimoji="0" lang="en-US" i="0" u="none" strike="noStrike" kern="0" cap="none" spc="0" normalizeH="0" baseline="-2500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()</a:t>
            </a:r>
          </a:p>
        </p:txBody>
      </p:sp>
      <p:sp>
        <p:nvSpPr>
          <p:cNvPr id="551" name="Text Box 115">
            <a:extLst>
              <a:ext uri="{FF2B5EF4-FFF2-40B4-BE49-F238E27FC236}">
                <a16:creationId xmlns:a16="http://schemas.microsoft.com/office/drawing/2014/main" id="{E33B6EC8-BC95-5A49-B2A3-D690FAD14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970" y="5037203"/>
            <a:ext cx="71526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</a:t>
            </a:r>
            <a:r>
              <a:rPr kumimoji="0" lang="en-US" i="0" u="none" strike="noStrike" kern="0" cap="none" spc="0" normalizeH="0" baseline="-2500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()</a:t>
            </a:r>
          </a:p>
        </p:txBody>
      </p:sp>
      <p:sp>
        <p:nvSpPr>
          <p:cNvPr id="553" name="Text Box 118">
            <a:extLst>
              <a:ext uri="{FF2B5EF4-FFF2-40B4-BE49-F238E27FC236}">
                <a16:creationId xmlns:a16="http://schemas.microsoft.com/office/drawing/2014/main" id="{7BC9CC29-3CAF-8840-B41C-0E5451EC256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538212" y="2268136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from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BA1FD83-DFE8-5347-B9CE-6C968DD0DF5C}"/>
              </a:ext>
            </a:extLst>
          </p:cNvPr>
          <p:cNvGrpSpPr/>
          <p:nvPr/>
        </p:nvGrpSpPr>
        <p:grpSpPr>
          <a:xfrm>
            <a:off x="3737691" y="1343416"/>
            <a:ext cx="3792537" cy="5105400"/>
            <a:chOff x="2760663" y="1143000"/>
            <a:chExt cx="3792537" cy="5105400"/>
          </a:xfrm>
        </p:grpSpPr>
        <p:sp>
          <p:nvSpPr>
            <p:cNvPr id="116" name="Line 20">
              <a:extLst>
                <a:ext uri="{FF2B5EF4-FFF2-40B4-BE49-F238E27FC236}">
                  <a16:creationId xmlns:a16="http://schemas.microsoft.com/office/drawing/2014/main" id="{4144DB2B-5DFB-074B-B3F3-150454E0C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15240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17" name="Line 21">
              <a:extLst>
                <a:ext uri="{FF2B5EF4-FFF2-40B4-BE49-F238E27FC236}">
                  <a16:creationId xmlns:a16="http://schemas.microsoft.com/office/drawing/2014/main" id="{7E1B00D8-0C9F-8C49-AE51-1B80C71A1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1600" y="17526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18" name="Text Box 22">
              <a:extLst>
                <a:ext uri="{FF2B5EF4-FFF2-40B4-BE49-F238E27FC236}">
                  <a16:creationId xmlns:a16="http://schemas.microsoft.com/office/drawing/2014/main" id="{C9FE0AC9-76B8-E844-AEAD-8B55DE4B5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1366838"/>
              <a:ext cx="908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   y   z</a:t>
              </a:r>
            </a:p>
          </p:txBody>
        </p:sp>
        <p:sp>
          <p:nvSpPr>
            <p:cNvPr id="119" name="Text Box 23">
              <a:extLst>
                <a:ext uri="{FF2B5EF4-FFF2-40B4-BE49-F238E27FC236}">
                  <a16:creationId xmlns:a16="http://schemas.microsoft.com/office/drawing/2014/main" id="{08D2EAF9-30A9-DB4D-BE82-84EE045D0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17478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</a:t>
              </a:r>
            </a:p>
          </p:txBody>
        </p:sp>
        <p:sp>
          <p:nvSpPr>
            <p:cNvPr id="120" name="Text Box 24">
              <a:extLst>
                <a:ext uri="{FF2B5EF4-FFF2-40B4-BE49-F238E27FC236}">
                  <a16:creationId xmlns:a16="http://schemas.microsoft.com/office/drawing/2014/main" id="{64F8E11E-A22A-FD49-8A59-46F2A477E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0526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y</a:t>
              </a:r>
            </a:p>
          </p:txBody>
        </p:sp>
        <p:sp>
          <p:nvSpPr>
            <p:cNvPr id="121" name="Text Box 25">
              <a:extLst>
                <a:ext uri="{FF2B5EF4-FFF2-40B4-BE49-F238E27FC236}">
                  <a16:creationId xmlns:a16="http://schemas.microsoft.com/office/drawing/2014/main" id="{78EC6E18-F467-454C-9F75-2E68E50DF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3574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z</a:t>
              </a:r>
            </a:p>
          </p:txBody>
        </p:sp>
        <p:sp>
          <p:nvSpPr>
            <p:cNvPr id="122" name="Text Box 26">
              <a:extLst>
                <a:ext uri="{FF2B5EF4-FFF2-40B4-BE49-F238E27FC236}">
                  <a16:creationId xmlns:a16="http://schemas.microsoft.com/office/drawing/2014/main" id="{91B2EA85-2427-634E-8646-38ADAE3AE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17478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0  2   3</a:t>
              </a:r>
            </a:p>
          </p:txBody>
        </p:sp>
        <p:sp>
          <p:nvSpPr>
            <p:cNvPr id="123" name="Text Box 27">
              <a:extLst>
                <a:ext uri="{FF2B5EF4-FFF2-40B4-BE49-F238E27FC236}">
                  <a16:creationId xmlns:a16="http://schemas.microsoft.com/office/drawing/2014/main" id="{C16C8AF6-4A75-B84C-9396-22A308E84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820443" y="2167732"/>
              <a:ext cx="5381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from</a:t>
              </a:r>
            </a:p>
          </p:txBody>
        </p:sp>
        <p:sp>
          <p:nvSpPr>
            <p:cNvPr id="124" name="Text Box 28">
              <a:extLst>
                <a:ext uri="{FF2B5EF4-FFF2-40B4-BE49-F238E27FC236}">
                  <a16:creationId xmlns:a16="http://schemas.microsoft.com/office/drawing/2014/main" id="{F630FEE9-7CE4-964F-AD1C-14B362CBE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8638" y="1223963"/>
              <a:ext cx="7064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cost to</a:t>
              </a:r>
            </a:p>
          </p:txBody>
        </p:sp>
        <p:sp>
          <p:nvSpPr>
            <p:cNvPr id="125" name="Line 50">
              <a:extLst>
                <a:ext uri="{FF2B5EF4-FFF2-40B4-BE49-F238E27FC236}">
                  <a16:creationId xmlns:a16="http://schemas.microsoft.com/office/drawing/2014/main" id="{1DE66E0F-A7EC-2C43-B5D0-23D486D6F9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32004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6" name="Line 51">
              <a:extLst>
                <a:ext uri="{FF2B5EF4-FFF2-40B4-BE49-F238E27FC236}">
                  <a16:creationId xmlns:a16="http://schemas.microsoft.com/office/drawing/2014/main" id="{6C841A72-C5FE-5949-919A-B4C133D08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429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7" name="Text Box 52">
              <a:extLst>
                <a:ext uri="{FF2B5EF4-FFF2-40B4-BE49-F238E27FC236}">
                  <a16:creationId xmlns:a16="http://schemas.microsoft.com/office/drawing/2014/main" id="{E1492B2F-25A1-6F4E-B5C0-098424DFC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043238"/>
              <a:ext cx="908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   y   z</a:t>
              </a:r>
            </a:p>
          </p:txBody>
        </p:sp>
        <p:sp>
          <p:nvSpPr>
            <p:cNvPr id="128" name="Text Box 53">
              <a:extLst>
                <a:ext uri="{FF2B5EF4-FFF2-40B4-BE49-F238E27FC236}">
                  <a16:creationId xmlns:a16="http://schemas.microsoft.com/office/drawing/2014/main" id="{9263A0CF-0F83-FD4A-B283-7EAEEA3F9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34242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</a:t>
              </a:r>
            </a:p>
          </p:txBody>
        </p:sp>
        <p:sp>
          <p:nvSpPr>
            <p:cNvPr id="129" name="Text Box 54">
              <a:extLst>
                <a:ext uri="{FF2B5EF4-FFF2-40B4-BE49-F238E27FC236}">
                  <a16:creationId xmlns:a16="http://schemas.microsoft.com/office/drawing/2014/main" id="{E1300D24-831D-C340-A7E6-E9595063F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37290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y</a:t>
              </a:r>
            </a:p>
          </p:txBody>
        </p:sp>
        <p:sp>
          <p:nvSpPr>
            <p:cNvPr id="130" name="Text Box 55">
              <a:extLst>
                <a:ext uri="{FF2B5EF4-FFF2-40B4-BE49-F238E27FC236}">
                  <a16:creationId xmlns:a16="http://schemas.microsoft.com/office/drawing/2014/main" id="{F5E54AC6-0FCF-3C4D-AE73-40696DC85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40338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z</a:t>
              </a:r>
            </a:p>
          </p:txBody>
        </p:sp>
        <p:sp>
          <p:nvSpPr>
            <p:cNvPr id="131" name="Text Box 56">
              <a:extLst>
                <a:ext uri="{FF2B5EF4-FFF2-40B4-BE49-F238E27FC236}">
                  <a16:creationId xmlns:a16="http://schemas.microsoft.com/office/drawing/2014/main" id="{F75153EE-3482-8542-A4C4-AC8C2FC24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4242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0  2   7</a:t>
              </a:r>
            </a:p>
          </p:txBody>
        </p:sp>
        <p:sp>
          <p:nvSpPr>
            <p:cNvPr id="132" name="Text Box 57">
              <a:extLst>
                <a:ext uri="{FF2B5EF4-FFF2-40B4-BE49-F238E27FC236}">
                  <a16:creationId xmlns:a16="http://schemas.microsoft.com/office/drawing/2014/main" id="{2FDABCC8-77E5-B94A-B85A-F00ADCFC6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643981" y="3821907"/>
              <a:ext cx="5381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from</a:t>
              </a:r>
            </a:p>
          </p:txBody>
        </p:sp>
        <p:sp>
          <p:nvSpPr>
            <p:cNvPr id="133" name="Text Box 58">
              <a:extLst>
                <a:ext uri="{FF2B5EF4-FFF2-40B4-BE49-F238E27FC236}">
                  <a16:creationId xmlns:a16="http://schemas.microsoft.com/office/drawing/2014/main" id="{2F22E984-7BD2-7049-9779-3B2DF0655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1063" y="2900363"/>
              <a:ext cx="7064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cost to</a:t>
              </a:r>
            </a:p>
          </p:txBody>
        </p:sp>
        <p:sp>
          <p:nvSpPr>
            <p:cNvPr id="134" name="Line 59">
              <a:extLst>
                <a:ext uri="{FF2B5EF4-FFF2-40B4-BE49-F238E27FC236}">
                  <a16:creationId xmlns:a16="http://schemas.microsoft.com/office/drawing/2014/main" id="{4DA56E92-6298-ED4D-889D-BD6B87900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32766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5" name="Line 60">
              <a:extLst>
                <a:ext uri="{FF2B5EF4-FFF2-40B4-BE49-F238E27FC236}">
                  <a16:creationId xmlns:a16="http://schemas.microsoft.com/office/drawing/2014/main" id="{38288DE2-8F1A-C943-9577-C5AB8F681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1600" y="3505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6" name="Text Box 61">
              <a:extLst>
                <a:ext uri="{FF2B5EF4-FFF2-40B4-BE49-F238E27FC236}">
                  <a16:creationId xmlns:a16="http://schemas.microsoft.com/office/drawing/2014/main" id="{30D567A8-C9F8-4A4B-8BCE-538C3C795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3119438"/>
              <a:ext cx="908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   y   z</a:t>
              </a:r>
            </a:p>
          </p:txBody>
        </p:sp>
        <p:sp>
          <p:nvSpPr>
            <p:cNvPr id="137" name="Text Box 62">
              <a:extLst>
                <a:ext uri="{FF2B5EF4-FFF2-40B4-BE49-F238E27FC236}">
                  <a16:creationId xmlns:a16="http://schemas.microsoft.com/office/drawing/2014/main" id="{AB04B685-1C21-974D-9179-86AEFB57F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35004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</a:t>
              </a:r>
            </a:p>
          </p:txBody>
        </p:sp>
        <p:sp>
          <p:nvSpPr>
            <p:cNvPr id="138" name="Text Box 63">
              <a:extLst>
                <a:ext uri="{FF2B5EF4-FFF2-40B4-BE49-F238E27FC236}">
                  <a16:creationId xmlns:a16="http://schemas.microsoft.com/office/drawing/2014/main" id="{B03D6419-FD0C-BE45-8623-BA90BF23D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38052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y</a:t>
              </a:r>
            </a:p>
          </p:txBody>
        </p:sp>
        <p:sp>
          <p:nvSpPr>
            <p:cNvPr id="139" name="Text Box 64">
              <a:extLst>
                <a:ext uri="{FF2B5EF4-FFF2-40B4-BE49-F238E27FC236}">
                  <a16:creationId xmlns:a16="http://schemas.microsoft.com/office/drawing/2014/main" id="{CE3783B5-28D8-584A-AE17-E49FD4EFC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41100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z</a:t>
              </a:r>
            </a:p>
          </p:txBody>
        </p:sp>
        <p:sp>
          <p:nvSpPr>
            <p:cNvPr id="140" name="Text Box 65">
              <a:extLst>
                <a:ext uri="{FF2B5EF4-FFF2-40B4-BE49-F238E27FC236}">
                  <a16:creationId xmlns:a16="http://schemas.microsoft.com/office/drawing/2014/main" id="{7E8F8993-5FF5-6B4D-861C-71F030EFC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35004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0  2   3</a:t>
              </a:r>
            </a:p>
          </p:txBody>
        </p:sp>
        <p:sp>
          <p:nvSpPr>
            <p:cNvPr id="141" name="Text Box 66">
              <a:extLst>
                <a:ext uri="{FF2B5EF4-FFF2-40B4-BE49-F238E27FC236}">
                  <a16:creationId xmlns:a16="http://schemas.microsoft.com/office/drawing/2014/main" id="{DA39478D-98E3-2F49-9A5B-27D196B79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820443" y="3898107"/>
              <a:ext cx="5381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from</a:t>
              </a:r>
            </a:p>
          </p:txBody>
        </p:sp>
        <p:sp>
          <p:nvSpPr>
            <p:cNvPr id="142" name="Text Box 67">
              <a:extLst>
                <a:ext uri="{FF2B5EF4-FFF2-40B4-BE49-F238E27FC236}">
                  <a16:creationId xmlns:a16="http://schemas.microsoft.com/office/drawing/2014/main" id="{5708604F-50A0-EE47-9C31-BD29C52EB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7525" y="2965450"/>
              <a:ext cx="7064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cost to</a:t>
              </a:r>
            </a:p>
          </p:txBody>
        </p:sp>
        <p:sp>
          <p:nvSpPr>
            <p:cNvPr id="143" name="Line 68">
              <a:extLst>
                <a:ext uri="{FF2B5EF4-FFF2-40B4-BE49-F238E27FC236}">
                  <a16:creationId xmlns:a16="http://schemas.microsoft.com/office/drawing/2014/main" id="{EADB6CD3-30DA-524F-AF65-29306DF23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0200" y="49530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44" name="Line 69">
              <a:extLst>
                <a:ext uri="{FF2B5EF4-FFF2-40B4-BE49-F238E27FC236}">
                  <a16:creationId xmlns:a16="http://schemas.microsoft.com/office/drawing/2014/main" id="{D8838154-BF72-B443-877A-456567965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51816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45" name="Text Box 70">
              <a:extLst>
                <a:ext uri="{FF2B5EF4-FFF2-40B4-BE49-F238E27FC236}">
                  <a16:creationId xmlns:a16="http://schemas.microsoft.com/office/drawing/2014/main" id="{EE34189A-380F-7642-B18C-2F6994F21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4795838"/>
              <a:ext cx="908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   y   z</a:t>
              </a:r>
            </a:p>
          </p:txBody>
        </p:sp>
        <p:sp>
          <p:nvSpPr>
            <p:cNvPr id="146" name="Text Box 71">
              <a:extLst>
                <a:ext uri="{FF2B5EF4-FFF2-40B4-BE49-F238E27FC236}">
                  <a16:creationId xmlns:a16="http://schemas.microsoft.com/office/drawing/2014/main" id="{72F88910-6649-864E-AAEC-C377BFCD6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0" y="51768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</a:t>
              </a:r>
            </a:p>
          </p:txBody>
        </p:sp>
        <p:sp>
          <p:nvSpPr>
            <p:cNvPr id="147" name="Text Box 72">
              <a:extLst>
                <a:ext uri="{FF2B5EF4-FFF2-40B4-BE49-F238E27FC236}">
                  <a16:creationId xmlns:a16="http://schemas.microsoft.com/office/drawing/2014/main" id="{4BB635F1-A540-AB4F-83C9-376DD752A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0" y="54816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y</a:t>
              </a:r>
            </a:p>
          </p:txBody>
        </p:sp>
        <p:sp>
          <p:nvSpPr>
            <p:cNvPr id="148" name="Text Box 73">
              <a:extLst>
                <a:ext uri="{FF2B5EF4-FFF2-40B4-BE49-F238E27FC236}">
                  <a16:creationId xmlns:a16="http://schemas.microsoft.com/office/drawing/2014/main" id="{F568A4AD-2019-D542-97D8-C2AFECA68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0" y="57864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z</a:t>
              </a:r>
            </a:p>
          </p:txBody>
        </p:sp>
        <p:sp>
          <p:nvSpPr>
            <p:cNvPr id="149" name="Text Box 74">
              <a:extLst>
                <a:ext uri="{FF2B5EF4-FFF2-40B4-BE49-F238E27FC236}">
                  <a16:creationId xmlns:a16="http://schemas.microsoft.com/office/drawing/2014/main" id="{88E09B4A-0DA1-F04F-AAFE-01DC62D23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51768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0  2   3</a:t>
              </a:r>
            </a:p>
          </p:txBody>
        </p:sp>
        <p:sp>
          <p:nvSpPr>
            <p:cNvPr id="150" name="Text Box 75">
              <a:extLst>
                <a:ext uri="{FF2B5EF4-FFF2-40B4-BE49-F238E27FC236}">
                  <a16:creationId xmlns:a16="http://schemas.microsoft.com/office/drawing/2014/main" id="{6CC4F39D-0234-674C-BA5C-63BA885E20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755357" y="5563394"/>
              <a:ext cx="5381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from</a:t>
              </a:r>
            </a:p>
          </p:txBody>
        </p:sp>
        <p:sp>
          <p:nvSpPr>
            <p:cNvPr id="151" name="Text Box 76">
              <a:extLst>
                <a:ext uri="{FF2B5EF4-FFF2-40B4-BE49-F238E27FC236}">
                  <a16:creationId xmlns:a16="http://schemas.microsoft.com/office/drawing/2014/main" id="{3E4793D5-141B-0C42-BD5E-F6B69C64B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1325" y="4664075"/>
              <a:ext cx="7064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cost to</a:t>
              </a:r>
            </a:p>
          </p:txBody>
        </p:sp>
        <p:sp>
          <p:nvSpPr>
            <p:cNvPr id="152" name="Line 77">
              <a:extLst>
                <a:ext uri="{FF2B5EF4-FFF2-40B4-BE49-F238E27FC236}">
                  <a16:creationId xmlns:a16="http://schemas.microsoft.com/office/drawing/2014/main" id="{14CE36D0-CF05-864A-8A09-B8653E140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49530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53" name="Line 78">
              <a:extLst>
                <a:ext uri="{FF2B5EF4-FFF2-40B4-BE49-F238E27FC236}">
                  <a16:creationId xmlns:a16="http://schemas.microsoft.com/office/drawing/2014/main" id="{BB876A47-1C89-404D-9919-C79C83D18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1816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54" name="Text Box 79">
              <a:extLst>
                <a:ext uri="{FF2B5EF4-FFF2-40B4-BE49-F238E27FC236}">
                  <a16:creationId xmlns:a16="http://schemas.microsoft.com/office/drawing/2014/main" id="{7E9BE629-82FC-AF43-8B11-C1B6B6AFA6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4795838"/>
              <a:ext cx="908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   y   z</a:t>
              </a:r>
            </a:p>
          </p:txBody>
        </p:sp>
        <p:sp>
          <p:nvSpPr>
            <p:cNvPr id="155" name="Text Box 80">
              <a:extLst>
                <a:ext uri="{FF2B5EF4-FFF2-40B4-BE49-F238E27FC236}">
                  <a16:creationId xmlns:a16="http://schemas.microsoft.com/office/drawing/2014/main" id="{767F888D-5357-B247-ABF9-36B87547C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1768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</a:t>
              </a:r>
            </a:p>
          </p:txBody>
        </p:sp>
        <p:sp>
          <p:nvSpPr>
            <p:cNvPr id="156" name="Text Box 81">
              <a:extLst>
                <a:ext uri="{FF2B5EF4-FFF2-40B4-BE49-F238E27FC236}">
                  <a16:creationId xmlns:a16="http://schemas.microsoft.com/office/drawing/2014/main" id="{C6F0E942-31EE-1C44-AB02-8705C1B07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4816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y</a:t>
              </a:r>
            </a:p>
          </p:txBody>
        </p:sp>
        <p:sp>
          <p:nvSpPr>
            <p:cNvPr id="157" name="Text Box 82">
              <a:extLst>
                <a:ext uri="{FF2B5EF4-FFF2-40B4-BE49-F238E27FC236}">
                  <a16:creationId xmlns:a16="http://schemas.microsoft.com/office/drawing/2014/main" id="{F7D75BA4-0A9F-BA41-AF22-E195DE013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7864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z</a:t>
              </a:r>
            </a:p>
          </p:txBody>
        </p:sp>
        <p:sp>
          <p:nvSpPr>
            <p:cNvPr id="158" name="Text Box 83">
              <a:extLst>
                <a:ext uri="{FF2B5EF4-FFF2-40B4-BE49-F238E27FC236}">
                  <a16:creationId xmlns:a16="http://schemas.microsoft.com/office/drawing/2014/main" id="{8353E28B-E861-E04B-9CAC-11C865E2B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51768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0  2   7</a:t>
              </a:r>
            </a:p>
          </p:txBody>
        </p:sp>
        <p:sp>
          <p:nvSpPr>
            <p:cNvPr id="159" name="Text Box 84">
              <a:extLst>
                <a:ext uri="{FF2B5EF4-FFF2-40B4-BE49-F238E27FC236}">
                  <a16:creationId xmlns:a16="http://schemas.microsoft.com/office/drawing/2014/main" id="{3F36A84A-276A-DF42-B597-7B39AB5FD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643982" y="5531644"/>
              <a:ext cx="5381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from</a:t>
              </a:r>
            </a:p>
          </p:txBody>
        </p:sp>
        <p:sp>
          <p:nvSpPr>
            <p:cNvPr id="160" name="Text Box 85">
              <a:extLst>
                <a:ext uri="{FF2B5EF4-FFF2-40B4-BE49-F238E27FC236}">
                  <a16:creationId xmlns:a16="http://schemas.microsoft.com/office/drawing/2014/main" id="{A7F5CC85-9234-BB46-B11F-06C095943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9950" y="4664075"/>
              <a:ext cx="7064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cost to</a:t>
              </a:r>
            </a:p>
          </p:txBody>
        </p:sp>
        <p:sp>
          <p:nvSpPr>
            <p:cNvPr id="161" name="Text Box 103">
              <a:extLst>
                <a:ext uri="{FF2B5EF4-FFF2-40B4-BE49-F238E27FC236}">
                  <a16:creationId xmlns:a16="http://schemas.microsoft.com/office/drawing/2014/main" id="{96789DF3-57A4-E34A-93AB-C449DE36D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771900"/>
              <a:ext cx="882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2  0   1</a:t>
              </a:r>
            </a:p>
          </p:txBody>
        </p:sp>
        <p:sp>
          <p:nvSpPr>
            <p:cNvPr id="162" name="Text Box 104">
              <a:extLst>
                <a:ext uri="{FF2B5EF4-FFF2-40B4-BE49-F238E27FC236}">
                  <a16:creationId xmlns:a16="http://schemas.microsoft.com/office/drawing/2014/main" id="{96DC6239-1589-6D4F-AABD-57B6E96D5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4110038"/>
              <a:ext cx="946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7   1   0</a:t>
              </a:r>
            </a:p>
          </p:txBody>
        </p:sp>
        <p:sp>
          <p:nvSpPr>
            <p:cNvPr id="163" name="Text Box 105">
              <a:extLst>
                <a:ext uri="{FF2B5EF4-FFF2-40B4-BE49-F238E27FC236}">
                  <a16:creationId xmlns:a16="http://schemas.microsoft.com/office/drawing/2014/main" id="{7455A733-B4AF-AC45-B037-A657FB2B4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55578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2  0   1</a:t>
              </a:r>
            </a:p>
          </p:txBody>
        </p:sp>
        <p:sp>
          <p:nvSpPr>
            <p:cNvPr id="164" name="Text Box 106">
              <a:extLst>
                <a:ext uri="{FF2B5EF4-FFF2-40B4-BE49-F238E27FC236}">
                  <a16:creationId xmlns:a16="http://schemas.microsoft.com/office/drawing/2014/main" id="{B7D34B7B-6C05-C742-BC5A-FAC79E894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58626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3  1   0</a:t>
              </a:r>
            </a:p>
          </p:txBody>
        </p:sp>
        <p:sp>
          <p:nvSpPr>
            <p:cNvPr id="165" name="Text Box 107">
              <a:extLst>
                <a:ext uri="{FF2B5EF4-FFF2-40B4-BE49-F238E27FC236}">
                  <a16:creationId xmlns:a16="http://schemas.microsoft.com/office/drawing/2014/main" id="{A05361A9-24BB-C941-9778-99FA23064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2095500"/>
              <a:ext cx="946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2   0   1</a:t>
              </a:r>
            </a:p>
          </p:txBody>
        </p:sp>
        <p:sp>
          <p:nvSpPr>
            <p:cNvPr id="166" name="Text Box 108">
              <a:extLst>
                <a:ext uri="{FF2B5EF4-FFF2-40B4-BE49-F238E27FC236}">
                  <a16:creationId xmlns:a16="http://schemas.microsoft.com/office/drawing/2014/main" id="{09A4DD37-56D5-F44F-87FF-73055D372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24336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3  1   0</a:t>
              </a:r>
            </a:p>
          </p:txBody>
        </p:sp>
        <p:sp>
          <p:nvSpPr>
            <p:cNvPr id="167" name="Text Box 109">
              <a:extLst>
                <a:ext uri="{FF2B5EF4-FFF2-40B4-BE49-F238E27FC236}">
                  <a16:creationId xmlns:a16="http://schemas.microsoft.com/office/drawing/2014/main" id="{DDFCB738-7B77-3145-AD8A-D8D6FFF763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3825875"/>
              <a:ext cx="882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2  0   1</a:t>
              </a:r>
            </a:p>
          </p:txBody>
        </p:sp>
        <p:sp>
          <p:nvSpPr>
            <p:cNvPr id="168" name="Text Box 110">
              <a:extLst>
                <a:ext uri="{FF2B5EF4-FFF2-40B4-BE49-F238E27FC236}">
                  <a16:creationId xmlns:a16="http://schemas.microsoft.com/office/drawing/2014/main" id="{8D3448C5-9AAA-8544-B930-DCC7AA33F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58626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3  1   0</a:t>
              </a:r>
            </a:p>
          </p:txBody>
        </p:sp>
        <p:sp>
          <p:nvSpPr>
            <p:cNvPr id="169" name="Text Box 111">
              <a:extLst>
                <a:ext uri="{FF2B5EF4-FFF2-40B4-BE49-F238E27FC236}">
                  <a16:creationId xmlns:a16="http://schemas.microsoft.com/office/drawing/2014/main" id="{5F7526AB-6759-C44E-AB91-7171F6C81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54816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2  0   1</a:t>
              </a:r>
            </a:p>
          </p:txBody>
        </p:sp>
        <p:sp>
          <p:nvSpPr>
            <p:cNvPr id="170" name="Text Box 112">
              <a:extLst>
                <a:ext uri="{FF2B5EF4-FFF2-40B4-BE49-F238E27FC236}">
                  <a16:creationId xmlns:a16="http://schemas.microsoft.com/office/drawing/2014/main" id="{D9D57209-1A4D-4C4B-BF5C-85589FEF5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41100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3  1   0</a:t>
              </a:r>
            </a:p>
          </p:txBody>
        </p:sp>
        <p:sp>
          <p:nvSpPr>
            <p:cNvPr id="171" name="Line 119">
              <a:extLst>
                <a:ext uri="{FF2B5EF4-FFF2-40B4-BE49-F238E27FC236}">
                  <a16:creationId xmlns:a16="http://schemas.microsoft.com/office/drawing/2014/main" id="{05008BB1-8BC7-5D41-989B-D3579E283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1981200"/>
              <a:ext cx="76200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72" name="Line 120">
              <a:extLst>
                <a:ext uri="{FF2B5EF4-FFF2-40B4-BE49-F238E27FC236}">
                  <a16:creationId xmlns:a16="http://schemas.microsoft.com/office/drawing/2014/main" id="{6FD1E4DD-CD67-F84C-B839-92CF570F8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0" y="2057400"/>
              <a:ext cx="83820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73" name="Line 121">
              <a:extLst>
                <a:ext uri="{FF2B5EF4-FFF2-40B4-BE49-F238E27FC236}">
                  <a16:creationId xmlns:a16="http://schemas.microsoft.com/office/drawing/2014/main" id="{8575679C-3BDE-A64C-A026-C74CE64AF1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4800" y="2743200"/>
              <a:ext cx="1143000" cy="3200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74" name="Line 122">
              <a:extLst>
                <a:ext uri="{FF2B5EF4-FFF2-40B4-BE49-F238E27FC236}">
                  <a16:creationId xmlns:a16="http://schemas.microsoft.com/office/drawing/2014/main" id="{42375F01-8C94-A74A-B05B-ABAE77F456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4800" y="4419600"/>
              <a:ext cx="1066800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75" name="Oval 167">
              <a:extLst>
                <a:ext uri="{FF2B5EF4-FFF2-40B4-BE49-F238E27FC236}">
                  <a16:creationId xmlns:a16="http://schemas.microsoft.com/office/drawing/2014/main" id="{B26A55CF-0250-0A45-85E3-4CF355F10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5867400"/>
              <a:ext cx="1066800" cy="3810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6" name="Text Box 187">
              <a:extLst>
                <a:ext uri="{FF2B5EF4-FFF2-40B4-BE49-F238E27FC236}">
                  <a16:creationId xmlns:a16="http://schemas.microsoft.com/office/drawing/2014/main" id="{F2D1616A-CCD3-4243-B3B5-C825CA7D9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650332" y="2026444"/>
              <a:ext cx="5381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from</a:t>
              </a:r>
            </a:p>
          </p:txBody>
        </p:sp>
        <p:sp>
          <p:nvSpPr>
            <p:cNvPr id="177" name="Line 191">
              <a:extLst>
                <a:ext uri="{FF2B5EF4-FFF2-40B4-BE49-F238E27FC236}">
                  <a16:creationId xmlns:a16="http://schemas.microsoft.com/office/drawing/2014/main" id="{C20FA117-F592-384A-B960-75274EE77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14478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78" name="Line 192">
              <a:extLst>
                <a:ext uri="{FF2B5EF4-FFF2-40B4-BE49-F238E27FC236}">
                  <a16:creationId xmlns:a16="http://schemas.microsoft.com/office/drawing/2014/main" id="{AF724175-D92A-FB41-A9DC-F9F2FF210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16764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79" name="Text Box 193">
              <a:extLst>
                <a:ext uri="{FF2B5EF4-FFF2-40B4-BE49-F238E27FC236}">
                  <a16:creationId xmlns:a16="http://schemas.microsoft.com/office/drawing/2014/main" id="{D438CFFD-2388-3A48-AE2E-E88A70864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1290638"/>
              <a:ext cx="908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   y   z</a:t>
              </a:r>
            </a:p>
          </p:txBody>
        </p:sp>
        <p:sp>
          <p:nvSpPr>
            <p:cNvPr id="180" name="Text Box 194">
              <a:extLst>
                <a:ext uri="{FF2B5EF4-FFF2-40B4-BE49-F238E27FC236}">
                  <a16:creationId xmlns:a16="http://schemas.microsoft.com/office/drawing/2014/main" id="{4AC2DE6F-3A8C-5C43-9513-91B581506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16716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</a:t>
              </a:r>
            </a:p>
          </p:txBody>
        </p:sp>
        <p:sp>
          <p:nvSpPr>
            <p:cNvPr id="181" name="Text Box 195">
              <a:extLst>
                <a:ext uri="{FF2B5EF4-FFF2-40B4-BE49-F238E27FC236}">
                  <a16:creationId xmlns:a16="http://schemas.microsoft.com/office/drawing/2014/main" id="{8ADFA607-B746-E34D-8F61-F586237C0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19764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y</a:t>
              </a:r>
            </a:p>
          </p:txBody>
        </p:sp>
        <p:sp>
          <p:nvSpPr>
            <p:cNvPr id="182" name="Text Box 196">
              <a:extLst>
                <a:ext uri="{FF2B5EF4-FFF2-40B4-BE49-F238E27FC236}">
                  <a16:creationId xmlns:a16="http://schemas.microsoft.com/office/drawing/2014/main" id="{1538966C-7C10-DF4B-9641-E32F6FEA9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22812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z</a:t>
              </a:r>
            </a:p>
          </p:txBody>
        </p:sp>
        <p:sp>
          <p:nvSpPr>
            <p:cNvPr id="183" name="Text Box 197">
              <a:extLst>
                <a:ext uri="{FF2B5EF4-FFF2-40B4-BE49-F238E27FC236}">
                  <a16:creationId xmlns:a16="http://schemas.microsoft.com/office/drawing/2014/main" id="{0C8F8A7C-6C51-AA46-8F5D-CDCB0F4C1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167163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0</a:t>
              </a:r>
            </a:p>
          </p:txBody>
        </p:sp>
        <p:sp>
          <p:nvSpPr>
            <p:cNvPr id="184" name="Text Box 225">
              <a:extLst>
                <a:ext uri="{FF2B5EF4-FFF2-40B4-BE49-F238E27FC236}">
                  <a16:creationId xmlns:a16="http://schemas.microsoft.com/office/drawing/2014/main" id="{62C1EEE0-67B4-D645-B265-9F9CCAEBA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0725" y="2006600"/>
              <a:ext cx="946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2   0   1</a:t>
              </a:r>
            </a:p>
          </p:txBody>
        </p:sp>
        <p:sp>
          <p:nvSpPr>
            <p:cNvPr id="185" name="Text Box 226">
              <a:extLst>
                <a:ext uri="{FF2B5EF4-FFF2-40B4-BE49-F238E27FC236}">
                  <a16:creationId xmlns:a16="http://schemas.microsoft.com/office/drawing/2014/main" id="{A3212B60-A7BB-5C4B-B2DB-B3879F6E8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0725" y="2322513"/>
              <a:ext cx="946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7   1   0</a:t>
              </a:r>
            </a:p>
          </p:txBody>
        </p:sp>
        <p:sp>
          <p:nvSpPr>
            <p:cNvPr id="186" name="Oval 274">
              <a:extLst>
                <a:ext uri="{FF2B5EF4-FFF2-40B4-BE49-F238E27FC236}">
                  <a16:creationId xmlns:a16="http://schemas.microsoft.com/office/drawing/2014/main" id="{2191A68F-F0CF-5A43-BA0E-0AA2147F1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238" y="1676400"/>
              <a:ext cx="1066800" cy="3810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7" name="Text Box 279">
              <a:extLst>
                <a:ext uri="{FF2B5EF4-FFF2-40B4-BE49-F238E27FC236}">
                  <a16:creationId xmlns:a16="http://schemas.microsoft.com/office/drawing/2014/main" id="{35AE3563-0144-2149-B342-8E35061DD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2713" y="1674813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3</a:t>
              </a:r>
            </a:p>
          </p:txBody>
        </p:sp>
        <p:sp>
          <p:nvSpPr>
            <p:cNvPr id="188" name="Text Box 280">
              <a:extLst>
                <a:ext uri="{FF2B5EF4-FFF2-40B4-BE49-F238E27FC236}">
                  <a16:creationId xmlns:a16="http://schemas.microsoft.com/office/drawing/2014/main" id="{FB65B54C-B8C4-EC4A-B89D-DE20BB7CB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9813" y="1679575"/>
              <a:ext cx="342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2 </a:t>
              </a:r>
            </a:p>
          </p:txBody>
        </p:sp>
        <p:sp>
          <p:nvSpPr>
            <p:cNvPr id="189" name="Text Box 283">
              <a:extLst>
                <a:ext uri="{FF2B5EF4-FFF2-40B4-BE49-F238E27FC236}">
                  <a16:creationId xmlns:a16="http://schemas.microsoft.com/office/drawing/2014/main" id="{3BE681BC-63E4-5448-8CC2-0E1459ACB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3125" y="1143000"/>
              <a:ext cx="7064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cost to</a:t>
              </a:r>
            </a:p>
          </p:txBody>
        </p:sp>
      </p:grpSp>
      <p:sp>
        <p:nvSpPr>
          <p:cNvPr id="190" name="Line 64">
            <a:extLst>
              <a:ext uri="{FF2B5EF4-FFF2-40B4-BE49-F238E27FC236}">
                <a16:creationId xmlns:a16="http://schemas.microsoft.com/office/drawing/2014/main" id="{8605E1E4-D849-BB4E-B06D-F9D938345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6630" y="6545655"/>
            <a:ext cx="6417502" cy="0"/>
          </a:xfrm>
          <a:prstGeom prst="line">
            <a:avLst/>
          </a:prstGeom>
          <a:noFill/>
          <a:ln w="1587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91" name="Text Box 65">
            <a:extLst>
              <a:ext uri="{FF2B5EF4-FFF2-40B4-BE49-F238E27FC236}">
                <a16:creationId xmlns:a16="http://schemas.microsoft.com/office/drawing/2014/main" id="{277C3140-A4C8-3848-91EA-B31F85BA8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0443" y="6337692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33058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13C8C0-E40F-7640-BA53-55FC4A489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10" y="1443808"/>
            <a:ext cx="6034548" cy="435133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Routing</a:t>
            </a:r>
            <a:r>
              <a:rPr lang="en-US" dirty="0">
                <a:solidFill>
                  <a:srgbClr val="C00000"/>
                </a:solidFill>
              </a:rPr>
              <a:t> protocol goal: </a:t>
            </a:r>
            <a:r>
              <a:rPr lang="en-US" dirty="0"/>
              <a:t>determine “good” paths (equivalently, routes), from sending hosts to receiving host, through network of routers</a:t>
            </a:r>
          </a:p>
          <a:p>
            <a:pPr marL="407988" indent="-277813"/>
            <a:r>
              <a:rPr lang="en-US" dirty="0">
                <a:solidFill>
                  <a:srgbClr val="C00000"/>
                </a:solidFill>
              </a:rPr>
              <a:t>path: </a:t>
            </a:r>
            <a:r>
              <a:rPr lang="en-US" dirty="0"/>
              <a:t>sequence of routers packets traverse from given initial source host to final destination host</a:t>
            </a:r>
          </a:p>
          <a:p>
            <a:pPr marL="407988" indent="-277813"/>
            <a:r>
              <a:rPr lang="en-US" dirty="0">
                <a:solidFill>
                  <a:srgbClr val="C00000"/>
                </a:solidFill>
              </a:rPr>
              <a:t>“good”: </a:t>
            </a:r>
            <a:r>
              <a:rPr lang="en-US" dirty="0"/>
              <a:t>least “cost”, “fastest”, “least congested”</a:t>
            </a:r>
          </a:p>
          <a:p>
            <a:pPr marL="407988" indent="-277813"/>
            <a:r>
              <a:rPr lang="en-US" dirty="0"/>
              <a:t>routing: a “top-10” networking challenge!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837"/>
            <a:ext cx="10515600" cy="894622"/>
          </a:xfrm>
        </p:spPr>
        <p:txBody>
          <a:bodyPr/>
          <a:lstStyle/>
          <a:p>
            <a:r>
              <a:rPr lang="en-US" dirty="0"/>
              <a:t>Routing protocols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145F460-37A7-FC4E-B52E-1476917705E4}"/>
              </a:ext>
            </a:extLst>
          </p:cNvPr>
          <p:cNvSpPr/>
          <p:nvPr/>
        </p:nvSpPr>
        <p:spPr>
          <a:xfrm>
            <a:off x="9058928" y="2579084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417">
            <a:extLst>
              <a:ext uri="{FF2B5EF4-FFF2-40B4-BE49-F238E27FC236}">
                <a16:creationId xmlns:a16="http://schemas.microsoft.com/office/drawing/2014/main" id="{A6AD087C-04A1-094B-B5E0-C38BD623364D}"/>
              </a:ext>
            </a:extLst>
          </p:cNvPr>
          <p:cNvSpPr>
            <a:spLocks/>
          </p:cNvSpPr>
          <p:nvPr/>
        </p:nvSpPr>
        <p:spPr bwMode="auto">
          <a:xfrm>
            <a:off x="7347816" y="1339341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418">
            <a:extLst>
              <a:ext uri="{FF2B5EF4-FFF2-40B4-BE49-F238E27FC236}">
                <a16:creationId xmlns:a16="http://schemas.microsoft.com/office/drawing/2014/main" id="{DDD85433-A27F-6541-A663-D96D5984F58C}"/>
              </a:ext>
            </a:extLst>
          </p:cNvPr>
          <p:cNvGrpSpPr>
            <a:grpSpLocks/>
          </p:cNvGrpSpPr>
          <p:nvPr/>
        </p:nvGrpSpPr>
        <p:grpSpPr bwMode="auto">
          <a:xfrm>
            <a:off x="7279090" y="2802557"/>
            <a:ext cx="1458912" cy="933450"/>
            <a:chOff x="2889" y="1631"/>
            <a:chExt cx="980" cy="743"/>
          </a:xfrm>
        </p:grpSpPr>
        <p:sp>
          <p:nvSpPr>
            <p:cNvPr id="11" name="Rectangle 419">
              <a:extLst>
                <a:ext uri="{FF2B5EF4-FFF2-40B4-BE49-F238E27FC236}">
                  <a16:creationId xmlns:a16="http://schemas.microsoft.com/office/drawing/2014/main" id="{6BE52684-A899-C64A-B92A-00B359924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AutoShape 420">
              <a:extLst>
                <a:ext uri="{FF2B5EF4-FFF2-40B4-BE49-F238E27FC236}">
                  <a16:creationId xmlns:a16="http://schemas.microsoft.com/office/drawing/2014/main" id="{1CC81BD0-1E06-234E-9C84-9CF4B42DE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Freeform 427">
            <a:extLst>
              <a:ext uri="{FF2B5EF4-FFF2-40B4-BE49-F238E27FC236}">
                <a16:creationId xmlns:a16="http://schemas.microsoft.com/office/drawing/2014/main" id="{15D75210-CCB3-EF4F-8147-08315952ABD2}"/>
              </a:ext>
            </a:extLst>
          </p:cNvPr>
          <p:cNvSpPr>
            <a:spLocks/>
          </p:cNvSpPr>
          <p:nvPr/>
        </p:nvSpPr>
        <p:spPr bwMode="auto">
          <a:xfrm>
            <a:off x="7786141" y="4196440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Box 580">
            <a:extLst>
              <a:ext uri="{FF2B5EF4-FFF2-40B4-BE49-F238E27FC236}">
                <a16:creationId xmlns:a16="http://schemas.microsoft.com/office/drawing/2014/main" id="{F5DA193A-3F5E-E747-8642-93E8D466E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3014" y="1001767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5" name="Text Box 580">
            <a:extLst>
              <a:ext uri="{FF2B5EF4-FFF2-40B4-BE49-F238E27FC236}">
                <a16:creationId xmlns:a16="http://schemas.microsoft.com/office/drawing/2014/main" id="{5FA06B40-094D-D341-900D-62322B1FA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648" y="5293081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CB90BDB-7914-2841-868F-B1C171AE02D0}"/>
              </a:ext>
            </a:extLst>
          </p:cNvPr>
          <p:cNvSpPr/>
          <p:nvPr/>
        </p:nvSpPr>
        <p:spPr>
          <a:xfrm>
            <a:off x="10295886" y="2692846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2009C1-63E0-AC48-A451-99CD5E6FDD90}"/>
              </a:ext>
            </a:extLst>
          </p:cNvPr>
          <p:cNvGrpSpPr/>
          <p:nvPr/>
        </p:nvGrpSpPr>
        <p:grpSpPr>
          <a:xfrm>
            <a:off x="10911440" y="3441356"/>
            <a:ext cx="687393" cy="721548"/>
            <a:chOff x="5203089" y="1751190"/>
            <a:chExt cx="858331" cy="662414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55FF949-4EF8-E942-B9BB-20394F3598D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D409681-4032-1C42-9F30-5D5899243858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E2DDC28-E103-7F4D-A505-AB39A3D44C75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3023E15-0AB6-944A-BAB0-EE6BBC79C34E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B742AD-A3E5-804B-A5D0-76DC204011A2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479FB69-9C9F-3F4E-9B51-39F1BCB2DC8D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D605DCA-7A42-2D49-ADF6-F861B8748A04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0D6FB2-8F5C-724C-B4A0-F530677569F5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60C8EE-1C4B-5F46-9E22-3DBBF4F11C68}"/>
              </a:ext>
            </a:extLst>
          </p:cNvPr>
          <p:cNvGrpSpPr/>
          <p:nvPr/>
        </p:nvGrpSpPr>
        <p:grpSpPr>
          <a:xfrm>
            <a:off x="10844911" y="2707477"/>
            <a:ext cx="594613" cy="648336"/>
            <a:chOff x="5203089" y="1751190"/>
            <a:chExt cx="858331" cy="662414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451F5106-32A5-2543-880B-662ACD66CA26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424404C-A23C-F647-8C93-68F0BA827AC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BFCDF5-D1B4-EA46-B271-D0722F529047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889E85-63CC-7944-B49D-B29033B3D945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A8382F-1B0D-464D-BBFD-9D1451ACDE62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A5A3F61-17DD-3A49-B29B-EC101C5D824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7DD4340-C868-4744-9D1F-1BB1FDEE7F23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C0E793E-B8DA-774F-AF06-238006ECEBE3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reeform 34">
            <a:extLst>
              <a:ext uri="{FF2B5EF4-FFF2-40B4-BE49-F238E27FC236}">
                <a16:creationId xmlns:a16="http://schemas.microsoft.com/office/drawing/2014/main" id="{D4457E50-81C3-874C-80A4-80EAE0791741}"/>
              </a:ext>
            </a:extLst>
          </p:cNvPr>
          <p:cNvSpPr/>
          <p:nvPr/>
        </p:nvSpPr>
        <p:spPr>
          <a:xfrm>
            <a:off x="9614553" y="1295348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57054E-9FD6-024C-A915-5AB7C6A89AFD}"/>
              </a:ext>
            </a:extLst>
          </p:cNvPr>
          <p:cNvSpPr txBox="1"/>
          <p:nvPr/>
        </p:nvSpPr>
        <p:spPr>
          <a:xfrm>
            <a:off x="9500941" y="1364501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2F7C00-5965-8F41-99F0-F64F3C546739}"/>
              </a:ext>
            </a:extLst>
          </p:cNvPr>
          <p:cNvSpPr/>
          <p:nvPr/>
        </p:nvSpPr>
        <p:spPr>
          <a:xfrm>
            <a:off x="9352808" y="3191214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BD6713-BAE9-3C4E-B463-C5B4D65DA870}"/>
              </a:ext>
            </a:extLst>
          </p:cNvPr>
          <p:cNvSpPr txBox="1"/>
          <p:nvPr/>
        </p:nvSpPr>
        <p:spPr>
          <a:xfrm>
            <a:off x="10991507" y="4191243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530C9D-5A6A-4840-95EE-E62E0F45C045}"/>
              </a:ext>
            </a:extLst>
          </p:cNvPr>
          <p:cNvCxnSpPr>
            <a:cxnSpLocks/>
          </p:cNvCxnSpPr>
          <p:nvPr/>
        </p:nvCxnSpPr>
        <p:spPr>
          <a:xfrm flipH="1" flipV="1">
            <a:off x="10633660" y="3093431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E695EB4-9B05-534C-8956-9DB8A7F3BB4D}"/>
              </a:ext>
            </a:extLst>
          </p:cNvPr>
          <p:cNvCxnSpPr>
            <a:cxnSpLocks/>
          </p:cNvCxnSpPr>
          <p:nvPr/>
        </p:nvCxnSpPr>
        <p:spPr>
          <a:xfrm flipH="1" flipV="1">
            <a:off x="10734575" y="3153990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8F7467A-DF1D-0E46-BAE5-AA618B1E2E23}"/>
              </a:ext>
            </a:extLst>
          </p:cNvPr>
          <p:cNvCxnSpPr>
            <a:cxnSpLocks/>
          </p:cNvCxnSpPr>
          <p:nvPr/>
        </p:nvCxnSpPr>
        <p:spPr>
          <a:xfrm flipV="1">
            <a:off x="10710637" y="3146727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678AF35-2773-354B-990C-E6287528A770}"/>
              </a:ext>
            </a:extLst>
          </p:cNvPr>
          <p:cNvCxnSpPr>
            <a:cxnSpLocks/>
          </p:cNvCxnSpPr>
          <p:nvPr/>
        </p:nvCxnSpPr>
        <p:spPr>
          <a:xfrm flipH="1" flipV="1">
            <a:off x="10644514" y="3108202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D3CE828-FE2E-C442-997E-2F0E1211CF46}"/>
              </a:ext>
            </a:extLst>
          </p:cNvPr>
          <p:cNvCxnSpPr>
            <a:cxnSpLocks/>
          </p:cNvCxnSpPr>
          <p:nvPr/>
        </p:nvCxnSpPr>
        <p:spPr>
          <a:xfrm flipH="1" flipV="1">
            <a:off x="10624360" y="3584948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668B3BB-A47F-5E47-AC63-7A64454822AB}"/>
              </a:ext>
            </a:extLst>
          </p:cNvPr>
          <p:cNvCxnSpPr>
            <a:cxnSpLocks/>
          </p:cNvCxnSpPr>
          <p:nvPr/>
        </p:nvCxnSpPr>
        <p:spPr>
          <a:xfrm flipH="1">
            <a:off x="9968935" y="3601048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E00960-4829-DF40-A68E-F6F8238FF69F}"/>
              </a:ext>
            </a:extLst>
          </p:cNvPr>
          <p:cNvCxnSpPr>
            <a:cxnSpLocks/>
          </p:cNvCxnSpPr>
          <p:nvPr/>
        </p:nvCxnSpPr>
        <p:spPr>
          <a:xfrm flipH="1">
            <a:off x="9293356" y="3601048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AD6522C-9B65-7B47-9343-759ADC3E82EF}"/>
              </a:ext>
            </a:extLst>
          </p:cNvPr>
          <p:cNvCxnSpPr>
            <a:cxnSpLocks/>
          </p:cNvCxnSpPr>
          <p:nvPr/>
        </p:nvCxnSpPr>
        <p:spPr>
          <a:xfrm flipH="1">
            <a:off x="9350608" y="3020978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D60433-CC5F-F847-96F4-C7AB0F1F4319}"/>
              </a:ext>
            </a:extLst>
          </p:cNvPr>
          <p:cNvCxnSpPr>
            <a:cxnSpLocks/>
          </p:cNvCxnSpPr>
          <p:nvPr/>
        </p:nvCxnSpPr>
        <p:spPr>
          <a:xfrm>
            <a:off x="9806809" y="3020978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889A11F-395A-0146-B6C3-4B72596D337D}"/>
              </a:ext>
            </a:extLst>
          </p:cNvPr>
          <p:cNvCxnSpPr/>
          <p:nvPr/>
        </p:nvCxnSpPr>
        <p:spPr>
          <a:xfrm>
            <a:off x="10211408" y="2267998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56C4A7-D357-9B49-881D-CA196AEAFB86}"/>
              </a:ext>
            </a:extLst>
          </p:cNvPr>
          <p:cNvCxnSpPr>
            <a:cxnSpLocks/>
          </p:cNvCxnSpPr>
          <p:nvPr/>
        </p:nvCxnSpPr>
        <p:spPr>
          <a:xfrm flipH="1">
            <a:off x="9872459" y="2208319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56D9B4-9FB3-E942-993E-5C0B6D6D4E8E}"/>
              </a:ext>
            </a:extLst>
          </p:cNvPr>
          <p:cNvGrpSpPr/>
          <p:nvPr/>
        </p:nvGrpSpPr>
        <p:grpSpPr>
          <a:xfrm>
            <a:off x="7635978" y="1640631"/>
            <a:ext cx="3578867" cy="3640283"/>
            <a:chOff x="7562238" y="2127325"/>
            <a:chExt cx="3578867" cy="364028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6638E5F-AAD7-1E49-9118-E30B36F9BBE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56" name="Line 428">
                <a:extLst>
                  <a:ext uri="{FF2B5EF4-FFF2-40B4-BE49-F238E27FC236}">
                    <a16:creationId xmlns:a16="http://schemas.microsoft.com/office/drawing/2014/main" id="{73C14346-74B2-0A41-B7C0-12342BB486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Line 430">
                <a:extLst>
                  <a:ext uri="{FF2B5EF4-FFF2-40B4-BE49-F238E27FC236}">
                    <a16:creationId xmlns:a16="http://schemas.microsoft.com/office/drawing/2014/main" id="{0D57C56C-0C29-B74B-8FBC-5FE76C1C7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Line 431">
                <a:extLst>
                  <a:ext uri="{FF2B5EF4-FFF2-40B4-BE49-F238E27FC236}">
                    <a16:creationId xmlns:a16="http://schemas.microsoft.com/office/drawing/2014/main" id="{BFFEF7F7-03E4-6249-BB27-BF21D3853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Line 432">
                <a:extLst>
                  <a:ext uri="{FF2B5EF4-FFF2-40B4-BE49-F238E27FC236}">
                    <a16:creationId xmlns:a16="http://schemas.microsoft.com/office/drawing/2014/main" id="{DF776BD7-BCAC-094E-827B-C2448A76F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Line 433">
                <a:extLst>
                  <a:ext uri="{FF2B5EF4-FFF2-40B4-BE49-F238E27FC236}">
                    <a16:creationId xmlns:a16="http://schemas.microsoft.com/office/drawing/2014/main" id="{43C2E62B-BB7A-5C46-8927-931F84F3F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Line 435">
                <a:extLst>
                  <a:ext uri="{FF2B5EF4-FFF2-40B4-BE49-F238E27FC236}">
                    <a16:creationId xmlns:a16="http://schemas.microsoft.com/office/drawing/2014/main" id="{663DFC23-9B89-9C45-9D1B-0D48274B8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Line 436">
                <a:extLst>
                  <a:ext uri="{FF2B5EF4-FFF2-40B4-BE49-F238E27FC236}">
                    <a16:creationId xmlns:a16="http://schemas.microsoft.com/office/drawing/2014/main" id="{18DD1356-89D5-3A44-95E7-F9A8CBA10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9">
                <a:extLst>
                  <a:ext uri="{FF2B5EF4-FFF2-40B4-BE49-F238E27FC236}">
                    <a16:creationId xmlns:a16="http://schemas.microsoft.com/office/drawing/2014/main" id="{97928BA0-13A6-EB47-BAB3-34433975D4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40">
                <a:extLst>
                  <a:ext uri="{FF2B5EF4-FFF2-40B4-BE49-F238E27FC236}">
                    <a16:creationId xmlns:a16="http://schemas.microsoft.com/office/drawing/2014/main" id="{2C224211-7D09-3B43-A0B8-3F79ED55F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41">
                <a:extLst>
                  <a:ext uri="{FF2B5EF4-FFF2-40B4-BE49-F238E27FC236}">
                    <a16:creationId xmlns:a16="http://schemas.microsoft.com/office/drawing/2014/main" id="{BC08E60D-832A-A349-9156-9FF0DCB8D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43">
                <a:extLst>
                  <a:ext uri="{FF2B5EF4-FFF2-40B4-BE49-F238E27FC236}">
                    <a16:creationId xmlns:a16="http://schemas.microsoft.com/office/drawing/2014/main" id="{9290D2BD-563E-7049-907C-4BAF6989D0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49">
                <a:extLst>
                  <a:ext uri="{FF2B5EF4-FFF2-40B4-BE49-F238E27FC236}">
                    <a16:creationId xmlns:a16="http://schemas.microsoft.com/office/drawing/2014/main" id="{34D18B5D-D38E-294D-9B36-D83EA1EA6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28">
                <a:extLst>
                  <a:ext uri="{FF2B5EF4-FFF2-40B4-BE49-F238E27FC236}">
                    <a16:creationId xmlns:a16="http://schemas.microsoft.com/office/drawing/2014/main" id="{390CF526-5CCE-B44E-9ADE-6403971D0B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40">
                <a:extLst>
                  <a:ext uri="{FF2B5EF4-FFF2-40B4-BE49-F238E27FC236}">
                    <a16:creationId xmlns:a16="http://schemas.microsoft.com/office/drawing/2014/main" id="{4FC20A7F-7EBB-B34E-A088-4F737F1DC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0A1EE81-EDC0-E24E-81ED-25EC7FC1859F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40B7AC1-4BC8-7841-AB79-C252B50D01B9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8FC87DD-FCE9-4847-8369-0353D5F038BA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A5AC2F9-DAA5-2B42-ADBA-8AA2CE13A98C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CD02ED14-DF8A-6F47-8739-891B3E17E541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31B2571-456D-AA4C-9A42-8EC6DB5942CF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DD07C97-ADFF-3B4D-9D80-4CCDBD9933B0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1CD801D-E623-DF4F-AE29-F9EDFFC1853E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Line 541">
                <a:extLst>
                  <a:ext uri="{FF2B5EF4-FFF2-40B4-BE49-F238E27FC236}">
                    <a16:creationId xmlns:a16="http://schemas.microsoft.com/office/drawing/2014/main" id="{7986AEA4-9721-1648-AF87-0143CA33D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Line 424">
                <a:extLst>
                  <a:ext uri="{FF2B5EF4-FFF2-40B4-BE49-F238E27FC236}">
                    <a16:creationId xmlns:a16="http://schemas.microsoft.com/office/drawing/2014/main" id="{5B046CBA-A8F6-A944-8D42-E33C2FBF40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2" name="Picture 778" descr="antenna_radiation_stylized">
              <a:extLst>
                <a:ext uri="{FF2B5EF4-FFF2-40B4-BE49-F238E27FC236}">
                  <a16:creationId xmlns:a16="http://schemas.microsoft.com/office/drawing/2014/main" id="{631F2DEF-0FF8-3C41-AEF8-65E9DF76C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781" descr="antenna_radiation_stylized">
              <a:extLst>
                <a:ext uri="{FF2B5EF4-FFF2-40B4-BE49-F238E27FC236}">
                  <a16:creationId xmlns:a16="http://schemas.microsoft.com/office/drawing/2014/main" id="{A237A058-6399-5243-824F-D60A75A74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799" descr="cell_tower_radiation copy">
              <a:extLst>
                <a:ext uri="{FF2B5EF4-FFF2-40B4-BE49-F238E27FC236}">
                  <a16:creationId xmlns:a16="http://schemas.microsoft.com/office/drawing/2014/main" id="{7D446A4E-5E76-104B-810A-DBB0D426EE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Oval 800">
              <a:extLst>
                <a:ext uri="{FF2B5EF4-FFF2-40B4-BE49-F238E27FC236}">
                  <a16:creationId xmlns:a16="http://schemas.microsoft.com/office/drawing/2014/main" id="{EAAB4AC1-DEE9-134F-A0D6-239D715DA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0" name="Line 426">
            <a:extLst>
              <a:ext uri="{FF2B5EF4-FFF2-40B4-BE49-F238E27FC236}">
                <a16:creationId xmlns:a16="http://schemas.microsoft.com/office/drawing/2014/main" id="{5B80D194-D80B-BF48-8540-D5B8565B4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1600" y="2213665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783">
            <a:extLst>
              <a:ext uri="{FF2B5EF4-FFF2-40B4-BE49-F238E27FC236}">
                <a16:creationId xmlns:a16="http://schemas.microsoft.com/office/drawing/2014/main" id="{E68A1148-D704-A446-A2F3-AD2E0367AAB2}"/>
              </a:ext>
            </a:extLst>
          </p:cNvPr>
          <p:cNvGrpSpPr>
            <a:grpSpLocks/>
          </p:cNvGrpSpPr>
          <p:nvPr/>
        </p:nvGrpSpPr>
        <p:grpSpPr bwMode="auto">
          <a:xfrm>
            <a:off x="8124438" y="1822682"/>
            <a:ext cx="298450" cy="464008"/>
            <a:chOff x="3130" y="3288"/>
            <a:chExt cx="410" cy="742"/>
          </a:xfrm>
        </p:grpSpPr>
        <p:sp>
          <p:nvSpPr>
            <p:cNvPr id="82" name="Line 270">
              <a:extLst>
                <a:ext uri="{FF2B5EF4-FFF2-40B4-BE49-F238E27FC236}">
                  <a16:creationId xmlns:a16="http://schemas.microsoft.com/office/drawing/2014/main" id="{148E09EA-BBD1-E045-A9C1-2579C62EE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Line 271">
              <a:extLst>
                <a:ext uri="{FF2B5EF4-FFF2-40B4-BE49-F238E27FC236}">
                  <a16:creationId xmlns:a16="http://schemas.microsoft.com/office/drawing/2014/main" id="{0CEB5342-A8E6-2241-A276-5D5BB507F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Line 272">
              <a:extLst>
                <a:ext uri="{FF2B5EF4-FFF2-40B4-BE49-F238E27FC236}">
                  <a16:creationId xmlns:a16="http://schemas.microsoft.com/office/drawing/2014/main" id="{1C31E4F5-A349-A54A-B3C6-FCE7EC386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Line 273">
              <a:extLst>
                <a:ext uri="{FF2B5EF4-FFF2-40B4-BE49-F238E27FC236}">
                  <a16:creationId xmlns:a16="http://schemas.microsoft.com/office/drawing/2014/main" id="{89E72D14-18C6-4F4A-A018-55770D016B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Line 274">
              <a:extLst>
                <a:ext uri="{FF2B5EF4-FFF2-40B4-BE49-F238E27FC236}">
                  <a16:creationId xmlns:a16="http://schemas.microsoft.com/office/drawing/2014/main" id="{6FD77342-4E61-494C-9600-ADAF89CDF5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Line 275">
              <a:extLst>
                <a:ext uri="{FF2B5EF4-FFF2-40B4-BE49-F238E27FC236}">
                  <a16:creationId xmlns:a16="http://schemas.microsoft.com/office/drawing/2014/main" id="{840F43A3-D863-904A-912C-87898DB80E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Line 276">
              <a:extLst>
                <a:ext uri="{FF2B5EF4-FFF2-40B4-BE49-F238E27FC236}">
                  <a16:creationId xmlns:a16="http://schemas.microsoft.com/office/drawing/2014/main" id="{C8E333AC-9EDA-F34E-A2B4-BB319D3FB1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7">
              <a:extLst>
                <a:ext uri="{FF2B5EF4-FFF2-40B4-BE49-F238E27FC236}">
                  <a16:creationId xmlns:a16="http://schemas.microsoft.com/office/drawing/2014/main" id="{DBBC7195-32E5-1E44-A4B7-2D041FCF1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8">
              <a:extLst>
                <a:ext uri="{FF2B5EF4-FFF2-40B4-BE49-F238E27FC236}">
                  <a16:creationId xmlns:a16="http://schemas.microsoft.com/office/drawing/2014/main" id="{B6C3F345-DEA7-C64D-90EE-6DFEF6B0F7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9">
              <a:extLst>
                <a:ext uri="{FF2B5EF4-FFF2-40B4-BE49-F238E27FC236}">
                  <a16:creationId xmlns:a16="http://schemas.microsoft.com/office/drawing/2014/main" id="{6C2CB45E-DD31-644D-B38E-56690CBDE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80">
              <a:extLst>
                <a:ext uri="{FF2B5EF4-FFF2-40B4-BE49-F238E27FC236}">
                  <a16:creationId xmlns:a16="http://schemas.microsoft.com/office/drawing/2014/main" id="{0B1D6178-5CDF-C44A-BD74-FC217ED575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81">
              <a:extLst>
                <a:ext uri="{FF2B5EF4-FFF2-40B4-BE49-F238E27FC236}">
                  <a16:creationId xmlns:a16="http://schemas.microsoft.com/office/drawing/2014/main" id="{363887BB-4AF3-B84E-9683-EE49686A1C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82">
              <a:extLst>
                <a:ext uri="{FF2B5EF4-FFF2-40B4-BE49-F238E27FC236}">
                  <a16:creationId xmlns:a16="http://schemas.microsoft.com/office/drawing/2014/main" id="{175D27BE-3FD8-CE45-A067-6C508BF70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83">
              <a:extLst>
                <a:ext uri="{FF2B5EF4-FFF2-40B4-BE49-F238E27FC236}">
                  <a16:creationId xmlns:a16="http://schemas.microsoft.com/office/drawing/2014/main" id="{B2BBADBF-8220-2243-8DAD-6DAD64743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84">
              <a:extLst>
                <a:ext uri="{FF2B5EF4-FFF2-40B4-BE49-F238E27FC236}">
                  <a16:creationId xmlns:a16="http://schemas.microsoft.com/office/drawing/2014/main" id="{3AB793CC-A3CA-9F45-A697-F5B2AC584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97" name="Picture 777" descr="access_point_stylized_small">
            <a:extLst>
              <a:ext uri="{FF2B5EF4-FFF2-40B4-BE49-F238E27FC236}">
                <a16:creationId xmlns:a16="http://schemas.microsoft.com/office/drawing/2014/main" id="{68963423-0F28-9C4E-9209-A68C79A01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622" y="3375205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780" descr="access_point_stylized_small">
            <a:extLst>
              <a:ext uri="{FF2B5EF4-FFF2-40B4-BE49-F238E27FC236}">
                <a16:creationId xmlns:a16="http://schemas.microsoft.com/office/drawing/2014/main" id="{CC400AD6-BFC6-FE40-9B3A-1E58BEB77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350" y="5037538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45D32098-7053-E144-ABFD-96A14B42CDE7}"/>
              </a:ext>
            </a:extLst>
          </p:cNvPr>
          <p:cNvGrpSpPr/>
          <p:nvPr/>
        </p:nvGrpSpPr>
        <p:grpSpPr>
          <a:xfrm>
            <a:off x="9923105" y="4852343"/>
            <a:ext cx="309740" cy="190838"/>
            <a:chOff x="3668110" y="2448910"/>
            <a:chExt cx="3794234" cy="216513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4E26E62-0A09-FE48-83DB-99D08E6D9666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5BBE0DFE-0625-6941-BE0B-54B132BA201D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07D2C3A-C248-C14C-AE1E-3CEA21A7711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BD2E6830-1548-F748-9CD3-9BBE3D747B5B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87EA9A58-4D21-1A4A-8916-404ABE135DDA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7CF3E410-162D-074A-8E74-378002078118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072DA05C-F551-2546-ACD2-A6674CBCE382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59AA5C6-EE3B-2947-B048-197F6FD3AC8C}"/>
              </a:ext>
            </a:extLst>
          </p:cNvPr>
          <p:cNvGrpSpPr/>
          <p:nvPr/>
        </p:nvGrpSpPr>
        <p:grpSpPr>
          <a:xfrm>
            <a:off x="8750359" y="4480726"/>
            <a:ext cx="393760" cy="218578"/>
            <a:chOff x="7493876" y="2774731"/>
            <a:chExt cx="1481958" cy="894622"/>
          </a:xfrm>
        </p:grpSpPr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9100A36C-A3A7-F64D-ACF1-BC8A727C2CB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6AC0DDF-BAAC-9648-9DB4-B82F4C800F1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93AC9B6-D959-EE46-8553-EF585F23BD7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4CC15E79-4120-D643-9348-8A2483E7C14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B4C3AE5D-7179-E240-8F3C-8DF74EC9998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3A0685E0-EC87-CF48-A96B-77CB2EC25C0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9E67B1F5-ED42-AE4A-8D5B-75AD8401AC4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4996387-BE14-DF43-805B-702F9CA5C7DE}"/>
              </a:ext>
            </a:extLst>
          </p:cNvPr>
          <p:cNvGrpSpPr/>
          <p:nvPr/>
        </p:nvGrpSpPr>
        <p:grpSpPr>
          <a:xfrm>
            <a:off x="8385260" y="4707739"/>
            <a:ext cx="309740" cy="190838"/>
            <a:chOff x="3668110" y="2448910"/>
            <a:chExt cx="3794234" cy="216513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5754FAB-24AD-164E-8246-AFEEDC5117CD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E5DD5BBA-99BE-AB40-ABCA-66BF6954D98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AEB271AC-E128-C94E-8C52-AEF23798B7A8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6A1116CA-475C-3648-95B4-42F00A2A0566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C2AE9788-7391-8445-B359-B4CC25A1EE9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B02E83DD-BD53-7B47-A845-B8C7DC6A694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2DC92133-A32C-A741-B66D-863B3C03BD8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43D9FE3-9524-3844-AF33-35CA20FC0D76}"/>
              </a:ext>
            </a:extLst>
          </p:cNvPr>
          <p:cNvGrpSpPr/>
          <p:nvPr/>
        </p:nvGrpSpPr>
        <p:grpSpPr>
          <a:xfrm>
            <a:off x="8513567" y="2325615"/>
            <a:ext cx="353678" cy="168275"/>
            <a:chOff x="7493876" y="2774731"/>
            <a:chExt cx="1481958" cy="894622"/>
          </a:xfrm>
        </p:grpSpPr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D4B39EB8-9828-0342-9391-704A2CD03D1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774578F8-9C32-FF4C-94B9-DD296E4639D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3FFE085-A1E8-8C4A-863C-F297E69E8C5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FF20BBBE-61F6-414F-AB4A-B44CBEECD9A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B2045209-7C1C-F24A-AEE1-071242B149D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1B01ADE3-1B6E-D247-973F-54E2D9B5D15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405D61D6-D043-834E-8866-8619F48CA51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012F64F-EF7E-5344-A4F3-7EABE2D4F217}"/>
              </a:ext>
            </a:extLst>
          </p:cNvPr>
          <p:cNvGrpSpPr/>
          <p:nvPr/>
        </p:nvGrpSpPr>
        <p:grpSpPr>
          <a:xfrm>
            <a:off x="10957825" y="3114671"/>
            <a:ext cx="170989" cy="97052"/>
            <a:chOff x="7493876" y="2774731"/>
            <a:chExt cx="1481958" cy="894622"/>
          </a:xfrm>
        </p:grpSpPr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8BB13C1F-054D-7941-91CB-76ED796B656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0C6DC31-F653-F446-9B94-60CB67A86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F4A7E86-562E-9C48-95BF-2B9D877B53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D80C08FB-4E69-EB4A-BBCA-4E44FB7EEF5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2632F4FB-DFCC-2F4D-B158-2D3743B3F95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E6D5E9E9-B17F-9D4B-B223-9141D3A6888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8D0A12F2-B562-2648-B16A-1D30E22E02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4E432F1-1693-8A4E-A460-5802A1AEAD07}"/>
              </a:ext>
            </a:extLst>
          </p:cNvPr>
          <p:cNvGrpSpPr/>
          <p:nvPr/>
        </p:nvGrpSpPr>
        <p:grpSpPr>
          <a:xfrm>
            <a:off x="10484349" y="3009444"/>
            <a:ext cx="353678" cy="198344"/>
            <a:chOff x="7493876" y="2774731"/>
            <a:chExt cx="1481958" cy="894622"/>
          </a:xfrm>
        </p:grpSpPr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5ED14BE6-903D-9940-AC2B-3268B87ADFF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EFC5165-1B49-B544-B703-D0E9DA908D7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AB1397D1-18DA-5944-8339-897F9A9AD8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D3D45686-63E9-E245-8305-C334F0541E7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3B2FA1D1-BF4F-F947-B3E1-406A420C4F1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2C4C730F-0E5F-9441-B3F0-9FB7DB40363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3C05DC31-C04A-DA4E-BD68-6BCFC14A564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51A2E38-C8F7-5B4D-93A5-130306B471F9}"/>
              </a:ext>
            </a:extLst>
          </p:cNvPr>
          <p:cNvGrpSpPr/>
          <p:nvPr/>
        </p:nvGrpSpPr>
        <p:grpSpPr>
          <a:xfrm>
            <a:off x="10022464" y="1715598"/>
            <a:ext cx="353678" cy="198344"/>
            <a:chOff x="7493876" y="2774731"/>
            <a:chExt cx="1481958" cy="894622"/>
          </a:xfrm>
        </p:grpSpPr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DE316D8C-B460-B94D-8F8C-D3061831AA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1A1A5CB-A709-1F4F-8D50-2C99B35EED9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2C3D1ACE-2ADB-1B4F-B4F6-152F4655CFF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ABA3F008-D35A-3344-AE9B-985B191CD41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9B80981C-5DF8-8A44-871A-76578F68D6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811450F3-31D3-204D-B370-675D8DEBAA5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B8AF6519-9948-BD4F-9BDE-BF2FE27174E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553E004-5B76-CE49-82A8-228403BC57E9}"/>
              </a:ext>
            </a:extLst>
          </p:cNvPr>
          <p:cNvGrpSpPr/>
          <p:nvPr/>
        </p:nvGrpSpPr>
        <p:grpSpPr>
          <a:xfrm>
            <a:off x="10600954" y="2126673"/>
            <a:ext cx="353678" cy="198344"/>
            <a:chOff x="7493876" y="2774731"/>
            <a:chExt cx="1481958" cy="894622"/>
          </a:xfrm>
        </p:grpSpPr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80D1B1C3-E533-0648-A8F6-501D4123A9C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F68FB3F-D92E-ED44-AFF7-CC7359337C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166E5B1-FD06-CF4F-BE46-0665B6C4406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6EED667D-92E4-684F-8131-08EE73D7865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173F21E0-20AE-3947-B3A9-DCB066F95BF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90BCAD6D-9742-A743-AF6C-AA4C11DF2F7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D15CCA2D-FF07-7E49-AFAC-41F608FBA3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BBFA4F2-6DC5-6246-AC0D-A5B6362510CA}"/>
              </a:ext>
            </a:extLst>
          </p:cNvPr>
          <p:cNvGrpSpPr/>
          <p:nvPr/>
        </p:nvGrpSpPr>
        <p:grpSpPr>
          <a:xfrm>
            <a:off x="10717565" y="1621269"/>
            <a:ext cx="353678" cy="198344"/>
            <a:chOff x="7493876" y="2774731"/>
            <a:chExt cx="1481958" cy="894622"/>
          </a:xfrm>
        </p:grpSpPr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9E6389F9-EE6B-CF41-87B2-6FEC736C1CC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76CEA600-9F29-9443-ADED-51B00EDB37A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E8A275D-4224-6C4E-8C9F-80FCD44EE5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157952CE-D220-6342-A756-6FC7F0E68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F1725E00-636B-DF42-935F-85B23C81F9E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9F692ABC-0305-A843-A220-05CFCA15005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4119B6AB-B752-5F42-A59E-D0238D4845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2AC74F3-7F15-D34A-9BA0-F4EC124FA78B}"/>
              </a:ext>
            </a:extLst>
          </p:cNvPr>
          <p:cNvGrpSpPr/>
          <p:nvPr/>
        </p:nvGrpSpPr>
        <p:grpSpPr>
          <a:xfrm>
            <a:off x="10053866" y="2174871"/>
            <a:ext cx="353678" cy="198344"/>
            <a:chOff x="7493876" y="2774731"/>
            <a:chExt cx="1481958" cy="894622"/>
          </a:xfrm>
        </p:grpSpPr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E16EDB01-D80B-594C-BC98-877D41E0F77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1036E018-AA0D-3B41-B308-80EC3DDB6EE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F792B572-4770-5640-96DE-FC5DD440337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0359911B-E2D4-4540-9EDC-0B97BCDA15D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0451C2A1-599A-4640-AE3E-2F1FEE23C45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A85EFAFD-85B1-A345-B4E1-4ECEBD8958A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236EF265-EE83-4742-983C-B66B4F28474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5330E9-EDFF-0747-B627-EF53456A8B64}"/>
              </a:ext>
            </a:extLst>
          </p:cNvPr>
          <p:cNvGrpSpPr/>
          <p:nvPr/>
        </p:nvGrpSpPr>
        <p:grpSpPr>
          <a:xfrm>
            <a:off x="9570878" y="2907338"/>
            <a:ext cx="367224" cy="240304"/>
            <a:chOff x="7493876" y="2774731"/>
            <a:chExt cx="1481958" cy="894622"/>
          </a:xfrm>
        </p:grpSpPr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30F39B79-3124-AD4C-8764-BACF029254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6D3A5C65-5135-3E43-BC9C-26B221D2BD6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D5A79E7B-CEC1-8147-A15D-D643982880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BD3E2AF-CDD9-9246-84EF-6B3C998B708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F3B7C4EC-0B9B-9C4B-8DCA-B05AB189E23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C76B3FF2-DB28-5345-9F37-DA5FB92C60D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ABE65594-F638-E64C-8962-1496FE7877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0B62598-D40E-DA41-9BA7-786371172FE5}"/>
              </a:ext>
            </a:extLst>
          </p:cNvPr>
          <p:cNvGrpSpPr/>
          <p:nvPr/>
        </p:nvGrpSpPr>
        <p:grpSpPr>
          <a:xfrm>
            <a:off x="10448999" y="3505631"/>
            <a:ext cx="353678" cy="198344"/>
            <a:chOff x="7493876" y="2774731"/>
            <a:chExt cx="1481958" cy="894622"/>
          </a:xfrm>
        </p:grpSpPr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6021AAD8-BCF9-7A4A-9F26-42F18CC9347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F43CCF6-ACD4-5147-B888-B61AD429572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21651EE2-1E07-B94C-ACE2-BD7C4F4DA1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A13A50ED-8A30-144A-9FCA-F6AF66BABCB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EFDF9400-03D5-6C49-A330-85A392376C0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Freeform 192">
                <a:extLst>
                  <a:ext uri="{FF2B5EF4-FFF2-40B4-BE49-F238E27FC236}">
                    <a16:creationId xmlns:a16="http://schemas.microsoft.com/office/drawing/2014/main" id="{F8DAD1FD-BE68-2948-B3F0-3E991157150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Freeform 193">
                <a:extLst>
                  <a:ext uri="{FF2B5EF4-FFF2-40B4-BE49-F238E27FC236}">
                    <a16:creationId xmlns:a16="http://schemas.microsoft.com/office/drawing/2014/main" id="{518751B6-2900-7045-AAFF-75CBB79B60C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2AEAE14E-5721-E24F-A796-AF18CA4785D5}"/>
              </a:ext>
            </a:extLst>
          </p:cNvPr>
          <p:cNvGrpSpPr/>
          <p:nvPr/>
        </p:nvGrpSpPr>
        <p:grpSpPr>
          <a:xfrm>
            <a:off x="10999722" y="3882431"/>
            <a:ext cx="228295" cy="120400"/>
            <a:chOff x="7493876" y="2774731"/>
            <a:chExt cx="1481958" cy="894622"/>
          </a:xfrm>
        </p:grpSpPr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CAA55824-11B1-CA4B-8903-9B33C1A7C22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35F1BF45-FD77-9C4F-8E5D-A169B6235F9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CDC55E1F-BD25-644E-9AB3-7B5B06FF020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9BF3F54D-9319-774D-BA3B-607814A7F83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4A4416B5-2DDC-4445-805F-E643A06EA19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Freeform 200">
                <a:extLst>
                  <a:ext uri="{FF2B5EF4-FFF2-40B4-BE49-F238E27FC236}">
                    <a16:creationId xmlns:a16="http://schemas.microsoft.com/office/drawing/2014/main" id="{578E2B14-D4B8-2F48-8C26-3403D3443A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Freeform 201">
                <a:extLst>
                  <a:ext uri="{FF2B5EF4-FFF2-40B4-BE49-F238E27FC236}">
                    <a16:creationId xmlns:a16="http://schemas.microsoft.com/office/drawing/2014/main" id="{19A4FCB0-5196-9544-9A9C-65D60E598CF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F66312FF-6592-084B-9F5B-06957DADD349}"/>
              </a:ext>
            </a:extLst>
          </p:cNvPr>
          <p:cNvGrpSpPr/>
          <p:nvPr/>
        </p:nvGrpSpPr>
        <p:grpSpPr>
          <a:xfrm>
            <a:off x="7512814" y="1869919"/>
            <a:ext cx="534987" cy="407988"/>
            <a:chOff x="7432700" y="2327293"/>
            <a:chExt cx="534987" cy="407988"/>
          </a:xfrm>
        </p:grpSpPr>
        <p:pic>
          <p:nvPicPr>
            <p:cNvPr id="204" name="Picture 1017" descr="antenna_stylized">
              <a:extLst>
                <a:ext uri="{FF2B5EF4-FFF2-40B4-BE49-F238E27FC236}">
                  <a16:creationId xmlns:a16="http://schemas.microsoft.com/office/drawing/2014/main" id="{0D4A2309-AAED-2C48-A418-D03CB0001F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" name="Picture 1018" descr="laptop_keyboard">
              <a:extLst>
                <a:ext uri="{FF2B5EF4-FFF2-40B4-BE49-F238E27FC236}">
                  <a16:creationId xmlns:a16="http://schemas.microsoft.com/office/drawing/2014/main" id="{46CD79A2-426F-8F45-92D1-0968B698AC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" name="Freeform 1019">
              <a:extLst>
                <a:ext uri="{FF2B5EF4-FFF2-40B4-BE49-F238E27FC236}">
                  <a16:creationId xmlns:a16="http://schemas.microsoft.com/office/drawing/2014/main" id="{35B7582C-3157-594E-9B4D-8B4346695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07" name="Picture 1020" descr="screen">
              <a:extLst>
                <a:ext uri="{FF2B5EF4-FFF2-40B4-BE49-F238E27FC236}">
                  <a16:creationId xmlns:a16="http://schemas.microsoft.com/office/drawing/2014/main" id="{70049DA6-6492-2A45-AD5C-2D64A84365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" name="Freeform 1021">
              <a:extLst>
                <a:ext uri="{FF2B5EF4-FFF2-40B4-BE49-F238E27FC236}">
                  <a16:creationId xmlns:a16="http://schemas.microsoft.com/office/drawing/2014/main" id="{3B28293C-D483-A943-9B11-E29DBBA5B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Freeform 1022">
              <a:extLst>
                <a:ext uri="{FF2B5EF4-FFF2-40B4-BE49-F238E27FC236}">
                  <a16:creationId xmlns:a16="http://schemas.microsoft.com/office/drawing/2014/main" id="{861B393C-154B-8D45-8CF1-3817B8627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1023">
              <a:extLst>
                <a:ext uri="{FF2B5EF4-FFF2-40B4-BE49-F238E27FC236}">
                  <a16:creationId xmlns:a16="http://schemas.microsoft.com/office/drawing/2014/main" id="{0B63C9C2-674C-D944-8A4D-2C82246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Freeform 1024">
              <a:extLst>
                <a:ext uri="{FF2B5EF4-FFF2-40B4-BE49-F238E27FC236}">
                  <a16:creationId xmlns:a16="http://schemas.microsoft.com/office/drawing/2014/main" id="{A2F9EB18-B241-7741-A387-8AD6E2A5F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Freeform 1025">
              <a:extLst>
                <a:ext uri="{FF2B5EF4-FFF2-40B4-BE49-F238E27FC236}">
                  <a16:creationId xmlns:a16="http://schemas.microsoft.com/office/drawing/2014/main" id="{A5AFAB36-089A-F246-ADED-53137F170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 1026">
              <a:extLst>
                <a:ext uri="{FF2B5EF4-FFF2-40B4-BE49-F238E27FC236}">
                  <a16:creationId xmlns:a16="http://schemas.microsoft.com/office/drawing/2014/main" id="{FF109530-217D-9D4E-81DB-6B3046B18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4" name="Group 1027">
              <a:extLst>
                <a:ext uri="{FF2B5EF4-FFF2-40B4-BE49-F238E27FC236}">
                  <a16:creationId xmlns:a16="http://schemas.microsoft.com/office/drawing/2014/main" id="{B4933AB6-F567-0B4F-98D5-E7B82E998A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21" name="Freeform 1028">
                <a:extLst>
                  <a:ext uri="{FF2B5EF4-FFF2-40B4-BE49-F238E27FC236}">
                    <a16:creationId xmlns:a16="http://schemas.microsoft.com/office/drawing/2014/main" id="{FEB5A1CA-C662-AC42-906E-42FEA8010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1029">
                <a:extLst>
                  <a:ext uri="{FF2B5EF4-FFF2-40B4-BE49-F238E27FC236}">
                    <a16:creationId xmlns:a16="http://schemas.microsoft.com/office/drawing/2014/main" id="{F73B18BC-3775-124A-ABC7-7178BA686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1030">
                <a:extLst>
                  <a:ext uri="{FF2B5EF4-FFF2-40B4-BE49-F238E27FC236}">
                    <a16:creationId xmlns:a16="http://schemas.microsoft.com/office/drawing/2014/main" id="{B0CC40EF-A30F-FB4A-A013-445912460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1031">
                <a:extLst>
                  <a:ext uri="{FF2B5EF4-FFF2-40B4-BE49-F238E27FC236}">
                    <a16:creationId xmlns:a16="http://schemas.microsoft.com/office/drawing/2014/main" id="{695C34A3-04D7-8544-8C39-0FBEB205F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Freeform 1032">
                <a:extLst>
                  <a:ext uri="{FF2B5EF4-FFF2-40B4-BE49-F238E27FC236}">
                    <a16:creationId xmlns:a16="http://schemas.microsoft.com/office/drawing/2014/main" id="{83AE7D29-720B-854B-B4F9-BC9FBE8B8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Freeform 1033">
                <a:extLst>
                  <a:ext uri="{FF2B5EF4-FFF2-40B4-BE49-F238E27FC236}">
                    <a16:creationId xmlns:a16="http://schemas.microsoft.com/office/drawing/2014/main" id="{404B1EF4-0053-644A-AAF0-66FB16735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5" name="Freeform 1034">
              <a:extLst>
                <a:ext uri="{FF2B5EF4-FFF2-40B4-BE49-F238E27FC236}">
                  <a16:creationId xmlns:a16="http://schemas.microsoft.com/office/drawing/2014/main" id="{7F7F78D2-EE09-EF4B-BE89-EC511B47A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Freeform 1035">
              <a:extLst>
                <a:ext uri="{FF2B5EF4-FFF2-40B4-BE49-F238E27FC236}">
                  <a16:creationId xmlns:a16="http://schemas.microsoft.com/office/drawing/2014/main" id="{6ED22B39-55F8-254F-B260-10B9358A1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Freeform 1036">
              <a:extLst>
                <a:ext uri="{FF2B5EF4-FFF2-40B4-BE49-F238E27FC236}">
                  <a16:creationId xmlns:a16="http://schemas.microsoft.com/office/drawing/2014/main" id="{519FDAB7-8F2B-D540-87B8-EBC399837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Freeform 1037">
              <a:extLst>
                <a:ext uri="{FF2B5EF4-FFF2-40B4-BE49-F238E27FC236}">
                  <a16:creationId xmlns:a16="http://schemas.microsoft.com/office/drawing/2014/main" id="{0FDDEC0B-D787-B543-B9C8-713981CB2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Freeform 1038">
              <a:extLst>
                <a:ext uri="{FF2B5EF4-FFF2-40B4-BE49-F238E27FC236}">
                  <a16:creationId xmlns:a16="http://schemas.microsoft.com/office/drawing/2014/main" id="{9ED25421-8538-254C-93C7-149B971AD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Freeform 1039">
              <a:extLst>
                <a:ext uri="{FF2B5EF4-FFF2-40B4-BE49-F238E27FC236}">
                  <a16:creationId xmlns:a16="http://schemas.microsoft.com/office/drawing/2014/main" id="{539798D0-719C-DD47-AE49-D9B557B94FC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C9E92DFA-701B-E444-963E-738F29287753}"/>
              </a:ext>
            </a:extLst>
          </p:cNvPr>
          <p:cNvGrpSpPr/>
          <p:nvPr/>
        </p:nvGrpSpPr>
        <p:grpSpPr>
          <a:xfrm>
            <a:off x="8711521" y="1833033"/>
            <a:ext cx="530702" cy="478009"/>
            <a:chOff x="8631407" y="2290407"/>
            <a:chExt cx="530702" cy="478009"/>
          </a:xfrm>
        </p:grpSpPr>
        <p:pic>
          <p:nvPicPr>
            <p:cNvPr id="228" name="Picture 568" descr="light2.png">
              <a:extLst>
                <a:ext uri="{FF2B5EF4-FFF2-40B4-BE49-F238E27FC236}">
                  <a16:creationId xmlns:a16="http://schemas.microsoft.com/office/drawing/2014/main" id="{FC493893-8A11-354F-BABD-C11607E82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9" name="Picture 1017" descr="antenna_stylized">
              <a:extLst>
                <a:ext uri="{FF2B5EF4-FFF2-40B4-BE49-F238E27FC236}">
                  <a16:creationId xmlns:a16="http://schemas.microsoft.com/office/drawing/2014/main" id="{58F4A529-12FB-E644-9930-FD20F449E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69382BE4-EA07-E549-B2F9-9FD19BF88E60}"/>
              </a:ext>
            </a:extLst>
          </p:cNvPr>
          <p:cNvGrpSpPr/>
          <p:nvPr/>
        </p:nvGrpSpPr>
        <p:grpSpPr>
          <a:xfrm>
            <a:off x="8573279" y="1572430"/>
            <a:ext cx="849312" cy="226109"/>
            <a:chOff x="8493165" y="2029804"/>
            <a:chExt cx="849312" cy="226109"/>
          </a:xfrm>
        </p:grpSpPr>
        <p:pic>
          <p:nvPicPr>
            <p:cNvPr id="231" name="Picture 603" descr="car_icon_small">
              <a:extLst>
                <a:ext uri="{FF2B5EF4-FFF2-40B4-BE49-F238E27FC236}">
                  <a16:creationId xmlns:a16="http://schemas.microsoft.com/office/drawing/2014/main" id="{3367712F-9E5F-1447-9EEE-B0A9252E5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2" name="Picture 1017" descr="antenna_stylized">
              <a:extLst>
                <a:ext uri="{FF2B5EF4-FFF2-40B4-BE49-F238E27FC236}">
                  <a16:creationId xmlns:a16="http://schemas.microsoft.com/office/drawing/2014/main" id="{7BB610B1-0C85-3845-80DE-4F600834EE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3338FA73-5831-8048-9F9F-83E195D5716B}"/>
              </a:ext>
            </a:extLst>
          </p:cNvPr>
          <p:cNvGrpSpPr/>
          <p:nvPr/>
        </p:nvGrpSpPr>
        <p:grpSpPr>
          <a:xfrm>
            <a:off x="7567258" y="2838730"/>
            <a:ext cx="857739" cy="583764"/>
            <a:chOff x="7487144" y="3296104"/>
            <a:chExt cx="857739" cy="583764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D04C3AF-A6A0-3543-9CEC-C36594B3C98A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41" name="Picture 1115" descr="antenna_stylized">
                <a:extLst>
                  <a:ext uri="{FF2B5EF4-FFF2-40B4-BE49-F238E27FC236}">
                    <a16:creationId xmlns:a16="http://schemas.microsoft.com/office/drawing/2014/main" id="{3A4BE67F-53F2-2249-9275-9C6A0F0AB0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2" name="Picture 1116" descr="laptop_keyboard">
                <a:extLst>
                  <a:ext uri="{FF2B5EF4-FFF2-40B4-BE49-F238E27FC236}">
                    <a16:creationId xmlns:a16="http://schemas.microsoft.com/office/drawing/2014/main" id="{3032FEAB-62CC-D44F-B823-94A6C31466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3" name="Freeform 1117">
                <a:extLst>
                  <a:ext uri="{FF2B5EF4-FFF2-40B4-BE49-F238E27FC236}">
                    <a16:creationId xmlns:a16="http://schemas.microsoft.com/office/drawing/2014/main" id="{FE755B2B-D563-7C44-97D1-A76981535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44" name="Picture 1118" descr="screen">
                <a:extLst>
                  <a:ext uri="{FF2B5EF4-FFF2-40B4-BE49-F238E27FC236}">
                    <a16:creationId xmlns:a16="http://schemas.microsoft.com/office/drawing/2014/main" id="{051B193A-BCF4-3E49-9934-81C4B74B1F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5" name="Freeform 1119">
                <a:extLst>
                  <a:ext uri="{FF2B5EF4-FFF2-40B4-BE49-F238E27FC236}">
                    <a16:creationId xmlns:a16="http://schemas.microsoft.com/office/drawing/2014/main" id="{818E62C1-0069-EA49-9CF8-45B2D1232F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1120">
                <a:extLst>
                  <a:ext uri="{FF2B5EF4-FFF2-40B4-BE49-F238E27FC236}">
                    <a16:creationId xmlns:a16="http://schemas.microsoft.com/office/drawing/2014/main" id="{84CA5961-4DB4-0D43-B026-C4E984CBE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1121">
                <a:extLst>
                  <a:ext uri="{FF2B5EF4-FFF2-40B4-BE49-F238E27FC236}">
                    <a16:creationId xmlns:a16="http://schemas.microsoft.com/office/drawing/2014/main" id="{E5A969C6-2875-2548-A4E6-D224F70A9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1122">
                <a:extLst>
                  <a:ext uri="{FF2B5EF4-FFF2-40B4-BE49-F238E27FC236}">
                    <a16:creationId xmlns:a16="http://schemas.microsoft.com/office/drawing/2014/main" id="{8BC05D01-8EEF-1A49-B84C-FB100CCF5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 1123">
                <a:extLst>
                  <a:ext uri="{FF2B5EF4-FFF2-40B4-BE49-F238E27FC236}">
                    <a16:creationId xmlns:a16="http://schemas.microsoft.com/office/drawing/2014/main" id="{C6EECD85-C1CC-2844-A1D5-17790C276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Freeform 1124">
                <a:extLst>
                  <a:ext uri="{FF2B5EF4-FFF2-40B4-BE49-F238E27FC236}">
                    <a16:creationId xmlns:a16="http://schemas.microsoft.com/office/drawing/2014/main" id="{F6382FF0-3401-074E-B47F-7092DF234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1" name="Group 1125">
                <a:extLst>
                  <a:ext uri="{FF2B5EF4-FFF2-40B4-BE49-F238E27FC236}">
                    <a16:creationId xmlns:a16="http://schemas.microsoft.com/office/drawing/2014/main" id="{E6D4326D-E697-EA48-8350-1119349360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258" name="Freeform 1126">
                  <a:extLst>
                    <a:ext uri="{FF2B5EF4-FFF2-40B4-BE49-F238E27FC236}">
                      <a16:creationId xmlns:a16="http://schemas.microsoft.com/office/drawing/2014/main" id="{CEA1DD05-B803-9149-AF2B-DB01453207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Freeform 1127">
                  <a:extLst>
                    <a:ext uri="{FF2B5EF4-FFF2-40B4-BE49-F238E27FC236}">
                      <a16:creationId xmlns:a16="http://schemas.microsoft.com/office/drawing/2014/main" id="{F8B395FE-C4ED-884D-BFD7-F2220E4560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Freeform 1128">
                  <a:extLst>
                    <a:ext uri="{FF2B5EF4-FFF2-40B4-BE49-F238E27FC236}">
                      <a16:creationId xmlns:a16="http://schemas.microsoft.com/office/drawing/2014/main" id="{9FD2580F-A3F6-F947-9B0C-25EC879AFC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Freeform 1129">
                  <a:extLst>
                    <a:ext uri="{FF2B5EF4-FFF2-40B4-BE49-F238E27FC236}">
                      <a16:creationId xmlns:a16="http://schemas.microsoft.com/office/drawing/2014/main" id="{46294FED-2DBE-0B42-9E0D-59575DF518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Freeform 1130">
                  <a:extLst>
                    <a:ext uri="{FF2B5EF4-FFF2-40B4-BE49-F238E27FC236}">
                      <a16:creationId xmlns:a16="http://schemas.microsoft.com/office/drawing/2014/main" id="{B4090839-1A64-1D44-AC50-B3691212F2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Freeform 1131">
                  <a:extLst>
                    <a:ext uri="{FF2B5EF4-FFF2-40B4-BE49-F238E27FC236}">
                      <a16:creationId xmlns:a16="http://schemas.microsoft.com/office/drawing/2014/main" id="{3075A43B-D07B-0840-9FBC-ED066A735E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2" name="Freeform 1132">
                <a:extLst>
                  <a:ext uri="{FF2B5EF4-FFF2-40B4-BE49-F238E27FC236}">
                    <a16:creationId xmlns:a16="http://schemas.microsoft.com/office/drawing/2014/main" id="{02E935B0-131B-B748-90DC-BF9EAF226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Freeform 1133">
                <a:extLst>
                  <a:ext uri="{FF2B5EF4-FFF2-40B4-BE49-F238E27FC236}">
                    <a16:creationId xmlns:a16="http://schemas.microsoft.com/office/drawing/2014/main" id="{1E123A3E-CC3F-5C47-B1F2-2171D77F6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Freeform 1134">
                <a:extLst>
                  <a:ext uri="{FF2B5EF4-FFF2-40B4-BE49-F238E27FC236}">
                    <a16:creationId xmlns:a16="http://schemas.microsoft.com/office/drawing/2014/main" id="{AECD52AE-3551-654E-880E-D3640BE64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Freeform 1135">
                <a:extLst>
                  <a:ext uri="{FF2B5EF4-FFF2-40B4-BE49-F238E27FC236}">
                    <a16:creationId xmlns:a16="http://schemas.microsoft.com/office/drawing/2014/main" id="{512F9E97-47EA-8542-92DD-7DE8CE7E8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Freeform 1136">
                <a:extLst>
                  <a:ext uri="{FF2B5EF4-FFF2-40B4-BE49-F238E27FC236}">
                    <a16:creationId xmlns:a16="http://schemas.microsoft.com/office/drawing/2014/main" id="{A1F34E8B-7018-7048-B4A5-23A7F6E4F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Freeform 1137">
                <a:extLst>
                  <a:ext uri="{FF2B5EF4-FFF2-40B4-BE49-F238E27FC236}">
                    <a16:creationId xmlns:a16="http://schemas.microsoft.com/office/drawing/2014/main" id="{6D462AFA-A931-3147-A9B9-EF6BBBA6F28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5" name="Group 1139">
              <a:extLst>
                <a:ext uri="{FF2B5EF4-FFF2-40B4-BE49-F238E27FC236}">
                  <a16:creationId xmlns:a16="http://schemas.microsoft.com/office/drawing/2014/main" id="{A492659A-25BB-7D42-8237-FFD058C1C23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39" name="Picture 1140" descr="desktop_computer_stylized_medium">
                <a:extLst>
                  <a:ext uri="{FF2B5EF4-FFF2-40B4-BE49-F238E27FC236}">
                    <a16:creationId xmlns:a16="http://schemas.microsoft.com/office/drawing/2014/main" id="{C3134BA7-C49F-3D41-A8CD-0BF47D5912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0" name="Freeform 1141">
                <a:extLst>
                  <a:ext uri="{FF2B5EF4-FFF2-40B4-BE49-F238E27FC236}">
                    <a16:creationId xmlns:a16="http://schemas.microsoft.com/office/drawing/2014/main" id="{0EE3BC06-EEFD-BE47-9337-BCCD121AA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6E129665-47CD-9244-84D3-9833306DF6CF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37" name="Picture 571" descr="fridge2.png">
                <a:extLst>
                  <a:ext uri="{FF2B5EF4-FFF2-40B4-BE49-F238E27FC236}">
                    <a16:creationId xmlns:a16="http://schemas.microsoft.com/office/drawing/2014/main" id="{D6D74BC7-4624-6B47-8BE9-FC2448DEB7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8" name="Picture 1115" descr="antenna_stylized">
                <a:extLst>
                  <a:ext uri="{FF2B5EF4-FFF2-40B4-BE49-F238E27FC236}">
                    <a16:creationId xmlns:a16="http://schemas.microsoft.com/office/drawing/2014/main" id="{A2DE5E73-D910-E245-A581-C8152428D7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0A5A480A-A0E9-5B46-8B42-A17922C793B1}"/>
              </a:ext>
            </a:extLst>
          </p:cNvPr>
          <p:cNvGrpSpPr/>
          <p:nvPr/>
        </p:nvGrpSpPr>
        <p:grpSpPr>
          <a:xfrm>
            <a:off x="11138687" y="2941791"/>
            <a:ext cx="518448" cy="1212242"/>
            <a:chOff x="11058573" y="3399165"/>
            <a:chExt cx="518448" cy="1212242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73C84718-FB33-ED42-88DF-0B1F15F2FD51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67012382-B12D-F844-B7EB-573597A2218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EA4F63F6-8062-C44D-9090-B18E02E8DAA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274" name="Picture 273" descr="server_rack.png">
                  <a:extLst>
                    <a:ext uri="{FF2B5EF4-FFF2-40B4-BE49-F238E27FC236}">
                      <a16:creationId xmlns:a16="http://schemas.microsoft.com/office/drawing/2014/main" id="{91106E9F-3C67-AA4E-9287-A9EFF36FE3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5" name="Picture 274" descr="server_rack.png">
                  <a:extLst>
                    <a:ext uri="{FF2B5EF4-FFF2-40B4-BE49-F238E27FC236}">
                      <a16:creationId xmlns:a16="http://schemas.microsoft.com/office/drawing/2014/main" id="{79A4A6A6-5E65-6F46-B7B2-90FD24375E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6" name="Picture 275" descr="server_rack.png">
                  <a:extLst>
                    <a:ext uri="{FF2B5EF4-FFF2-40B4-BE49-F238E27FC236}">
                      <a16:creationId xmlns:a16="http://schemas.microsoft.com/office/drawing/2014/main" id="{3216266F-0267-0840-841D-08502DD911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106EB7B9-587B-604A-BB84-21393767F651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2F7016C5-3456-6545-A196-AF5D73FF386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CFE74420-7287-EB40-B7EE-E554F3965C89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269" name="Picture 268" descr="server_rack.png">
                  <a:extLst>
                    <a:ext uri="{FF2B5EF4-FFF2-40B4-BE49-F238E27FC236}">
                      <a16:creationId xmlns:a16="http://schemas.microsoft.com/office/drawing/2014/main" id="{6B281684-A293-474A-A2E6-3B193D839A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0" name="Picture 269" descr="server_rack.png">
                  <a:extLst>
                    <a:ext uri="{FF2B5EF4-FFF2-40B4-BE49-F238E27FC236}">
                      <a16:creationId xmlns:a16="http://schemas.microsoft.com/office/drawing/2014/main" id="{9F75EF01-9A2A-3A49-932A-4C42C71958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1" name="Picture 270" descr="server_rack.png">
                  <a:extLst>
                    <a:ext uri="{FF2B5EF4-FFF2-40B4-BE49-F238E27FC236}">
                      <a16:creationId xmlns:a16="http://schemas.microsoft.com/office/drawing/2014/main" id="{446E25FC-31EE-334C-8D4A-FE0F222A8E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77" name="Group 590">
            <a:extLst>
              <a:ext uri="{FF2B5EF4-FFF2-40B4-BE49-F238E27FC236}">
                <a16:creationId xmlns:a16="http://schemas.microsoft.com/office/drawing/2014/main" id="{E519F234-2007-384B-BC1B-5D998EFDC23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54595" y="4413467"/>
            <a:ext cx="345630" cy="320302"/>
            <a:chOff x="2839" y="3501"/>
            <a:chExt cx="755" cy="803"/>
          </a:xfrm>
        </p:grpSpPr>
        <p:pic>
          <p:nvPicPr>
            <p:cNvPr id="278" name="Picture 591" descr="desktop_computer_stylized_medium">
              <a:extLst>
                <a:ext uri="{FF2B5EF4-FFF2-40B4-BE49-F238E27FC236}">
                  <a16:creationId xmlns:a16="http://schemas.microsoft.com/office/drawing/2014/main" id="{33A2ACC8-59B8-BE41-AE95-2FCE8CBFBC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9" name="Freeform 592">
              <a:extLst>
                <a:ext uri="{FF2B5EF4-FFF2-40B4-BE49-F238E27FC236}">
                  <a16:creationId xmlns:a16="http://schemas.microsoft.com/office/drawing/2014/main" id="{D3941249-0EC2-7F4F-B6DE-853D1B0F5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0" name="Group 1064">
            <a:extLst>
              <a:ext uri="{FF2B5EF4-FFF2-40B4-BE49-F238E27FC236}">
                <a16:creationId xmlns:a16="http://schemas.microsoft.com/office/drawing/2014/main" id="{32873DDE-DE5F-FD44-B451-B2DB0A80F417}"/>
              </a:ext>
            </a:extLst>
          </p:cNvPr>
          <p:cNvGrpSpPr>
            <a:grpSpLocks/>
          </p:cNvGrpSpPr>
          <p:nvPr/>
        </p:nvGrpSpPr>
        <p:grpSpPr bwMode="auto">
          <a:xfrm>
            <a:off x="9275421" y="5366115"/>
            <a:ext cx="310186" cy="307808"/>
            <a:chOff x="877" y="1008"/>
            <a:chExt cx="2747" cy="2591"/>
          </a:xfrm>
        </p:grpSpPr>
        <p:pic>
          <p:nvPicPr>
            <p:cNvPr id="281" name="Picture 1065" descr="antenna_stylized">
              <a:extLst>
                <a:ext uri="{FF2B5EF4-FFF2-40B4-BE49-F238E27FC236}">
                  <a16:creationId xmlns:a16="http://schemas.microsoft.com/office/drawing/2014/main" id="{AE6278DC-71B3-934A-A861-85089C087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2" name="Picture 1066" descr="laptop_keyboard">
              <a:extLst>
                <a:ext uri="{FF2B5EF4-FFF2-40B4-BE49-F238E27FC236}">
                  <a16:creationId xmlns:a16="http://schemas.microsoft.com/office/drawing/2014/main" id="{3FEF45DC-F120-5245-9ABC-6F0D0A2356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3" name="Freeform 1067">
              <a:extLst>
                <a:ext uri="{FF2B5EF4-FFF2-40B4-BE49-F238E27FC236}">
                  <a16:creationId xmlns:a16="http://schemas.microsoft.com/office/drawing/2014/main" id="{8722F022-4F8C-2D45-81ED-EFF0FDD9E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84" name="Picture 1068" descr="screen">
              <a:extLst>
                <a:ext uri="{FF2B5EF4-FFF2-40B4-BE49-F238E27FC236}">
                  <a16:creationId xmlns:a16="http://schemas.microsoft.com/office/drawing/2014/main" id="{204FC4A1-539E-5442-BEC0-E471E14FA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5" name="Freeform 1069">
              <a:extLst>
                <a:ext uri="{FF2B5EF4-FFF2-40B4-BE49-F238E27FC236}">
                  <a16:creationId xmlns:a16="http://schemas.microsoft.com/office/drawing/2014/main" id="{A1A1347C-9D1F-BA40-834D-25F998533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Freeform 1070">
              <a:extLst>
                <a:ext uri="{FF2B5EF4-FFF2-40B4-BE49-F238E27FC236}">
                  <a16:creationId xmlns:a16="http://schemas.microsoft.com/office/drawing/2014/main" id="{5962D35F-879E-2549-AB01-3DB83293F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Freeform 1071">
              <a:extLst>
                <a:ext uri="{FF2B5EF4-FFF2-40B4-BE49-F238E27FC236}">
                  <a16:creationId xmlns:a16="http://schemas.microsoft.com/office/drawing/2014/main" id="{22F02B8D-E551-4348-96A0-9FA3E305B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Freeform 1072">
              <a:extLst>
                <a:ext uri="{FF2B5EF4-FFF2-40B4-BE49-F238E27FC236}">
                  <a16:creationId xmlns:a16="http://schemas.microsoft.com/office/drawing/2014/main" id="{C526490C-E805-3744-973A-5CC36BB22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Freeform 1073">
              <a:extLst>
                <a:ext uri="{FF2B5EF4-FFF2-40B4-BE49-F238E27FC236}">
                  <a16:creationId xmlns:a16="http://schemas.microsoft.com/office/drawing/2014/main" id="{7A50B32F-A919-C345-8D9F-670BB4E92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Freeform 1074">
              <a:extLst>
                <a:ext uri="{FF2B5EF4-FFF2-40B4-BE49-F238E27FC236}">
                  <a16:creationId xmlns:a16="http://schemas.microsoft.com/office/drawing/2014/main" id="{0175EDC4-A636-8E46-AE82-E96C1601B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1" name="Group 1075">
              <a:extLst>
                <a:ext uri="{FF2B5EF4-FFF2-40B4-BE49-F238E27FC236}">
                  <a16:creationId xmlns:a16="http://schemas.microsoft.com/office/drawing/2014/main" id="{0DFAC9F2-BFCA-0847-8353-C8E921686F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298" name="Freeform 1076">
                <a:extLst>
                  <a:ext uri="{FF2B5EF4-FFF2-40B4-BE49-F238E27FC236}">
                    <a16:creationId xmlns:a16="http://schemas.microsoft.com/office/drawing/2014/main" id="{850E3FFA-D3FE-4A46-89D2-C6682C4DE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077">
                <a:extLst>
                  <a:ext uri="{FF2B5EF4-FFF2-40B4-BE49-F238E27FC236}">
                    <a16:creationId xmlns:a16="http://schemas.microsoft.com/office/drawing/2014/main" id="{802EE040-A819-9640-B947-1A1395BEF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078">
                <a:extLst>
                  <a:ext uri="{FF2B5EF4-FFF2-40B4-BE49-F238E27FC236}">
                    <a16:creationId xmlns:a16="http://schemas.microsoft.com/office/drawing/2014/main" id="{2E6E4ADE-8434-D746-854F-AD5EAF779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079">
                <a:extLst>
                  <a:ext uri="{FF2B5EF4-FFF2-40B4-BE49-F238E27FC236}">
                    <a16:creationId xmlns:a16="http://schemas.microsoft.com/office/drawing/2014/main" id="{C3433830-574B-834F-8066-2E9F5FD6E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080">
                <a:extLst>
                  <a:ext uri="{FF2B5EF4-FFF2-40B4-BE49-F238E27FC236}">
                    <a16:creationId xmlns:a16="http://schemas.microsoft.com/office/drawing/2014/main" id="{E9FF40EC-D904-F941-BD96-FDDB247AC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081">
                <a:extLst>
                  <a:ext uri="{FF2B5EF4-FFF2-40B4-BE49-F238E27FC236}">
                    <a16:creationId xmlns:a16="http://schemas.microsoft.com/office/drawing/2014/main" id="{D764A724-F392-9F42-AE28-024E09E62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92" name="Freeform 1082">
              <a:extLst>
                <a:ext uri="{FF2B5EF4-FFF2-40B4-BE49-F238E27FC236}">
                  <a16:creationId xmlns:a16="http://schemas.microsoft.com/office/drawing/2014/main" id="{1D359E2D-603D-1C42-AF6A-BFF171224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" name="Freeform 1083">
              <a:extLst>
                <a:ext uri="{FF2B5EF4-FFF2-40B4-BE49-F238E27FC236}">
                  <a16:creationId xmlns:a16="http://schemas.microsoft.com/office/drawing/2014/main" id="{A7F6435A-5F6F-D04A-9651-135556C9A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" name="Freeform 1084">
              <a:extLst>
                <a:ext uri="{FF2B5EF4-FFF2-40B4-BE49-F238E27FC236}">
                  <a16:creationId xmlns:a16="http://schemas.microsoft.com/office/drawing/2014/main" id="{7E5560DA-5784-0949-BF64-EED5A85C8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Freeform 1085">
              <a:extLst>
                <a:ext uri="{FF2B5EF4-FFF2-40B4-BE49-F238E27FC236}">
                  <a16:creationId xmlns:a16="http://schemas.microsoft.com/office/drawing/2014/main" id="{EE37634B-CC1C-B440-AEAB-A81F991F3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Freeform 1086">
              <a:extLst>
                <a:ext uri="{FF2B5EF4-FFF2-40B4-BE49-F238E27FC236}">
                  <a16:creationId xmlns:a16="http://schemas.microsoft.com/office/drawing/2014/main" id="{06E015D5-7D47-FA43-A710-59DE4A765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Freeform 1087">
              <a:extLst>
                <a:ext uri="{FF2B5EF4-FFF2-40B4-BE49-F238E27FC236}">
                  <a16:creationId xmlns:a16="http://schemas.microsoft.com/office/drawing/2014/main" id="{92FD50DD-905B-534A-8A82-2CABB656D69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4" name="Group 590">
            <a:extLst>
              <a:ext uri="{FF2B5EF4-FFF2-40B4-BE49-F238E27FC236}">
                <a16:creationId xmlns:a16="http://schemas.microsoft.com/office/drawing/2014/main" id="{7D86CBB7-90D5-5C4A-9DB8-D6046D4D95F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227649" y="5017963"/>
            <a:ext cx="345630" cy="320302"/>
            <a:chOff x="2839" y="3501"/>
            <a:chExt cx="755" cy="803"/>
          </a:xfrm>
        </p:grpSpPr>
        <p:pic>
          <p:nvPicPr>
            <p:cNvPr id="305" name="Picture 591" descr="desktop_computer_stylized_medium">
              <a:extLst>
                <a:ext uri="{FF2B5EF4-FFF2-40B4-BE49-F238E27FC236}">
                  <a16:creationId xmlns:a16="http://schemas.microsoft.com/office/drawing/2014/main" id="{1E6AFB2E-6DD2-0F42-9FCC-C1E32A1B0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6" name="Freeform 592">
              <a:extLst>
                <a:ext uri="{FF2B5EF4-FFF2-40B4-BE49-F238E27FC236}">
                  <a16:creationId xmlns:a16="http://schemas.microsoft.com/office/drawing/2014/main" id="{C502709A-9A0D-9A47-A5CE-EC46F9304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7" name="Group 590">
            <a:extLst>
              <a:ext uri="{FF2B5EF4-FFF2-40B4-BE49-F238E27FC236}">
                <a16:creationId xmlns:a16="http://schemas.microsoft.com/office/drawing/2014/main" id="{CA180629-1EE9-9045-BF20-AA161650E5B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625874" y="5039436"/>
            <a:ext cx="345630" cy="320302"/>
            <a:chOff x="2839" y="3501"/>
            <a:chExt cx="755" cy="803"/>
          </a:xfrm>
        </p:grpSpPr>
        <p:pic>
          <p:nvPicPr>
            <p:cNvPr id="308" name="Picture 591" descr="desktop_computer_stylized_medium">
              <a:extLst>
                <a:ext uri="{FF2B5EF4-FFF2-40B4-BE49-F238E27FC236}">
                  <a16:creationId xmlns:a16="http://schemas.microsoft.com/office/drawing/2014/main" id="{10FB4FF7-ED0D-4548-A925-6709E47499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" name="Freeform 592">
              <a:extLst>
                <a:ext uri="{FF2B5EF4-FFF2-40B4-BE49-F238E27FC236}">
                  <a16:creationId xmlns:a16="http://schemas.microsoft.com/office/drawing/2014/main" id="{76E9A76B-3815-1842-8657-E47D6461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0" name="Group 1064">
            <a:extLst>
              <a:ext uri="{FF2B5EF4-FFF2-40B4-BE49-F238E27FC236}">
                <a16:creationId xmlns:a16="http://schemas.microsoft.com/office/drawing/2014/main" id="{2A1515AB-81BE-A647-B780-057B7B04F549}"/>
              </a:ext>
            </a:extLst>
          </p:cNvPr>
          <p:cNvGrpSpPr>
            <a:grpSpLocks/>
          </p:cNvGrpSpPr>
          <p:nvPr/>
        </p:nvGrpSpPr>
        <p:grpSpPr bwMode="auto">
          <a:xfrm>
            <a:off x="9608486" y="5308444"/>
            <a:ext cx="319264" cy="253379"/>
            <a:chOff x="877" y="1008"/>
            <a:chExt cx="2747" cy="2591"/>
          </a:xfrm>
        </p:grpSpPr>
        <p:pic>
          <p:nvPicPr>
            <p:cNvPr id="311" name="Picture 1065" descr="antenna_stylized">
              <a:extLst>
                <a:ext uri="{FF2B5EF4-FFF2-40B4-BE49-F238E27FC236}">
                  <a16:creationId xmlns:a16="http://schemas.microsoft.com/office/drawing/2014/main" id="{BE3CD0B6-78E6-DA4F-99EA-A5B227564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2" name="Picture 1066" descr="laptop_keyboard">
              <a:extLst>
                <a:ext uri="{FF2B5EF4-FFF2-40B4-BE49-F238E27FC236}">
                  <a16:creationId xmlns:a16="http://schemas.microsoft.com/office/drawing/2014/main" id="{D2626BF6-46AC-604D-8A51-37EA389D2F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3" name="Freeform 1067">
              <a:extLst>
                <a:ext uri="{FF2B5EF4-FFF2-40B4-BE49-F238E27FC236}">
                  <a16:creationId xmlns:a16="http://schemas.microsoft.com/office/drawing/2014/main" id="{959EDFAC-C6A1-D14A-947E-35A00B3A9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14" name="Picture 1068" descr="screen">
              <a:extLst>
                <a:ext uri="{FF2B5EF4-FFF2-40B4-BE49-F238E27FC236}">
                  <a16:creationId xmlns:a16="http://schemas.microsoft.com/office/drawing/2014/main" id="{9D1F4A99-3250-9849-B965-F91DA62572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5" name="Freeform 1069">
              <a:extLst>
                <a:ext uri="{FF2B5EF4-FFF2-40B4-BE49-F238E27FC236}">
                  <a16:creationId xmlns:a16="http://schemas.microsoft.com/office/drawing/2014/main" id="{5C31E3EB-B3FB-0B4F-93CD-5092308DC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6" name="Freeform 1070">
              <a:extLst>
                <a:ext uri="{FF2B5EF4-FFF2-40B4-BE49-F238E27FC236}">
                  <a16:creationId xmlns:a16="http://schemas.microsoft.com/office/drawing/2014/main" id="{3AD986D8-84E7-4747-A1C9-5481DDD06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" name="Freeform 1071">
              <a:extLst>
                <a:ext uri="{FF2B5EF4-FFF2-40B4-BE49-F238E27FC236}">
                  <a16:creationId xmlns:a16="http://schemas.microsoft.com/office/drawing/2014/main" id="{99E21446-DDC6-F947-8143-0229A8829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8" name="Freeform 1072">
              <a:extLst>
                <a:ext uri="{FF2B5EF4-FFF2-40B4-BE49-F238E27FC236}">
                  <a16:creationId xmlns:a16="http://schemas.microsoft.com/office/drawing/2014/main" id="{760E6505-2D47-0045-B608-C79782D31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9" name="Freeform 1073">
              <a:extLst>
                <a:ext uri="{FF2B5EF4-FFF2-40B4-BE49-F238E27FC236}">
                  <a16:creationId xmlns:a16="http://schemas.microsoft.com/office/drawing/2014/main" id="{1E8320ED-B12F-2641-BEF1-FFE08A709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Freeform 1074">
              <a:extLst>
                <a:ext uri="{FF2B5EF4-FFF2-40B4-BE49-F238E27FC236}">
                  <a16:creationId xmlns:a16="http://schemas.microsoft.com/office/drawing/2014/main" id="{6F216F19-7A9E-7842-8DE3-87CF67C24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21" name="Group 1075">
              <a:extLst>
                <a:ext uri="{FF2B5EF4-FFF2-40B4-BE49-F238E27FC236}">
                  <a16:creationId xmlns:a16="http://schemas.microsoft.com/office/drawing/2014/main" id="{739F03CA-20B1-E448-ACD6-1C13B4F674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28" name="Freeform 1076">
                <a:extLst>
                  <a:ext uri="{FF2B5EF4-FFF2-40B4-BE49-F238E27FC236}">
                    <a16:creationId xmlns:a16="http://schemas.microsoft.com/office/drawing/2014/main" id="{C8940D77-B4F3-1246-9EB1-62B374D1D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Freeform 1077">
                <a:extLst>
                  <a:ext uri="{FF2B5EF4-FFF2-40B4-BE49-F238E27FC236}">
                    <a16:creationId xmlns:a16="http://schemas.microsoft.com/office/drawing/2014/main" id="{50CF6234-28F9-6A4A-9C8F-25FE11F3D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 1078">
                <a:extLst>
                  <a:ext uri="{FF2B5EF4-FFF2-40B4-BE49-F238E27FC236}">
                    <a16:creationId xmlns:a16="http://schemas.microsoft.com/office/drawing/2014/main" id="{6D8485B5-FB9F-C945-BF8E-55BD01258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1079">
                <a:extLst>
                  <a:ext uri="{FF2B5EF4-FFF2-40B4-BE49-F238E27FC236}">
                    <a16:creationId xmlns:a16="http://schemas.microsoft.com/office/drawing/2014/main" id="{499E2EF6-03A8-7649-AF1E-92C6AEEACC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 1080">
                <a:extLst>
                  <a:ext uri="{FF2B5EF4-FFF2-40B4-BE49-F238E27FC236}">
                    <a16:creationId xmlns:a16="http://schemas.microsoft.com/office/drawing/2014/main" id="{74F729D9-EF91-0447-847C-32A9E97FF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3" name="Freeform 1081">
                <a:extLst>
                  <a:ext uri="{FF2B5EF4-FFF2-40B4-BE49-F238E27FC236}">
                    <a16:creationId xmlns:a16="http://schemas.microsoft.com/office/drawing/2014/main" id="{79448D30-757C-AD42-9BE7-746E1DDA27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2" name="Freeform 1082">
              <a:extLst>
                <a:ext uri="{FF2B5EF4-FFF2-40B4-BE49-F238E27FC236}">
                  <a16:creationId xmlns:a16="http://schemas.microsoft.com/office/drawing/2014/main" id="{ACA0EA96-8459-6D48-B384-71DC0DE9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Freeform 1083">
              <a:extLst>
                <a:ext uri="{FF2B5EF4-FFF2-40B4-BE49-F238E27FC236}">
                  <a16:creationId xmlns:a16="http://schemas.microsoft.com/office/drawing/2014/main" id="{4AFEEFA0-1AD5-2A4E-8E91-2BA01BA88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4" name="Freeform 1084">
              <a:extLst>
                <a:ext uri="{FF2B5EF4-FFF2-40B4-BE49-F238E27FC236}">
                  <a16:creationId xmlns:a16="http://schemas.microsoft.com/office/drawing/2014/main" id="{21B8D876-55EE-014B-B6A7-135E27D26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Freeform 1085">
              <a:extLst>
                <a:ext uri="{FF2B5EF4-FFF2-40B4-BE49-F238E27FC236}">
                  <a16:creationId xmlns:a16="http://schemas.microsoft.com/office/drawing/2014/main" id="{8385F355-35A0-3348-8DF5-BC36DCEC9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6" name="Freeform 1086">
              <a:extLst>
                <a:ext uri="{FF2B5EF4-FFF2-40B4-BE49-F238E27FC236}">
                  <a16:creationId xmlns:a16="http://schemas.microsoft.com/office/drawing/2014/main" id="{DD8C8F16-B86F-DA4C-8E23-1A23CACB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7" name="Freeform 1087">
              <a:extLst>
                <a:ext uri="{FF2B5EF4-FFF2-40B4-BE49-F238E27FC236}">
                  <a16:creationId xmlns:a16="http://schemas.microsoft.com/office/drawing/2014/main" id="{C205008C-65B4-0C4E-858E-4BE7FE6B84A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34" name="Freeform 984">
            <a:extLst>
              <a:ext uri="{FF2B5EF4-FFF2-40B4-BE49-F238E27FC236}">
                <a16:creationId xmlns:a16="http://schemas.microsoft.com/office/drawing/2014/main" id="{F683EC5C-41E4-CB46-A4DE-DA79C11DB0A3}"/>
              </a:ext>
            </a:extLst>
          </p:cNvPr>
          <p:cNvSpPr>
            <a:spLocks/>
          </p:cNvSpPr>
          <p:nvPr/>
        </p:nvSpPr>
        <p:spPr bwMode="auto">
          <a:xfrm>
            <a:off x="10227333" y="5150277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5" name="Freeform 986">
            <a:extLst>
              <a:ext uri="{FF2B5EF4-FFF2-40B4-BE49-F238E27FC236}">
                <a16:creationId xmlns:a16="http://schemas.microsoft.com/office/drawing/2014/main" id="{5EF954DC-7E38-5E4F-A1CE-66E02590E45F}"/>
              </a:ext>
            </a:extLst>
          </p:cNvPr>
          <p:cNvSpPr>
            <a:spLocks/>
          </p:cNvSpPr>
          <p:nvPr/>
        </p:nvSpPr>
        <p:spPr bwMode="auto">
          <a:xfrm>
            <a:off x="10233710" y="5170229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6" name="Freeform 987">
            <a:extLst>
              <a:ext uri="{FF2B5EF4-FFF2-40B4-BE49-F238E27FC236}">
                <a16:creationId xmlns:a16="http://schemas.microsoft.com/office/drawing/2014/main" id="{715C54AB-3880-BA45-928C-39C4D7CA3C4E}"/>
              </a:ext>
            </a:extLst>
          </p:cNvPr>
          <p:cNvSpPr>
            <a:spLocks/>
          </p:cNvSpPr>
          <p:nvPr/>
        </p:nvSpPr>
        <p:spPr bwMode="auto">
          <a:xfrm>
            <a:off x="10229258" y="5326059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" name="Rectangle 988">
            <a:extLst>
              <a:ext uri="{FF2B5EF4-FFF2-40B4-BE49-F238E27FC236}">
                <a16:creationId xmlns:a16="http://schemas.microsoft.com/office/drawing/2014/main" id="{370296DA-87E2-9341-A2CE-4380B2374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0039" y="5187705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38" name="Group 989">
            <a:extLst>
              <a:ext uri="{FF2B5EF4-FFF2-40B4-BE49-F238E27FC236}">
                <a16:creationId xmlns:a16="http://schemas.microsoft.com/office/drawing/2014/main" id="{AFA2681D-B24E-9548-A42D-DBE7D03E1B65}"/>
              </a:ext>
            </a:extLst>
          </p:cNvPr>
          <p:cNvGrpSpPr>
            <a:grpSpLocks/>
          </p:cNvGrpSpPr>
          <p:nvPr/>
        </p:nvGrpSpPr>
        <p:grpSpPr bwMode="auto">
          <a:xfrm>
            <a:off x="10164889" y="5184501"/>
            <a:ext cx="69903" cy="21117"/>
            <a:chOff x="614" y="2568"/>
            <a:chExt cx="725" cy="139"/>
          </a:xfrm>
        </p:grpSpPr>
        <p:sp>
          <p:nvSpPr>
            <p:cNvPr id="339" name="AutoShape 990">
              <a:extLst>
                <a:ext uri="{FF2B5EF4-FFF2-40B4-BE49-F238E27FC236}">
                  <a16:creationId xmlns:a16="http://schemas.microsoft.com/office/drawing/2014/main" id="{8D15E716-2018-CA44-A0CF-BA1BD3C4F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0" name="AutoShape 991">
              <a:extLst>
                <a:ext uri="{FF2B5EF4-FFF2-40B4-BE49-F238E27FC236}">
                  <a16:creationId xmlns:a16="http://schemas.microsoft.com/office/drawing/2014/main" id="{45074B74-5B36-7F43-A334-2E5646580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41" name="Rectangle 992">
            <a:extLst>
              <a:ext uri="{FF2B5EF4-FFF2-40B4-BE49-F238E27FC236}">
                <a16:creationId xmlns:a16="http://schemas.microsoft.com/office/drawing/2014/main" id="{D5DC0FDD-F05E-D940-80D3-95FD6FA6E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242" y="5236056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42" name="Group 993">
            <a:extLst>
              <a:ext uri="{FF2B5EF4-FFF2-40B4-BE49-F238E27FC236}">
                <a16:creationId xmlns:a16="http://schemas.microsoft.com/office/drawing/2014/main" id="{80CA8E93-98F3-5845-A8F0-9AFCA71C58D2}"/>
              </a:ext>
            </a:extLst>
          </p:cNvPr>
          <p:cNvGrpSpPr>
            <a:grpSpLocks/>
          </p:cNvGrpSpPr>
          <p:nvPr/>
        </p:nvGrpSpPr>
        <p:grpSpPr bwMode="auto">
          <a:xfrm>
            <a:off x="10164649" y="5231978"/>
            <a:ext cx="69903" cy="19515"/>
            <a:chOff x="614" y="2568"/>
            <a:chExt cx="725" cy="139"/>
          </a:xfrm>
        </p:grpSpPr>
        <p:sp>
          <p:nvSpPr>
            <p:cNvPr id="343" name="AutoShape 994">
              <a:extLst>
                <a:ext uri="{FF2B5EF4-FFF2-40B4-BE49-F238E27FC236}">
                  <a16:creationId xmlns:a16="http://schemas.microsoft.com/office/drawing/2014/main" id="{7DD517ED-4EA6-CE4D-BABF-4E87B224F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4" name="AutoShape 995">
              <a:extLst>
                <a:ext uri="{FF2B5EF4-FFF2-40B4-BE49-F238E27FC236}">
                  <a16:creationId xmlns:a16="http://schemas.microsoft.com/office/drawing/2014/main" id="{67610340-11E9-0D44-B036-7F836809F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45" name="Rectangle 996">
            <a:extLst>
              <a:ext uri="{FF2B5EF4-FFF2-40B4-BE49-F238E27FC236}">
                <a16:creationId xmlns:a16="http://schemas.microsoft.com/office/drawing/2014/main" id="{797BEBD2-AFB2-D04F-BF4D-C98B5985E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242" y="5284407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46" name="Rectangle 997">
            <a:extLst>
              <a:ext uri="{FF2B5EF4-FFF2-40B4-BE49-F238E27FC236}">
                <a16:creationId xmlns:a16="http://schemas.microsoft.com/office/drawing/2014/main" id="{CAEB6086-A181-E845-B0C6-0E5FA8C4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2445" y="5328244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47" name="Group 998">
            <a:extLst>
              <a:ext uri="{FF2B5EF4-FFF2-40B4-BE49-F238E27FC236}">
                <a16:creationId xmlns:a16="http://schemas.microsoft.com/office/drawing/2014/main" id="{2AA46A1E-93AF-BA48-99B9-AEC064BD1FEC}"/>
              </a:ext>
            </a:extLst>
          </p:cNvPr>
          <p:cNvGrpSpPr>
            <a:grpSpLocks/>
          </p:cNvGrpSpPr>
          <p:nvPr/>
        </p:nvGrpSpPr>
        <p:grpSpPr bwMode="auto">
          <a:xfrm>
            <a:off x="10163205" y="5324166"/>
            <a:ext cx="70024" cy="21991"/>
            <a:chOff x="614" y="2568"/>
            <a:chExt cx="725" cy="139"/>
          </a:xfrm>
        </p:grpSpPr>
        <p:sp>
          <p:nvSpPr>
            <p:cNvPr id="348" name="AutoShape 999">
              <a:extLst>
                <a:ext uri="{FF2B5EF4-FFF2-40B4-BE49-F238E27FC236}">
                  <a16:creationId xmlns:a16="http://schemas.microsoft.com/office/drawing/2014/main" id="{3DDF69A6-D5A3-CE4D-9320-9AFFD3C42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9" name="AutoShape 1000">
              <a:extLst>
                <a:ext uri="{FF2B5EF4-FFF2-40B4-BE49-F238E27FC236}">
                  <a16:creationId xmlns:a16="http://schemas.microsoft.com/office/drawing/2014/main" id="{7324BD93-FB3D-8844-A86D-CAAF66EC7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50" name="Freeform 1001">
            <a:extLst>
              <a:ext uri="{FF2B5EF4-FFF2-40B4-BE49-F238E27FC236}">
                <a16:creationId xmlns:a16="http://schemas.microsoft.com/office/drawing/2014/main" id="{98435968-C1C8-374F-8AC1-5AF0F3D6EC49}"/>
              </a:ext>
            </a:extLst>
          </p:cNvPr>
          <p:cNvSpPr>
            <a:spLocks/>
          </p:cNvSpPr>
          <p:nvPr/>
        </p:nvSpPr>
        <p:spPr bwMode="auto">
          <a:xfrm>
            <a:off x="10229740" y="5284407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1" name="Group 1002">
            <a:extLst>
              <a:ext uri="{FF2B5EF4-FFF2-40B4-BE49-F238E27FC236}">
                <a16:creationId xmlns:a16="http://schemas.microsoft.com/office/drawing/2014/main" id="{30C5E95A-609F-2641-9A30-3EFA406AB51F}"/>
              </a:ext>
            </a:extLst>
          </p:cNvPr>
          <p:cNvGrpSpPr>
            <a:grpSpLocks/>
          </p:cNvGrpSpPr>
          <p:nvPr/>
        </p:nvGrpSpPr>
        <p:grpSpPr bwMode="auto">
          <a:xfrm>
            <a:off x="10163686" y="5280475"/>
            <a:ext cx="70024" cy="20243"/>
            <a:chOff x="614" y="2568"/>
            <a:chExt cx="725" cy="139"/>
          </a:xfrm>
        </p:grpSpPr>
        <p:sp>
          <p:nvSpPr>
            <p:cNvPr id="352" name="AutoShape 1003">
              <a:extLst>
                <a:ext uri="{FF2B5EF4-FFF2-40B4-BE49-F238E27FC236}">
                  <a16:creationId xmlns:a16="http://schemas.microsoft.com/office/drawing/2014/main" id="{6C6A18B9-4731-9E4A-8433-C467629BB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3" name="AutoShape 1004">
              <a:extLst>
                <a:ext uri="{FF2B5EF4-FFF2-40B4-BE49-F238E27FC236}">
                  <a16:creationId xmlns:a16="http://schemas.microsoft.com/office/drawing/2014/main" id="{80E49604-CFF7-2249-8AC0-274FFDA8E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54" name="Rectangle 1005">
            <a:extLst>
              <a:ext uri="{FF2B5EF4-FFF2-40B4-BE49-F238E27FC236}">
                <a16:creationId xmlns:a16="http://schemas.microsoft.com/office/drawing/2014/main" id="{4574A330-D5AC-1949-8F3A-0425F1BF8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4686" y="5149694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55" name="Freeform 1006">
            <a:extLst>
              <a:ext uri="{FF2B5EF4-FFF2-40B4-BE49-F238E27FC236}">
                <a16:creationId xmlns:a16="http://schemas.microsoft.com/office/drawing/2014/main" id="{346534D2-9C43-5D4C-97DD-9BFA3F3C1E19}"/>
              </a:ext>
            </a:extLst>
          </p:cNvPr>
          <p:cNvSpPr>
            <a:spLocks/>
          </p:cNvSpPr>
          <p:nvPr/>
        </p:nvSpPr>
        <p:spPr bwMode="auto">
          <a:xfrm>
            <a:off x="10232627" y="5233872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6" name="Freeform 1007">
            <a:extLst>
              <a:ext uri="{FF2B5EF4-FFF2-40B4-BE49-F238E27FC236}">
                <a16:creationId xmlns:a16="http://schemas.microsoft.com/office/drawing/2014/main" id="{34FDA504-7EFB-0F47-BF0E-7541255FF63F}"/>
              </a:ext>
            </a:extLst>
          </p:cNvPr>
          <p:cNvSpPr>
            <a:spLocks/>
          </p:cNvSpPr>
          <p:nvPr/>
        </p:nvSpPr>
        <p:spPr bwMode="auto">
          <a:xfrm>
            <a:off x="10232988" y="5186249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7" name="Oval 1008">
            <a:extLst>
              <a:ext uri="{FF2B5EF4-FFF2-40B4-BE49-F238E27FC236}">
                <a16:creationId xmlns:a16="http://schemas.microsoft.com/office/drawing/2014/main" id="{EB41E430-44F1-2040-B040-34AC4812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7051" y="5467472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58" name="Freeform 1009">
            <a:extLst>
              <a:ext uri="{FF2B5EF4-FFF2-40B4-BE49-F238E27FC236}">
                <a16:creationId xmlns:a16="http://schemas.microsoft.com/office/drawing/2014/main" id="{790EC54C-1F12-7145-B84C-38FCEE8E9F9C}"/>
              </a:ext>
            </a:extLst>
          </p:cNvPr>
          <p:cNvSpPr>
            <a:spLocks/>
          </p:cNvSpPr>
          <p:nvPr/>
        </p:nvSpPr>
        <p:spPr bwMode="auto">
          <a:xfrm>
            <a:off x="10231424" y="5467909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9" name="AutoShape 1010">
            <a:extLst>
              <a:ext uri="{FF2B5EF4-FFF2-40B4-BE49-F238E27FC236}">
                <a16:creationId xmlns:a16="http://schemas.microsoft.com/office/drawing/2014/main" id="{2E145E4B-9370-3442-8CC9-84BAE4D06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1617" y="5476793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0" name="AutoShape 1011">
            <a:extLst>
              <a:ext uri="{FF2B5EF4-FFF2-40B4-BE49-F238E27FC236}">
                <a16:creationId xmlns:a16="http://schemas.microsoft.com/office/drawing/2014/main" id="{D478C9C4-B89C-9C48-BBD7-DEABBACEA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0039" y="5482472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1" name="Oval 1012">
            <a:extLst>
              <a:ext uri="{FF2B5EF4-FFF2-40B4-BE49-F238E27FC236}">
                <a16:creationId xmlns:a16="http://schemas.microsoft.com/office/drawing/2014/main" id="{5909E442-66CF-664F-9DE0-0E9F8CA73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1950" y="5434121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2" name="Oval 1013">
            <a:extLst>
              <a:ext uri="{FF2B5EF4-FFF2-40B4-BE49-F238E27FC236}">
                <a16:creationId xmlns:a16="http://schemas.microsoft.com/office/drawing/2014/main" id="{2551EE99-1D61-D44B-8562-B0ABC004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3607" y="5434121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3" name="Oval 1014">
            <a:extLst>
              <a:ext uri="{FF2B5EF4-FFF2-40B4-BE49-F238E27FC236}">
                <a16:creationId xmlns:a16="http://schemas.microsoft.com/office/drawing/2014/main" id="{634591C9-BA12-B348-80C9-F09AFA1C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3941" y="5434121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4" name="Rectangle 1015">
            <a:extLst>
              <a:ext uri="{FF2B5EF4-FFF2-40B4-BE49-F238E27FC236}">
                <a16:creationId xmlns:a16="http://schemas.microsoft.com/office/drawing/2014/main" id="{0223EEF6-BCF3-3D42-9120-9B8B3E38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3150" y="5354750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65" name="Group 590">
            <a:extLst>
              <a:ext uri="{FF2B5EF4-FFF2-40B4-BE49-F238E27FC236}">
                <a16:creationId xmlns:a16="http://schemas.microsoft.com/office/drawing/2014/main" id="{32D88EF7-FD3F-EF44-9D3E-076AA7EB1E8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847721" y="4794366"/>
            <a:ext cx="345630" cy="320302"/>
            <a:chOff x="2839" y="3501"/>
            <a:chExt cx="755" cy="803"/>
          </a:xfrm>
        </p:grpSpPr>
        <p:pic>
          <p:nvPicPr>
            <p:cNvPr id="366" name="Picture 591" descr="desktop_computer_stylized_medium">
              <a:extLst>
                <a:ext uri="{FF2B5EF4-FFF2-40B4-BE49-F238E27FC236}">
                  <a16:creationId xmlns:a16="http://schemas.microsoft.com/office/drawing/2014/main" id="{AB01A8A8-1CAA-9145-A6E4-1398D1D62E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7" name="Freeform 592">
              <a:extLst>
                <a:ext uri="{FF2B5EF4-FFF2-40B4-BE49-F238E27FC236}">
                  <a16:creationId xmlns:a16="http://schemas.microsoft.com/office/drawing/2014/main" id="{4195A758-5601-AD48-BDA5-274E79AC1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8" name="Group 652">
            <a:extLst>
              <a:ext uri="{FF2B5EF4-FFF2-40B4-BE49-F238E27FC236}">
                <a16:creationId xmlns:a16="http://schemas.microsoft.com/office/drawing/2014/main" id="{B6EF2BFA-2876-1841-873B-0FF970F0E60B}"/>
              </a:ext>
            </a:extLst>
          </p:cNvPr>
          <p:cNvGrpSpPr>
            <a:grpSpLocks/>
          </p:cNvGrpSpPr>
          <p:nvPr/>
        </p:nvGrpSpPr>
        <p:grpSpPr bwMode="auto">
          <a:xfrm>
            <a:off x="7823964" y="1373031"/>
            <a:ext cx="415925" cy="385763"/>
            <a:chOff x="2751" y="1851"/>
            <a:chExt cx="462" cy="478"/>
          </a:xfrm>
        </p:grpSpPr>
        <p:pic>
          <p:nvPicPr>
            <p:cNvPr id="369" name="Picture 653" descr="iphone_stylized_small">
              <a:extLst>
                <a:ext uri="{FF2B5EF4-FFF2-40B4-BE49-F238E27FC236}">
                  <a16:creationId xmlns:a16="http://schemas.microsoft.com/office/drawing/2014/main" id="{6A302962-1680-A04D-B69F-7F3E5F6F54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0" name="Picture 654" descr="antenna_radiation_stylized">
              <a:extLst>
                <a:ext uri="{FF2B5EF4-FFF2-40B4-BE49-F238E27FC236}">
                  <a16:creationId xmlns:a16="http://schemas.microsoft.com/office/drawing/2014/main" id="{C6EC98A7-19FC-1745-AA2F-96FA4FE454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1" name="Group 950">
            <a:extLst>
              <a:ext uri="{FF2B5EF4-FFF2-40B4-BE49-F238E27FC236}">
                <a16:creationId xmlns:a16="http://schemas.microsoft.com/office/drawing/2014/main" id="{AF76C7C1-F5D8-6342-AF5C-D3B231A09266}"/>
              </a:ext>
            </a:extLst>
          </p:cNvPr>
          <p:cNvGrpSpPr>
            <a:grpSpLocks/>
          </p:cNvGrpSpPr>
          <p:nvPr/>
        </p:nvGrpSpPr>
        <p:grpSpPr bwMode="auto">
          <a:xfrm>
            <a:off x="10327730" y="4787257"/>
            <a:ext cx="177192" cy="330833"/>
            <a:chOff x="4140" y="429"/>
            <a:chExt cx="1425" cy="2396"/>
          </a:xfrm>
        </p:grpSpPr>
        <p:sp>
          <p:nvSpPr>
            <p:cNvPr id="372" name="Freeform 951">
              <a:extLst>
                <a:ext uri="{FF2B5EF4-FFF2-40B4-BE49-F238E27FC236}">
                  <a16:creationId xmlns:a16="http://schemas.microsoft.com/office/drawing/2014/main" id="{D2849A7E-B1C5-C74A-A8D9-BC8D0920F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Rectangle 952">
              <a:extLst>
                <a:ext uri="{FF2B5EF4-FFF2-40B4-BE49-F238E27FC236}">
                  <a16:creationId xmlns:a16="http://schemas.microsoft.com/office/drawing/2014/main" id="{E9E5770D-8A9F-FB46-89A2-04825C393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4" name="Freeform 953">
              <a:extLst>
                <a:ext uri="{FF2B5EF4-FFF2-40B4-BE49-F238E27FC236}">
                  <a16:creationId xmlns:a16="http://schemas.microsoft.com/office/drawing/2014/main" id="{0E239736-0728-284A-B0B4-C1B7FA11A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954">
              <a:extLst>
                <a:ext uri="{FF2B5EF4-FFF2-40B4-BE49-F238E27FC236}">
                  <a16:creationId xmlns:a16="http://schemas.microsoft.com/office/drawing/2014/main" id="{F114EC93-A19B-1543-9627-1A8C3FD96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Rectangle 955">
              <a:extLst>
                <a:ext uri="{FF2B5EF4-FFF2-40B4-BE49-F238E27FC236}">
                  <a16:creationId xmlns:a16="http://schemas.microsoft.com/office/drawing/2014/main" id="{CED0094B-8557-0541-B7EE-8FA350D78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77" name="Group 956">
              <a:extLst>
                <a:ext uri="{FF2B5EF4-FFF2-40B4-BE49-F238E27FC236}">
                  <a16:creationId xmlns:a16="http://schemas.microsoft.com/office/drawing/2014/main" id="{A1465FD4-1D70-5641-803C-0950E2AF32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02" name="AutoShape 957">
                <a:extLst>
                  <a:ext uri="{FF2B5EF4-FFF2-40B4-BE49-F238E27FC236}">
                    <a16:creationId xmlns:a16="http://schemas.microsoft.com/office/drawing/2014/main" id="{FF024338-1F9F-E64C-BA98-C28690618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03" name="AutoShape 958">
                <a:extLst>
                  <a:ext uri="{FF2B5EF4-FFF2-40B4-BE49-F238E27FC236}">
                    <a16:creationId xmlns:a16="http://schemas.microsoft.com/office/drawing/2014/main" id="{A90F11D2-082B-0748-982F-1A09061DD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8" name="Rectangle 959">
              <a:extLst>
                <a:ext uri="{FF2B5EF4-FFF2-40B4-BE49-F238E27FC236}">
                  <a16:creationId xmlns:a16="http://schemas.microsoft.com/office/drawing/2014/main" id="{B9B5D7EF-E5F6-CF40-AF5E-871CC6872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79" name="Group 960">
              <a:extLst>
                <a:ext uri="{FF2B5EF4-FFF2-40B4-BE49-F238E27FC236}">
                  <a16:creationId xmlns:a16="http://schemas.microsoft.com/office/drawing/2014/main" id="{893C9D91-E30F-254B-8709-D7B10987E0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00" name="AutoShape 961">
                <a:extLst>
                  <a:ext uri="{FF2B5EF4-FFF2-40B4-BE49-F238E27FC236}">
                    <a16:creationId xmlns:a16="http://schemas.microsoft.com/office/drawing/2014/main" id="{FD337E36-AAFD-7948-A91E-B5AA5B523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01" name="AutoShape 962">
                <a:extLst>
                  <a:ext uri="{FF2B5EF4-FFF2-40B4-BE49-F238E27FC236}">
                    <a16:creationId xmlns:a16="http://schemas.microsoft.com/office/drawing/2014/main" id="{B25EBDF7-1063-CD45-8C78-3C80EEE90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0" name="Rectangle 963">
              <a:extLst>
                <a:ext uri="{FF2B5EF4-FFF2-40B4-BE49-F238E27FC236}">
                  <a16:creationId xmlns:a16="http://schemas.microsoft.com/office/drawing/2014/main" id="{47917FD8-A5F3-2344-A7FA-192C29C6B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1" name="Rectangle 964">
              <a:extLst>
                <a:ext uri="{FF2B5EF4-FFF2-40B4-BE49-F238E27FC236}">
                  <a16:creationId xmlns:a16="http://schemas.microsoft.com/office/drawing/2014/main" id="{1E21C3D1-A0E4-B84F-9506-1421B02DF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82" name="Group 965">
              <a:extLst>
                <a:ext uri="{FF2B5EF4-FFF2-40B4-BE49-F238E27FC236}">
                  <a16:creationId xmlns:a16="http://schemas.microsoft.com/office/drawing/2014/main" id="{45BB4E0B-44B3-BC42-80F8-C383301207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98" name="AutoShape 966">
                <a:extLst>
                  <a:ext uri="{FF2B5EF4-FFF2-40B4-BE49-F238E27FC236}">
                    <a16:creationId xmlns:a16="http://schemas.microsoft.com/office/drawing/2014/main" id="{5089C825-4B65-8144-9807-140695E57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9" name="AutoShape 967">
                <a:extLst>
                  <a:ext uri="{FF2B5EF4-FFF2-40B4-BE49-F238E27FC236}">
                    <a16:creationId xmlns:a16="http://schemas.microsoft.com/office/drawing/2014/main" id="{AC316D23-4BD4-7146-805E-E8DEB4709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3" name="Freeform 968">
              <a:extLst>
                <a:ext uri="{FF2B5EF4-FFF2-40B4-BE49-F238E27FC236}">
                  <a16:creationId xmlns:a16="http://schemas.microsoft.com/office/drawing/2014/main" id="{D86D7270-8ED3-124A-9E2E-6DF83A549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4" name="Group 969">
              <a:extLst>
                <a:ext uri="{FF2B5EF4-FFF2-40B4-BE49-F238E27FC236}">
                  <a16:creationId xmlns:a16="http://schemas.microsoft.com/office/drawing/2014/main" id="{8DE36044-7959-034A-9850-824255D10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96" name="AutoShape 970">
                <a:extLst>
                  <a:ext uri="{FF2B5EF4-FFF2-40B4-BE49-F238E27FC236}">
                    <a16:creationId xmlns:a16="http://schemas.microsoft.com/office/drawing/2014/main" id="{AD7D10B9-3D29-B44E-A276-AD50E81D8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7" name="AutoShape 971">
                <a:extLst>
                  <a:ext uri="{FF2B5EF4-FFF2-40B4-BE49-F238E27FC236}">
                    <a16:creationId xmlns:a16="http://schemas.microsoft.com/office/drawing/2014/main" id="{3C43EED5-9617-A141-92DA-588F104A0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5" name="Rectangle 972">
              <a:extLst>
                <a:ext uri="{FF2B5EF4-FFF2-40B4-BE49-F238E27FC236}">
                  <a16:creationId xmlns:a16="http://schemas.microsoft.com/office/drawing/2014/main" id="{309122D6-CDEC-0E4D-AB02-8AD2F05A9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6" name="Freeform 973">
              <a:extLst>
                <a:ext uri="{FF2B5EF4-FFF2-40B4-BE49-F238E27FC236}">
                  <a16:creationId xmlns:a16="http://schemas.microsoft.com/office/drawing/2014/main" id="{C2C6FB9B-166E-D144-B468-0B6400C35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7" name="Freeform 974">
              <a:extLst>
                <a:ext uri="{FF2B5EF4-FFF2-40B4-BE49-F238E27FC236}">
                  <a16:creationId xmlns:a16="http://schemas.microsoft.com/office/drawing/2014/main" id="{E6ADF4F4-EA44-994E-A1C4-A0E36E60F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8" name="Oval 975">
              <a:extLst>
                <a:ext uri="{FF2B5EF4-FFF2-40B4-BE49-F238E27FC236}">
                  <a16:creationId xmlns:a16="http://schemas.microsoft.com/office/drawing/2014/main" id="{45BEFB37-FDA8-CE4F-9BFB-E1AE0A560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9" name="Freeform 976">
              <a:extLst>
                <a:ext uri="{FF2B5EF4-FFF2-40B4-BE49-F238E27FC236}">
                  <a16:creationId xmlns:a16="http://schemas.microsoft.com/office/drawing/2014/main" id="{CB3E8C11-D7E3-CA45-9585-2A7AB3F3C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0" name="AutoShape 977">
              <a:extLst>
                <a:ext uri="{FF2B5EF4-FFF2-40B4-BE49-F238E27FC236}">
                  <a16:creationId xmlns:a16="http://schemas.microsoft.com/office/drawing/2014/main" id="{797F44FB-9139-1D49-A39A-ADF0AB18A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1" name="AutoShape 978">
              <a:extLst>
                <a:ext uri="{FF2B5EF4-FFF2-40B4-BE49-F238E27FC236}">
                  <a16:creationId xmlns:a16="http://schemas.microsoft.com/office/drawing/2014/main" id="{F3116DDE-2491-5745-AA50-791A2002A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2" name="Oval 979">
              <a:extLst>
                <a:ext uri="{FF2B5EF4-FFF2-40B4-BE49-F238E27FC236}">
                  <a16:creationId xmlns:a16="http://schemas.microsoft.com/office/drawing/2014/main" id="{0454944D-214D-D448-990A-CB6489F78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3" name="Oval 980">
              <a:extLst>
                <a:ext uri="{FF2B5EF4-FFF2-40B4-BE49-F238E27FC236}">
                  <a16:creationId xmlns:a16="http://schemas.microsoft.com/office/drawing/2014/main" id="{FDB30FB1-054A-DB49-80D6-453367505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4" name="Oval 981">
              <a:extLst>
                <a:ext uri="{FF2B5EF4-FFF2-40B4-BE49-F238E27FC236}">
                  <a16:creationId xmlns:a16="http://schemas.microsoft.com/office/drawing/2014/main" id="{F1F894FB-3695-DD44-88EE-B9E401CCD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5" name="Rectangle 982">
              <a:extLst>
                <a:ext uri="{FF2B5EF4-FFF2-40B4-BE49-F238E27FC236}">
                  <a16:creationId xmlns:a16="http://schemas.microsoft.com/office/drawing/2014/main" id="{9146A0DC-0193-EE48-95A6-53E4DA1B4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B69016E6-742F-A54C-99B3-53020F7590C2}"/>
              </a:ext>
            </a:extLst>
          </p:cNvPr>
          <p:cNvGrpSpPr/>
          <p:nvPr/>
        </p:nvGrpSpPr>
        <p:grpSpPr>
          <a:xfrm>
            <a:off x="6645453" y="2199599"/>
            <a:ext cx="1038308" cy="956788"/>
            <a:chOff x="6571713" y="2686293"/>
            <a:chExt cx="1038308" cy="956788"/>
          </a:xfrm>
        </p:grpSpPr>
        <p:sp>
          <p:nvSpPr>
            <p:cNvPr id="405" name="Freeform 917">
              <a:extLst>
                <a:ext uri="{FF2B5EF4-FFF2-40B4-BE49-F238E27FC236}">
                  <a16:creationId xmlns:a16="http://schemas.microsoft.com/office/drawing/2014/main" id="{43226370-9D78-EC4D-8916-75551D68220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91095" y="2700162"/>
              <a:ext cx="318926" cy="942919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  <a:gd name="connsiteX0" fmla="*/ 0 w 10140"/>
                <a:gd name="connsiteY0" fmla="*/ 9728 h 9728"/>
                <a:gd name="connsiteX1" fmla="*/ 10140 w 10140"/>
                <a:gd name="connsiteY1" fmla="*/ 0 h 9728"/>
                <a:gd name="connsiteX2" fmla="*/ 10140 w 10140"/>
                <a:gd name="connsiteY2" fmla="*/ 8670 h 9728"/>
                <a:gd name="connsiteX3" fmla="*/ 0 w 10140"/>
                <a:gd name="connsiteY3" fmla="*/ 9728 h 9728"/>
                <a:gd name="connsiteX0" fmla="*/ 319 w 10319"/>
                <a:gd name="connsiteY0" fmla="*/ 10000 h 10000"/>
                <a:gd name="connsiteX1" fmla="*/ 0 w 10319"/>
                <a:gd name="connsiteY1" fmla="*/ 9878 h 10000"/>
                <a:gd name="connsiteX2" fmla="*/ 10319 w 10319"/>
                <a:gd name="connsiteY2" fmla="*/ 0 h 10000"/>
                <a:gd name="connsiteX3" fmla="*/ 10319 w 10319"/>
                <a:gd name="connsiteY3" fmla="*/ 8912 h 10000"/>
                <a:gd name="connsiteX4" fmla="*/ 319 w 10319"/>
                <a:gd name="connsiteY4" fmla="*/ 10000 h 10000"/>
                <a:gd name="connsiteX0" fmla="*/ 2669 w 10319"/>
                <a:gd name="connsiteY0" fmla="*/ 10279 h 10279"/>
                <a:gd name="connsiteX1" fmla="*/ 0 w 10319"/>
                <a:gd name="connsiteY1" fmla="*/ 9878 h 10279"/>
                <a:gd name="connsiteX2" fmla="*/ 10319 w 10319"/>
                <a:gd name="connsiteY2" fmla="*/ 0 h 10279"/>
                <a:gd name="connsiteX3" fmla="*/ 10319 w 10319"/>
                <a:gd name="connsiteY3" fmla="*/ 8912 h 10279"/>
                <a:gd name="connsiteX4" fmla="*/ 2669 w 10319"/>
                <a:gd name="connsiteY4" fmla="*/ 10279 h 1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19" h="10279">
                  <a:moveTo>
                    <a:pt x="2669" y="10279"/>
                  </a:moveTo>
                  <a:lnTo>
                    <a:pt x="0" y="9878"/>
                  </a:lnTo>
                  <a:lnTo>
                    <a:pt x="10319" y="0"/>
                  </a:lnTo>
                  <a:lnTo>
                    <a:pt x="10319" y="8912"/>
                  </a:lnTo>
                  <a:lnTo>
                    <a:pt x="2669" y="10279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7B460BEF-113A-4D46-B357-32873038726E}"/>
                </a:ext>
              </a:extLst>
            </p:cNvPr>
            <p:cNvGrpSpPr/>
            <p:nvPr/>
          </p:nvGrpSpPr>
          <p:grpSpPr>
            <a:xfrm>
              <a:off x="6571713" y="2686293"/>
              <a:ext cx="764135" cy="854075"/>
              <a:chOff x="6571713" y="2686293"/>
              <a:chExt cx="764135" cy="854075"/>
            </a:xfrm>
          </p:grpSpPr>
          <p:sp>
            <p:nvSpPr>
              <p:cNvPr id="407" name="Rectangle 228">
                <a:extLst>
                  <a:ext uri="{FF2B5EF4-FFF2-40B4-BE49-F238E27FC236}">
                    <a16:creationId xmlns:a16="http://schemas.microsoft.com/office/drawing/2014/main" id="{0A035909-0149-B547-AC2C-2ECC9624B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8" name="Rectangle 229">
                <a:extLst>
                  <a:ext uri="{FF2B5EF4-FFF2-40B4-BE49-F238E27FC236}">
                    <a16:creationId xmlns:a16="http://schemas.microsoft.com/office/drawing/2014/main" id="{3AF07C6D-868F-CD40-8D55-7309E9251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9" name="Text Box 230">
                <a:extLst>
                  <a:ext uri="{FF2B5EF4-FFF2-40B4-BE49-F238E27FC236}">
                    <a16:creationId xmlns:a16="http://schemas.microsoft.com/office/drawing/2014/main" id="{FA2F1176-968A-5547-B506-B60EA8269B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transport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network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physical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3835E510-94A6-CB4A-8E83-683BD197AE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289132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825ED142-2B9E-A549-972C-96BCC6721F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04054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9C667C7E-38FB-6240-9A45-08553E60B3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18977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B377B3B6-C07B-2C45-B4CE-756D355F1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33899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6BCDFE43-082B-374D-BFAC-C14D91216ED1}"/>
              </a:ext>
            </a:extLst>
          </p:cNvPr>
          <p:cNvGrpSpPr/>
          <p:nvPr/>
        </p:nvGrpSpPr>
        <p:grpSpPr>
          <a:xfrm>
            <a:off x="10275746" y="4871177"/>
            <a:ext cx="970347" cy="854075"/>
            <a:chOff x="10202006" y="5357871"/>
            <a:chExt cx="970347" cy="854075"/>
          </a:xfrm>
        </p:grpSpPr>
        <p:sp>
          <p:nvSpPr>
            <p:cNvPr id="415" name="Freeform 917">
              <a:extLst>
                <a:ext uri="{FF2B5EF4-FFF2-40B4-BE49-F238E27FC236}">
                  <a16:creationId xmlns:a16="http://schemas.microsoft.com/office/drawing/2014/main" id="{520596A5-5B2A-9945-9D32-0D830B088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2006" y="5397682"/>
              <a:ext cx="281273" cy="773122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  <a:gd name="connsiteX0" fmla="*/ 0 w 10140"/>
                <a:gd name="connsiteY0" fmla="*/ 9728 h 9728"/>
                <a:gd name="connsiteX1" fmla="*/ 10140 w 10140"/>
                <a:gd name="connsiteY1" fmla="*/ 0 h 9728"/>
                <a:gd name="connsiteX2" fmla="*/ 10140 w 10140"/>
                <a:gd name="connsiteY2" fmla="*/ 8670 h 9728"/>
                <a:gd name="connsiteX3" fmla="*/ 0 w 10140"/>
                <a:gd name="connsiteY3" fmla="*/ 9728 h 9728"/>
                <a:gd name="connsiteX0" fmla="*/ 319 w 10319"/>
                <a:gd name="connsiteY0" fmla="*/ 10000 h 10000"/>
                <a:gd name="connsiteX1" fmla="*/ 0 w 10319"/>
                <a:gd name="connsiteY1" fmla="*/ 9878 h 10000"/>
                <a:gd name="connsiteX2" fmla="*/ 10319 w 10319"/>
                <a:gd name="connsiteY2" fmla="*/ 0 h 10000"/>
                <a:gd name="connsiteX3" fmla="*/ 10319 w 10319"/>
                <a:gd name="connsiteY3" fmla="*/ 8912 h 10000"/>
                <a:gd name="connsiteX4" fmla="*/ 319 w 10319"/>
                <a:gd name="connsiteY4" fmla="*/ 10000 h 10000"/>
                <a:gd name="connsiteX0" fmla="*/ 2669 w 10319"/>
                <a:gd name="connsiteY0" fmla="*/ 10279 h 10279"/>
                <a:gd name="connsiteX1" fmla="*/ 0 w 10319"/>
                <a:gd name="connsiteY1" fmla="*/ 9878 h 10279"/>
                <a:gd name="connsiteX2" fmla="*/ 10319 w 10319"/>
                <a:gd name="connsiteY2" fmla="*/ 0 h 10279"/>
                <a:gd name="connsiteX3" fmla="*/ 10319 w 10319"/>
                <a:gd name="connsiteY3" fmla="*/ 8912 h 10279"/>
                <a:gd name="connsiteX4" fmla="*/ 2669 w 10319"/>
                <a:gd name="connsiteY4" fmla="*/ 10279 h 10279"/>
                <a:gd name="connsiteX0" fmla="*/ 2669 w 10319"/>
                <a:gd name="connsiteY0" fmla="*/ 10279 h 11889"/>
                <a:gd name="connsiteX1" fmla="*/ 0 w 10319"/>
                <a:gd name="connsiteY1" fmla="*/ 9878 h 11889"/>
                <a:gd name="connsiteX2" fmla="*/ 10319 w 10319"/>
                <a:gd name="connsiteY2" fmla="*/ 0 h 11889"/>
                <a:gd name="connsiteX3" fmla="*/ 10011 w 10319"/>
                <a:gd name="connsiteY3" fmla="*/ 11889 h 11889"/>
                <a:gd name="connsiteX4" fmla="*/ 2669 w 10319"/>
                <a:gd name="connsiteY4" fmla="*/ 10279 h 11889"/>
                <a:gd name="connsiteX0" fmla="*/ 2669 w 10024"/>
                <a:gd name="connsiteY0" fmla="*/ 6818 h 8428"/>
                <a:gd name="connsiteX1" fmla="*/ 0 w 10024"/>
                <a:gd name="connsiteY1" fmla="*/ 6417 h 8428"/>
                <a:gd name="connsiteX2" fmla="*/ 9703 w 10024"/>
                <a:gd name="connsiteY2" fmla="*/ 0 h 8428"/>
                <a:gd name="connsiteX3" fmla="*/ 10011 w 10024"/>
                <a:gd name="connsiteY3" fmla="*/ 8428 h 8428"/>
                <a:gd name="connsiteX4" fmla="*/ 2669 w 10024"/>
                <a:gd name="connsiteY4" fmla="*/ 6818 h 8428"/>
                <a:gd name="connsiteX0" fmla="*/ 1741 w 9078"/>
                <a:gd name="connsiteY0" fmla="*/ 8090 h 10000"/>
                <a:gd name="connsiteX1" fmla="*/ 0 w 9078"/>
                <a:gd name="connsiteY1" fmla="*/ 6834 h 10000"/>
                <a:gd name="connsiteX2" fmla="*/ 8758 w 9078"/>
                <a:gd name="connsiteY2" fmla="*/ 0 h 10000"/>
                <a:gd name="connsiteX3" fmla="*/ 9065 w 9078"/>
                <a:gd name="connsiteY3" fmla="*/ 10000 h 10000"/>
                <a:gd name="connsiteX4" fmla="*/ 1741 w 9078"/>
                <a:gd name="connsiteY4" fmla="*/ 8090 h 10000"/>
                <a:gd name="connsiteX0" fmla="*/ 112 w 10001"/>
                <a:gd name="connsiteY0" fmla="*/ 7638 h 10000"/>
                <a:gd name="connsiteX1" fmla="*/ 0 w 10001"/>
                <a:gd name="connsiteY1" fmla="*/ 6834 h 10000"/>
                <a:gd name="connsiteX2" fmla="*/ 9647 w 10001"/>
                <a:gd name="connsiteY2" fmla="*/ 0 h 10000"/>
                <a:gd name="connsiteX3" fmla="*/ 9986 w 10001"/>
                <a:gd name="connsiteY3" fmla="*/ 10000 h 10000"/>
                <a:gd name="connsiteX4" fmla="*/ 112 w 10001"/>
                <a:gd name="connsiteY4" fmla="*/ 763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1" h="10000">
                  <a:moveTo>
                    <a:pt x="112" y="7638"/>
                  </a:moveTo>
                  <a:cubicBezTo>
                    <a:pt x="75" y="7370"/>
                    <a:pt x="37" y="7102"/>
                    <a:pt x="0" y="6834"/>
                  </a:cubicBezTo>
                  <a:lnTo>
                    <a:pt x="9647" y="0"/>
                  </a:lnTo>
                  <a:cubicBezTo>
                    <a:pt x="9534" y="4702"/>
                    <a:pt x="10099" y="5298"/>
                    <a:pt x="9986" y="10000"/>
                  </a:cubicBezTo>
                  <a:lnTo>
                    <a:pt x="112" y="7638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061433BA-6DAB-D442-9512-DE9662690BAE}"/>
                </a:ext>
              </a:extLst>
            </p:cNvPr>
            <p:cNvGrpSpPr/>
            <p:nvPr/>
          </p:nvGrpSpPr>
          <p:grpSpPr>
            <a:xfrm>
              <a:off x="10408218" y="5357871"/>
              <a:ext cx="764135" cy="854075"/>
              <a:chOff x="6571713" y="2686293"/>
              <a:chExt cx="764135" cy="854075"/>
            </a:xfrm>
          </p:grpSpPr>
          <p:sp>
            <p:nvSpPr>
              <p:cNvPr id="417" name="Rectangle 228">
                <a:extLst>
                  <a:ext uri="{FF2B5EF4-FFF2-40B4-BE49-F238E27FC236}">
                    <a16:creationId xmlns:a16="http://schemas.microsoft.com/office/drawing/2014/main" id="{CC1942E1-72C1-CA44-8BFE-0BA6171C0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8" name="Rectangle 229">
                <a:extLst>
                  <a:ext uri="{FF2B5EF4-FFF2-40B4-BE49-F238E27FC236}">
                    <a16:creationId xmlns:a16="http://schemas.microsoft.com/office/drawing/2014/main" id="{D6CBE469-BC9E-004E-BD94-9396D7CF2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9" name="Text Box 230">
                <a:extLst>
                  <a:ext uri="{FF2B5EF4-FFF2-40B4-BE49-F238E27FC236}">
                    <a16:creationId xmlns:a16="http://schemas.microsoft.com/office/drawing/2014/main" id="{E7797668-DDE1-8741-B012-FB3FB645C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transport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network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physical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0098DE4C-ADDA-6742-9A9A-1859EC5187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289132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15F87BB5-6BF8-0D45-881A-0F1A285B65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04054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6E17E2B0-E88F-0C4C-8D14-35BF54AEF8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18977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1EC817AF-81B9-5541-8AF2-78F3EC770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33899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4" name="Group 950">
            <a:extLst>
              <a:ext uri="{FF2B5EF4-FFF2-40B4-BE49-F238E27FC236}">
                <a16:creationId xmlns:a16="http://schemas.microsoft.com/office/drawing/2014/main" id="{0CD04385-CC0A-AD4F-A272-DAED82232C18}"/>
              </a:ext>
            </a:extLst>
          </p:cNvPr>
          <p:cNvGrpSpPr>
            <a:grpSpLocks/>
          </p:cNvGrpSpPr>
          <p:nvPr/>
        </p:nvGrpSpPr>
        <p:grpSpPr bwMode="auto">
          <a:xfrm>
            <a:off x="10076248" y="5129706"/>
            <a:ext cx="214974" cy="403920"/>
            <a:chOff x="4140" y="429"/>
            <a:chExt cx="1425" cy="2396"/>
          </a:xfrm>
        </p:grpSpPr>
        <p:sp>
          <p:nvSpPr>
            <p:cNvPr id="425" name="Freeform 951">
              <a:extLst>
                <a:ext uri="{FF2B5EF4-FFF2-40B4-BE49-F238E27FC236}">
                  <a16:creationId xmlns:a16="http://schemas.microsoft.com/office/drawing/2014/main" id="{FE96A2FA-F87C-C540-B03C-04FDC45EC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6" name="Rectangle 952">
              <a:extLst>
                <a:ext uri="{FF2B5EF4-FFF2-40B4-BE49-F238E27FC236}">
                  <a16:creationId xmlns:a16="http://schemas.microsoft.com/office/drawing/2014/main" id="{90EBC098-1E29-C045-B622-D8C3CEAFB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7" name="Freeform 953">
              <a:extLst>
                <a:ext uri="{FF2B5EF4-FFF2-40B4-BE49-F238E27FC236}">
                  <a16:creationId xmlns:a16="http://schemas.microsoft.com/office/drawing/2014/main" id="{E706D605-E639-B347-BDB9-90E15742A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8" name="Freeform 954">
              <a:extLst>
                <a:ext uri="{FF2B5EF4-FFF2-40B4-BE49-F238E27FC236}">
                  <a16:creationId xmlns:a16="http://schemas.microsoft.com/office/drawing/2014/main" id="{6F580A31-840F-044C-B64F-E36B1F7C9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9" name="Rectangle 955">
              <a:extLst>
                <a:ext uri="{FF2B5EF4-FFF2-40B4-BE49-F238E27FC236}">
                  <a16:creationId xmlns:a16="http://schemas.microsoft.com/office/drawing/2014/main" id="{70BBB359-B08E-104F-AA2E-198181559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30" name="Group 956">
              <a:extLst>
                <a:ext uri="{FF2B5EF4-FFF2-40B4-BE49-F238E27FC236}">
                  <a16:creationId xmlns:a16="http://schemas.microsoft.com/office/drawing/2014/main" id="{4A301782-0364-8842-A0CF-4131092EBF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5" name="AutoShape 957">
                <a:extLst>
                  <a:ext uri="{FF2B5EF4-FFF2-40B4-BE49-F238E27FC236}">
                    <a16:creationId xmlns:a16="http://schemas.microsoft.com/office/drawing/2014/main" id="{F360B4DE-6278-2944-81FB-7D667CF0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6" name="AutoShape 958">
                <a:extLst>
                  <a:ext uri="{FF2B5EF4-FFF2-40B4-BE49-F238E27FC236}">
                    <a16:creationId xmlns:a16="http://schemas.microsoft.com/office/drawing/2014/main" id="{0AEDDBBD-7452-DD49-8989-332C8A0C9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1" name="Rectangle 959">
              <a:extLst>
                <a:ext uri="{FF2B5EF4-FFF2-40B4-BE49-F238E27FC236}">
                  <a16:creationId xmlns:a16="http://schemas.microsoft.com/office/drawing/2014/main" id="{A2E11B06-7085-7C4E-8774-3106FEBBD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32" name="Group 960">
              <a:extLst>
                <a:ext uri="{FF2B5EF4-FFF2-40B4-BE49-F238E27FC236}">
                  <a16:creationId xmlns:a16="http://schemas.microsoft.com/office/drawing/2014/main" id="{81ECCBAC-4FA0-1946-8149-C5B75FB8BC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3" name="AutoShape 961">
                <a:extLst>
                  <a:ext uri="{FF2B5EF4-FFF2-40B4-BE49-F238E27FC236}">
                    <a16:creationId xmlns:a16="http://schemas.microsoft.com/office/drawing/2014/main" id="{ABD69479-4D63-CE4F-B317-778A5AB5F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4" name="AutoShape 962">
                <a:extLst>
                  <a:ext uri="{FF2B5EF4-FFF2-40B4-BE49-F238E27FC236}">
                    <a16:creationId xmlns:a16="http://schemas.microsoft.com/office/drawing/2014/main" id="{1DCF8128-7E5B-3749-916E-F3D6506A0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3" name="Rectangle 963">
              <a:extLst>
                <a:ext uri="{FF2B5EF4-FFF2-40B4-BE49-F238E27FC236}">
                  <a16:creationId xmlns:a16="http://schemas.microsoft.com/office/drawing/2014/main" id="{C56FF00F-1A4E-F449-902D-4AE714B96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4" name="Rectangle 964">
              <a:extLst>
                <a:ext uri="{FF2B5EF4-FFF2-40B4-BE49-F238E27FC236}">
                  <a16:creationId xmlns:a16="http://schemas.microsoft.com/office/drawing/2014/main" id="{62C83B26-71F4-5342-BEB3-321344091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35" name="Group 965">
              <a:extLst>
                <a:ext uri="{FF2B5EF4-FFF2-40B4-BE49-F238E27FC236}">
                  <a16:creationId xmlns:a16="http://schemas.microsoft.com/office/drawing/2014/main" id="{CE265763-8900-624C-AF24-B2E5D56A65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1" name="AutoShape 966">
                <a:extLst>
                  <a:ext uri="{FF2B5EF4-FFF2-40B4-BE49-F238E27FC236}">
                    <a16:creationId xmlns:a16="http://schemas.microsoft.com/office/drawing/2014/main" id="{ABEC4C86-7C8B-4943-B487-4DB393189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2" name="AutoShape 967">
                <a:extLst>
                  <a:ext uri="{FF2B5EF4-FFF2-40B4-BE49-F238E27FC236}">
                    <a16:creationId xmlns:a16="http://schemas.microsoft.com/office/drawing/2014/main" id="{78EB5B7C-20E1-ED4D-8C0D-850A79CB2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6" name="Freeform 968">
              <a:extLst>
                <a:ext uri="{FF2B5EF4-FFF2-40B4-BE49-F238E27FC236}">
                  <a16:creationId xmlns:a16="http://schemas.microsoft.com/office/drawing/2014/main" id="{368674BE-3325-A94B-81BB-778F18DEB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37" name="Group 969">
              <a:extLst>
                <a:ext uri="{FF2B5EF4-FFF2-40B4-BE49-F238E27FC236}">
                  <a16:creationId xmlns:a16="http://schemas.microsoft.com/office/drawing/2014/main" id="{6FED7E22-4916-EF46-A0A7-B64DF9E881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9" name="AutoShape 970">
                <a:extLst>
                  <a:ext uri="{FF2B5EF4-FFF2-40B4-BE49-F238E27FC236}">
                    <a16:creationId xmlns:a16="http://schemas.microsoft.com/office/drawing/2014/main" id="{74CDCA80-D418-3148-BC55-51E4899D4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0" name="AutoShape 971">
                <a:extLst>
                  <a:ext uri="{FF2B5EF4-FFF2-40B4-BE49-F238E27FC236}">
                    <a16:creationId xmlns:a16="http://schemas.microsoft.com/office/drawing/2014/main" id="{8FD3C783-4FA4-AC40-AB3B-3866A93D6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8" name="Rectangle 972">
              <a:extLst>
                <a:ext uri="{FF2B5EF4-FFF2-40B4-BE49-F238E27FC236}">
                  <a16:creationId xmlns:a16="http://schemas.microsoft.com/office/drawing/2014/main" id="{E9DD616E-C632-3C45-855B-E4577EADD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9" name="Freeform 973">
              <a:extLst>
                <a:ext uri="{FF2B5EF4-FFF2-40B4-BE49-F238E27FC236}">
                  <a16:creationId xmlns:a16="http://schemas.microsoft.com/office/drawing/2014/main" id="{0CE1791D-2F0D-1349-ACF7-5365E4B5D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0" name="Freeform 974">
              <a:extLst>
                <a:ext uri="{FF2B5EF4-FFF2-40B4-BE49-F238E27FC236}">
                  <a16:creationId xmlns:a16="http://schemas.microsoft.com/office/drawing/2014/main" id="{E3A13E73-03B9-F54D-B31C-A6E48AFF9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1" name="Oval 975">
              <a:extLst>
                <a:ext uri="{FF2B5EF4-FFF2-40B4-BE49-F238E27FC236}">
                  <a16:creationId xmlns:a16="http://schemas.microsoft.com/office/drawing/2014/main" id="{2A75A4F5-615F-EB46-89FC-38E2211C4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2" name="Freeform 976">
              <a:extLst>
                <a:ext uri="{FF2B5EF4-FFF2-40B4-BE49-F238E27FC236}">
                  <a16:creationId xmlns:a16="http://schemas.microsoft.com/office/drawing/2014/main" id="{A6EB25B5-85F4-894D-BBC4-0185118E6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3" name="AutoShape 977">
              <a:extLst>
                <a:ext uri="{FF2B5EF4-FFF2-40B4-BE49-F238E27FC236}">
                  <a16:creationId xmlns:a16="http://schemas.microsoft.com/office/drawing/2014/main" id="{4CA2AC83-5323-2B4B-88F2-AAA45AFB2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4" name="AutoShape 978">
              <a:extLst>
                <a:ext uri="{FF2B5EF4-FFF2-40B4-BE49-F238E27FC236}">
                  <a16:creationId xmlns:a16="http://schemas.microsoft.com/office/drawing/2014/main" id="{0025D972-B3E1-8E43-801B-4E3E67EB1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5" name="Oval 979">
              <a:extLst>
                <a:ext uri="{FF2B5EF4-FFF2-40B4-BE49-F238E27FC236}">
                  <a16:creationId xmlns:a16="http://schemas.microsoft.com/office/drawing/2014/main" id="{545EC445-5888-3741-B9F1-47936A12B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6" name="Oval 980">
              <a:extLst>
                <a:ext uri="{FF2B5EF4-FFF2-40B4-BE49-F238E27FC236}">
                  <a16:creationId xmlns:a16="http://schemas.microsoft.com/office/drawing/2014/main" id="{9B82F04E-BCFC-FB44-9636-45214AACC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7" name="Oval 981">
              <a:extLst>
                <a:ext uri="{FF2B5EF4-FFF2-40B4-BE49-F238E27FC236}">
                  <a16:creationId xmlns:a16="http://schemas.microsoft.com/office/drawing/2014/main" id="{BB87FE73-AC88-5F4C-84A7-A1E5F1A79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8" name="Rectangle 982">
              <a:extLst>
                <a:ext uri="{FF2B5EF4-FFF2-40B4-BE49-F238E27FC236}">
                  <a16:creationId xmlns:a16="http://schemas.microsoft.com/office/drawing/2014/main" id="{78337DB0-E31B-0644-9C8C-86EA28051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BC230DA3-959C-4247-950A-6A5F64F4E6AE}"/>
              </a:ext>
            </a:extLst>
          </p:cNvPr>
          <p:cNvGrpSpPr/>
          <p:nvPr/>
        </p:nvGrpSpPr>
        <p:grpSpPr>
          <a:xfrm>
            <a:off x="9172528" y="3469930"/>
            <a:ext cx="367224" cy="240304"/>
            <a:chOff x="7493876" y="2774731"/>
            <a:chExt cx="1481958" cy="894622"/>
          </a:xfrm>
        </p:grpSpPr>
        <p:sp>
          <p:nvSpPr>
            <p:cNvPr id="458" name="Freeform 457">
              <a:extLst>
                <a:ext uri="{FF2B5EF4-FFF2-40B4-BE49-F238E27FC236}">
                  <a16:creationId xmlns:a16="http://schemas.microsoft.com/office/drawing/2014/main" id="{5293AB70-A538-324C-8957-2E62A591F1B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A2B20364-B820-F04C-85BC-3C2F7389269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25A775AF-4F8C-A140-9E95-86BE6310501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BF2FA154-0942-5C47-A936-59C962F3DA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FBAC50C9-1200-0648-A3C6-5F763C5A4F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3" name="Freeform 462">
                <a:extLst>
                  <a:ext uri="{FF2B5EF4-FFF2-40B4-BE49-F238E27FC236}">
                    <a16:creationId xmlns:a16="http://schemas.microsoft.com/office/drawing/2014/main" id="{41DD7A34-E22A-2B4D-A867-B0F63420CD9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14349D26-2DED-D04F-BD82-82B9BDEAF0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7E19BC35-E82D-1F47-A1DB-336D2DD326C1}"/>
              </a:ext>
            </a:extLst>
          </p:cNvPr>
          <p:cNvGrpSpPr/>
          <p:nvPr/>
        </p:nvGrpSpPr>
        <p:grpSpPr>
          <a:xfrm>
            <a:off x="9675294" y="3513069"/>
            <a:ext cx="367224" cy="240304"/>
            <a:chOff x="7493876" y="2774731"/>
            <a:chExt cx="1481958" cy="894622"/>
          </a:xfrm>
        </p:grpSpPr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BD2EC79B-E277-0C43-A0CC-99D0A637041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FB4676E3-85E4-494D-9C63-7C042801A69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77F513B8-ECD9-B043-8F16-8229B9F5F43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52250DF6-38FD-864F-A2FE-5424D2FC490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B115E90-C5FE-AE4D-BDDA-FFFA2E95056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1" name="Freeform 470">
                <a:extLst>
                  <a:ext uri="{FF2B5EF4-FFF2-40B4-BE49-F238E27FC236}">
                    <a16:creationId xmlns:a16="http://schemas.microsoft.com/office/drawing/2014/main" id="{58A14C43-AAD0-3641-9524-580D47A433C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2" name="Freeform 471">
                <a:extLst>
                  <a:ext uri="{FF2B5EF4-FFF2-40B4-BE49-F238E27FC236}">
                    <a16:creationId xmlns:a16="http://schemas.microsoft.com/office/drawing/2014/main" id="{0C9C824B-99FE-6D4F-9E2B-EC968FE82F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0D3E3902-FB2D-6F40-94C2-2AED35903987}"/>
              </a:ext>
            </a:extLst>
          </p:cNvPr>
          <p:cNvGrpSpPr/>
          <p:nvPr/>
        </p:nvGrpSpPr>
        <p:grpSpPr>
          <a:xfrm>
            <a:off x="8123810" y="3479300"/>
            <a:ext cx="354986" cy="175668"/>
            <a:chOff x="7493876" y="2774731"/>
            <a:chExt cx="1481958" cy="894622"/>
          </a:xfrm>
        </p:grpSpPr>
        <p:sp>
          <p:nvSpPr>
            <p:cNvPr id="474" name="Freeform 473">
              <a:extLst>
                <a:ext uri="{FF2B5EF4-FFF2-40B4-BE49-F238E27FC236}">
                  <a16:creationId xmlns:a16="http://schemas.microsoft.com/office/drawing/2014/main" id="{0A61814A-2DB0-7740-8962-D1A3BDCF744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4B39CE62-10C5-A448-9200-E6A96348EBC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FA86DD34-5A0D-CC49-9673-90D9CA095BE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B5DC9C2D-C53B-D14F-9821-A2B4B31E510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F0A6232A-7531-B14B-B3D0-36AAC40935A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9" name="Freeform 478">
                <a:extLst>
                  <a:ext uri="{FF2B5EF4-FFF2-40B4-BE49-F238E27FC236}">
                    <a16:creationId xmlns:a16="http://schemas.microsoft.com/office/drawing/2014/main" id="{76F848CC-CD88-5F45-8746-CADC806243F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0" name="Freeform 479">
                <a:extLst>
                  <a:ext uri="{FF2B5EF4-FFF2-40B4-BE49-F238E27FC236}">
                    <a16:creationId xmlns:a16="http://schemas.microsoft.com/office/drawing/2014/main" id="{261EE902-8A90-624B-B8EA-E140D2583A5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66AC3898-C0FB-C142-963C-4A2806F3925C}"/>
              </a:ext>
            </a:extLst>
          </p:cNvPr>
          <p:cNvGrpSpPr/>
          <p:nvPr/>
        </p:nvGrpSpPr>
        <p:grpSpPr>
          <a:xfrm>
            <a:off x="9321633" y="4288992"/>
            <a:ext cx="393760" cy="218578"/>
            <a:chOff x="7493876" y="2774731"/>
            <a:chExt cx="1481958" cy="894622"/>
          </a:xfrm>
        </p:grpSpPr>
        <p:sp>
          <p:nvSpPr>
            <p:cNvPr id="482" name="Freeform 481">
              <a:extLst>
                <a:ext uri="{FF2B5EF4-FFF2-40B4-BE49-F238E27FC236}">
                  <a16:creationId xmlns:a16="http://schemas.microsoft.com/office/drawing/2014/main" id="{42D1DCFE-D255-4446-8EAC-474AB67857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C26498FD-F97E-6F46-BEA7-F956A37F2D6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4B199B5D-B0F2-F94C-AAFD-545329FAA35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0A984816-55BC-1943-8DD5-DBCE6EF51AB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8B1D42DB-E8C1-B749-80E2-583CD1B0E4B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7" name="Freeform 486">
                <a:extLst>
                  <a:ext uri="{FF2B5EF4-FFF2-40B4-BE49-F238E27FC236}">
                    <a16:creationId xmlns:a16="http://schemas.microsoft.com/office/drawing/2014/main" id="{CB8F94FA-C42F-BD4D-AA00-66857F0E454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8" name="Freeform 487">
                <a:extLst>
                  <a:ext uri="{FF2B5EF4-FFF2-40B4-BE49-F238E27FC236}">
                    <a16:creationId xmlns:a16="http://schemas.microsoft.com/office/drawing/2014/main" id="{FAB6ECD2-0C1A-1046-85EC-5E3375620D1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9E25896D-D1F7-2A4E-8C08-BF5F88840367}"/>
              </a:ext>
            </a:extLst>
          </p:cNvPr>
          <p:cNvGrpSpPr/>
          <p:nvPr/>
        </p:nvGrpSpPr>
        <p:grpSpPr>
          <a:xfrm>
            <a:off x="7848738" y="2976754"/>
            <a:ext cx="3007624" cy="1690703"/>
            <a:chOff x="7774998" y="3463448"/>
            <a:chExt cx="3007624" cy="1690703"/>
          </a:xfrm>
        </p:grpSpPr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1B61A7BB-F744-994C-90B5-288246058DE4}"/>
                </a:ext>
              </a:extLst>
            </p:cNvPr>
            <p:cNvGrpSpPr/>
            <p:nvPr/>
          </p:nvGrpSpPr>
          <p:grpSpPr>
            <a:xfrm>
              <a:off x="7774998" y="4090572"/>
              <a:ext cx="571917" cy="577694"/>
              <a:chOff x="7774998" y="4090572"/>
              <a:chExt cx="571917" cy="577694"/>
            </a:xfrm>
          </p:grpSpPr>
          <p:sp>
            <p:nvSpPr>
              <p:cNvPr id="523" name="Freeform 917">
                <a:extLst>
                  <a:ext uri="{FF2B5EF4-FFF2-40B4-BE49-F238E27FC236}">
                    <a16:creationId xmlns:a16="http://schemas.microsoft.com/office/drawing/2014/main" id="{67AE9544-ABCE-9C49-A73B-B92D479DC85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7818844" y="4090572"/>
                <a:ext cx="487903" cy="154569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5" h="1000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24" name="Group 523">
                <a:extLst>
                  <a:ext uri="{FF2B5EF4-FFF2-40B4-BE49-F238E27FC236}">
                    <a16:creationId xmlns:a16="http://schemas.microsoft.com/office/drawing/2014/main" id="{FD9ADAD3-8D40-514D-8DB2-D40B73122CB1}"/>
                  </a:ext>
                </a:extLst>
              </p:cNvPr>
              <p:cNvGrpSpPr/>
              <p:nvPr/>
            </p:nvGrpSpPr>
            <p:grpSpPr>
              <a:xfrm>
                <a:off x="7774998" y="4206600"/>
                <a:ext cx="571917" cy="461666"/>
                <a:chOff x="9980560" y="726571"/>
                <a:chExt cx="659732" cy="461666"/>
              </a:xfrm>
            </p:grpSpPr>
            <p:sp>
              <p:nvSpPr>
                <p:cNvPr id="525" name="Rectangle 228">
                  <a:extLst>
                    <a:ext uri="{FF2B5EF4-FFF2-40B4-BE49-F238E27FC236}">
                      <a16:creationId xmlns:a16="http://schemas.microsoft.com/office/drawing/2014/main" id="{453FD1E4-24AF-0A42-B4B1-544CBE8B93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6" name="Rectangle 229">
                  <a:extLst>
                    <a:ext uri="{FF2B5EF4-FFF2-40B4-BE49-F238E27FC236}">
                      <a16:creationId xmlns:a16="http://schemas.microsoft.com/office/drawing/2014/main" id="{ACF4D48D-7AFA-394B-A044-64C00BD313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7" name="Text Box 230">
                  <a:extLst>
                    <a:ext uri="{FF2B5EF4-FFF2-40B4-BE49-F238E27FC236}">
                      <a16:creationId xmlns:a16="http://schemas.microsoft.com/office/drawing/2014/main" id="{F350703C-00E6-D544-8995-7B4A30E7AD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A4E7F05F-DB39-B246-BA17-A367DF40D5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987D26AB-AF4C-4B49-8766-91AAC5C32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7ACA2B35-418A-C24A-BBBD-95671C866478}"/>
                </a:ext>
              </a:extLst>
            </p:cNvPr>
            <p:cNvGrpSpPr/>
            <p:nvPr/>
          </p:nvGrpSpPr>
          <p:grpSpPr>
            <a:xfrm>
              <a:off x="8692628" y="3463448"/>
              <a:ext cx="571917" cy="574365"/>
              <a:chOff x="8692628" y="3463448"/>
              <a:chExt cx="571917" cy="574365"/>
            </a:xfrm>
          </p:grpSpPr>
          <p:sp>
            <p:nvSpPr>
              <p:cNvPr id="516" name="Freeform 917">
                <a:extLst>
                  <a:ext uri="{FF2B5EF4-FFF2-40B4-BE49-F238E27FC236}">
                    <a16:creationId xmlns:a16="http://schemas.microsoft.com/office/drawing/2014/main" id="{1B39E48E-11D1-2A49-BEB2-4A3DE3E52E7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735937" y="3883244"/>
                <a:ext cx="487903" cy="154569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5" h="1000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17" name="Group 516">
                <a:extLst>
                  <a:ext uri="{FF2B5EF4-FFF2-40B4-BE49-F238E27FC236}">
                    <a16:creationId xmlns:a16="http://schemas.microsoft.com/office/drawing/2014/main" id="{F43CF6AB-41BF-A04B-8264-3F204E68E6FB}"/>
                  </a:ext>
                </a:extLst>
              </p:cNvPr>
              <p:cNvGrpSpPr/>
              <p:nvPr/>
            </p:nvGrpSpPr>
            <p:grpSpPr>
              <a:xfrm>
                <a:off x="8692628" y="3463448"/>
                <a:ext cx="571917" cy="461666"/>
                <a:chOff x="9980560" y="726571"/>
                <a:chExt cx="659732" cy="461666"/>
              </a:xfrm>
            </p:grpSpPr>
            <p:sp>
              <p:nvSpPr>
                <p:cNvPr id="518" name="Rectangle 228">
                  <a:extLst>
                    <a:ext uri="{FF2B5EF4-FFF2-40B4-BE49-F238E27FC236}">
                      <a16:creationId xmlns:a16="http://schemas.microsoft.com/office/drawing/2014/main" id="{DCF5B501-314A-3D4C-90A1-E45107AEFB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9" name="Rectangle 229">
                  <a:extLst>
                    <a:ext uri="{FF2B5EF4-FFF2-40B4-BE49-F238E27FC236}">
                      <a16:creationId xmlns:a16="http://schemas.microsoft.com/office/drawing/2014/main" id="{8A760FE8-2AF8-D047-B448-6D14997CB6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0" name="Text Box 230">
                  <a:extLst>
                    <a:ext uri="{FF2B5EF4-FFF2-40B4-BE49-F238E27FC236}">
                      <a16:creationId xmlns:a16="http://schemas.microsoft.com/office/drawing/2014/main" id="{81AD7D48-5DBF-B140-BBAC-EF36A1DCAD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10225287-A970-334C-96E6-BB42F39A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585D3D77-62B9-C346-9D1A-8A3555BAAD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99C7DE0F-016E-FE40-A619-F6309459B199}"/>
                </a:ext>
              </a:extLst>
            </p:cNvPr>
            <p:cNvGrpSpPr/>
            <p:nvPr/>
          </p:nvGrpSpPr>
          <p:grpSpPr>
            <a:xfrm>
              <a:off x="9846130" y="3502221"/>
              <a:ext cx="571917" cy="607211"/>
              <a:chOff x="9846130" y="3502221"/>
              <a:chExt cx="571917" cy="607211"/>
            </a:xfrm>
          </p:grpSpPr>
          <p:sp>
            <p:nvSpPr>
              <p:cNvPr id="509" name="Freeform 917">
                <a:extLst>
                  <a:ext uri="{FF2B5EF4-FFF2-40B4-BE49-F238E27FC236}">
                    <a16:creationId xmlns:a16="http://schemas.microsoft.com/office/drawing/2014/main" id="{F61365F4-AF8A-7946-BAE2-C24405A00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04716" y="3925785"/>
                <a:ext cx="466702" cy="183647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2676">
                    <a:moveTo>
                      <a:pt x="1334" y="12676"/>
                    </a:moveTo>
                    <a:lnTo>
                      <a:pt x="51" y="7461"/>
                    </a:ln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1334" y="126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B9D23B02-A16D-054E-9F56-ACE4882F9465}"/>
                  </a:ext>
                </a:extLst>
              </p:cNvPr>
              <p:cNvGrpSpPr/>
              <p:nvPr/>
            </p:nvGrpSpPr>
            <p:grpSpPr>
              <a:xfrm>
                <a:off x="9846130" y="3502221"/>
                <a:ext cx="571917" cy="461666"/>
                <a:chOff x="9980560" y="726571"/>
                <a:chExt cx="659732" cy="461666"/>
              </a:xfrm>
            </p:grpSpPr>
            <p:sp>
              <p:nvSpPr>
                <p:cNvPr id="511" name="Rectangle 228">
                  <a:extLst>
                    <a:ext uri="{FF2B5EF4-FFF2-40B4-BE49-F238E27FC236}">
                      <a16:creationId xmlns:a16="http://schemas.microsoft.com/office/drawing/2014/main" id="{D8196C66-5ACD-F440-9D67-38ED9AB1D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2" name="Rectangle 229">
                  <a:extLst>
                    <a:ext uri="{FF2B5EF4-FFF2-40B4-BE49-F238E27FC236}">
                      <a16:creationId xmlns:a16="http://schemas.microsoft.com/office/drawing/2014/main" id="{E2A04A91-A7A2-844E-A202-E5174F201E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3" name="Text Box 230">
                  <a:extLst>
                    <a:ext uri="{FF2B5EF4-FFF2-40B4-BE49-F238E27FC236}">
                      <a16:creationId xmlns:a16="http://schemas.microsoft.com/office/drawing/2014/main" id="{C660DE0E-7128-8A4E-8A4B-C829B6CB2B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18B24C5B-DDAD-664C-B7C8-511BEF3C88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Connector 514">
                  <a:extLst>
                    <a:ext uri="{FF2B5EF4-FFF2-40B4-BE49-F238E27FC236}">
                      <a16:creationId xmlns:a16="http://schemas.microsoft.com/office/drawing/2014/main" id="{D26F734D-CDBF-C940-BA08-558A6C9FC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3" name="Group 492">
              <a:extLst>
                <a:ext uri="{FF2B5EF4-FFF2-40B4-BE49-F238E27FC236}">
                  <a16:creationId xmlns:a16="http://schemas.microsoft.com/office/drawing/2014/main" id="{38FD6327-86A9-CE4D-9578-2AAEA1D9BB04}"/>
                </a:ext>
              </a:extLst>
            </p:cNvPr>
            <p:cNvGrpSpPr/>
            <p:nvPr/>
          </p:nvGrpSpPr>
          <p:grpSpPr>
            <a:xfrm>
              <a:off x="9554792" y="4299763"/>
              <a:ext cx="571917" cy="630904"/>
              <a:chOff x="9554792" y="4299763"/>
              <a:chExt cx="571917" cy="630904"/>
            </a:xfrm>
          </p:grpSpPr>
          <p:sp>
            <p:nvSpPr>
              <p:cNvPr id="502" name="Freeform 917">
                <a:extLst>
                  <a:ext uri="{FF2B5EF4-FFF2-40B4-BE49-F238E27FC236}">
                    <a16:creationId xmlns:a16="http://schemas.microsoft.com/office/drawing/2014/main" id="{1189185D-1F7C-B94E-B532-3E812D9957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8301" y="4724405"/>
                <a:ext cx="466702" cy="206262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  <a:gd name="connsiteX0" fmla="*/ 434 w 10000"/>
                  <a:gd name="connsiteY0" fmla="*/ 14237 h 14237"/>
                  <a:gd name="connsiteX1" fmla="*/ 51 w 10000"/>
                  <a:gd name="connsiteY1" fmla="*/ 7461 h 14237"/>
                  <a:gd name="connsiteX2" fmla="*/ 30 w 10000"/>
                  <a:gd name="connsiteY2" fmla="*/ 0 h 14237"/>
                  <a:gd name="connsiteX3" fmla="*/ 10000 w 10000"/>
                  <a:gd name="connsiteY3" fmla="*/ 6 h 14237"/>
                  <a:gd name="connsiteX4" fmla="*/ 434 w 10000"/>
                  <a:gd name="connsiteY4" fmla="*/ 14237 h 1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4237">
                    <a:moveTo>
                      <a:pt x="434" y="14237"/>
                    </a:moveTo>
                    <a:cubicBezTo>
                      <a:pt x="306" y="11978"/>
                      <a:pt x="179" y="9720"/>
                      <a:pt x="51" y="7461"/>
                    </a:cubicBez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434" y="1423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03" name="Group 502">
                <a:extLst>
                  <a:ext uri="{FF2B5EF4-FFF2-40B4-BE49-F238E27FC236}">
                    <a16:creationId xmlns:a16="http://schemas.microsoft.com/office/drawing/2014/main" id="{B4CB1129-B032-C24F-981D-F17E21FDF808}"/>
                  </a:ext>
                </a:extLst>
              </p:cNvPr>
              <p:cNvGrpSpPr/>
              <p:nvPr/>
            </p:nvGrpSpPr>
            <p:grpSpPr>
              <a:xfrm>
                <a:off x="9554792" y="4299763"/>
                <a:ext cx="571917" cy="461666"/>
                <a:chOff x="9980560" y="726571"/>
                <a:chExt cx="659732" cy="461666"/>
              </a:xfrm>
            </p:grpSpPr>
            <p:sp>
              <p:nvSpPr>
                <p:cNvPr id="504" name="Rectangle 228">
                  <a:extLst>
                    <a:ext uri="{FF2B5EF4-FFF2-40B4-BE49-F238E27FC236}">
                      <a16:creationId xmlns:a16="http://schemas.microsoft.com/office/drawing/2014/main" id="{CCE0CE6B-4616-484D-A2D2-97A95D223C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5" name="Rectangle 229">
                  <a:extLst>
                    <a:ext uri="{FF2B5EF4-FFF2-40B4-BE49-F238E27FC236}">
                      <a16:creationId xmlns:a16="http://schemas.microsoft.com/office/drawing/2014/main" id="{D26DD102-7516-7941-AD70-9B37EC2BD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6" name="Text Box 230">
                  <a:extLst>
                    <a:ext uri="{FF2B5EF4-FFF2-40B4-BE49-F238E27FC236}">
                      <a16:creationId xmlns:a16="http://schemas.microsoft.com/office/drawing/2014/main" id="{1F958F41-1C91-3742-8E5E-D63C7ABC69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65CAD0DA-ECB6-FF46-8BF8-7B4132226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C7CD87E0-C83F-0F48-9FE9-45EF45C8B5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4" name="Group 493">
              <a:extLst>
                <a:ext uri="{FF2B5EF4-FFF2-40B4-BE49-F238E27FC236}">
                  <a16:creationId xmlns:a16="http://schemas.microsoft.com/office/drawing/2014/main" id="{017CCCDD-4C17-AD45-9653-B55DDD72AFD2}"/>
                </a:ext>
              </a:extLst>
            </p:cNvPr>
            <p:cNvGrpSpPr/>
            <p:nvPr/>
          </p:nvGrpSpPr>
          <p:grpSpPr>
            <a:xfrm>
              <a:off x="10153753" y="4577638"/>
              <a:ext cx="628869" cy="576513"/>
              <a:chOff x="10153753" y="4577638"/>
              <a:chExt cx="628869" cy="576513"/>
            </a:xfrm>
          </p:grpSpPr>
          <p:sp>
            <p:nvSpPr>
              <p:cNvPr id="495" name="Freeform 917">
                <a:extLst>
                  <a:ext uri="{FF2B5EF4-FFF2-40B4-BE49-F238E27FC236}">
                    <a16:creationId xmlns:a16="http://schemas.microsoft.com/office/drawing/2014/main" id="{97591357-9173-9047-99D7-EEF6AA2E9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53753" y="5002899"/>
                <a:ext cx="590332" cy="151252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  <a:gd name="connsiteX0" fmla="*/ 434 w 10000"/>
                  <a:gd name="connsiteY0" fmla="*/ 14237 h 14237"/>
                  <a:gd name="connsiteX1" fmla="*/ 51 w 10000"/>
                  <a:gd name="connsiteY1" fmla="*/ 7461 h 14237"/>
                  <a:gd name="connsiteX2" fmla="*/ 30 w 10000"/>
                  <a:gd name="connsiteY2" fmla="*/ 0 h 14237"/>
                  <a:gd name="connsiteX3" fmla="*/ 10000 w 10000"/>
                  <a:gd name="connsiteY3" fmla="*/ 6 h 14237"/>
                  <a:gd name="connsiteX4" fmla="*/ 434 w 10000"/>
                  <a:gd name="connsiteY4" fmla="*/ 14237 h 14237"/>
                  <a:gd name="connsiteX0" fmla="*/ 434 w 12908"/>
                  <a:gd name="connsiteY0" fmla="*/ 14237 h 14237"/>
                  <a:gd name="connsiteX1" fmla="*/ 51 w 12908"/>
                  <a:gd name="connsiteY1" fmla="*/ 7461 h 14237"/>
                  <a:gd name="connsiteX2" fmla="*/ 30 w 12908"/>
                  <a:gd name="connsiteY2" fmla="*/ 0 h 14237"/>
                  <a:gd name="connsiteX3" fmla="*/ 12908 w 12908"/>
                  <a:gd name="connsiteY3" fmla="*/ 3797 h 14237"/>
                  <a:gd name="connsiteX4" fmla="*/ 434 w 12908"/>
                  <a:gd name="connsiteY4" fmla="*/ 14237 h 14237"/>
                  <a:gd name="connsiteX0" fmla="*/ 391 w 12865"/>
                  <a:gd name="connsiteY0" fmla="*/ 10892 h 10892"/>
                  <a:gd name="connsiteX1" fmla="*/ 8 w 12865"/>
                  <a:gd name="connsiteY1" fmla="*/ 4116 h 10892"/>
                  <a:gd name="connsiteX2" fmla="*/ 2479 w 12865"/>
                  <a:gd name="connsiteY2" fmla="*/ 0 h 10892"/>
                  <a:gd name="connsiteX3" fmla="*/ 12865 w 12865"/>
                  <a:gd name="connsiteY3" fmla="*/ 452 h 10892"/>
                  <a:gd name="connsiteX4" fmla="*/ 391 w 12865"/>
                  <a:gd name="connsiteY4" fmla="*/ 10892 h 10892"/>
                  <a:gd name="connsiteX0" fmla="*/ 183 w 12657"/>
                  <a:gd name="connsiteY0" fmla="*/ 10892 h 10892"/>
                  <a:gd name="connsiteX1" fmla="*/ 8 w 12657"/>
                  <a:gd name="connsiteY1" fmla="*/ 7238 h 10892"/>
                  <a:gd name="connsiteX2" fmla="*/ 2271 w 12657"/>
                  <a:gd name="connsiteY2" fmla="*/ 0 h 10892"/>
                  <a:gd name="connsiteX3" fmla="*/ 12657 w 12657"/>
                  <a:gd name="connsiteY3" fmla="*/ 452 h 10892"/>
                  <a:gd name="connsiteX4" fmla="*/ 183 w 12657"/>
                  <a:gd name="connsiteY4" fmla="*/ 10892 h 10892"/>
                  <a:gd name="connsiteX0" fmla="*/ 175 w 12649"/>
                  <a:gd name="connsiteY0" fmla="*/ 10892 h 10892"/>
                  <a:gd name="connsiteX1" fmla="*/ 0 w 12649"/>
                  <a:gd name="connsiteY1" fmla="*/ 7238 h 10892"/>
                  <a:gd name="connsiteX2" fmla="*/ 2263 w 12649"/>
                  <a:gd name="connsiteY2" fmla="*/ 0 h 10892"/>
                  <a:gd name="connsiteX3" fmla="*/ 12649 w 12649"/>
                  <a:gd name="connsiteY3" fmla="*/ 452 h 10892"/>
                  <a:gd name="connsiteX4" fmla="*/ 175 w 12649"/>
                  <a:gd name="connsiteY4" fmla="*/ 10892 h 10892"/>
                  <a:gd name="connsiteX0" fmla="*/ 175 w 12649"/>
                  <a:gd name="connsiteY0" fmla="*/ 10892 h 10892"/>
                  <a:gd name="connsiteX1" fmla="*/ 0 w 12649"/>
                  <a:gd name="connsiteY1" fmla="*/ 7238 h 10892"/>
                  <a:gd name="connsiteX2" fmla="*/ 2263 w 12649"/>
                  <a:gd name="connsiteY2" fmla="*/ 0 h 10892"/>
                  <a:gd name="connsiteX3" fmla="*/ 12649 w 12649"/>
                  <a:gd name="connsiteY3" fmla="*/ 452 h 10892"/>
                  <a:gd name="connsiteX4" fmla="*/ 175 w 12649"/>
                  <a:gd name="connsiteY4" fmla="*/ 10892 h 10892"/>
                  <a:gd name="connsiteX0" fmla="*/ 175 w 12649"/>
                  <a:gd name="connsiteY0" fmla="*/ 10440 h 10440"/>
                  <a:gd name="connsiteX1" fmla="*/ 0 w 12649"/>
                  <a:gd name="connsiteY1" fmla="*/ 6786 h 10440"/>
                  <a:gd name="connsiteX2" fmla="*/ 2263 w 12649"/>
                  <a:gd name="connsiteY2" fmla="*/ 217 h 10440"/>
                  <a:gd name="connsiteX3" fmla="*/ 12649 w 12649"/>
                  <a:gd name="connsiteY3" fmla="*/ 0 h 10440"/>
                  <a:gd name="connsiteX4" fmla="*/ 175 w 12649"/>
                  <a:gd name="connsiteY4" fmla="*/ 10440 h 10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9" h="10440">
                    <a:moveTo>
                      <a:pt x="175" y="10440"/>
                    </a:moveTo>
                    <a:cubicBezTo>
                      <a:pt x="47" y="8181"/>
                      <a:pt x="128" y="9045"/>
                      <a:pt x="0" y="6786"/>
                    </a:cubicBezTo>
                    <a:cubicBezTo>
                      <a:pt x="1563" y="2515"/>
                      <a:pt x="1463" y="3373"/>
                      <a:pt x="2263" y="217"/>
                    </a:cubicBezTo>
                    <a:lnTo>
                      <a:pt x="12649" y="0"/>
                    </a:lnTo>
                    <a:lnTo>
                      <a:pt x="175" y="1044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96" name="Group 495">
                <a:extLst>
                  <a:ext uri="{FF2B5EF4-FFF2-40B4-BE49-F238E27FC236}">
                    <a16:creationId xmlns:a16="http://schemas.microsoft.com/office/drawing/2014/main" id="{8B40CC4E-61E1-7147-B950-B5A9495E9B83}"/>
                  </a:ext>
                </a:extLst>
              </p:cNvPr>
              <p:cNvGrpSpPr/>
              <p:nvPr/>
            </p:nvGrpSpPr>
            <p:grpSpPr>
              <a:xfrm>
                <a:off x="10210705" y="4577638"/>
                <a:ext cx="571917" cy="461666"/>
                <a:chOff x="9980560" y="726571"/>
                <a:chExt cx="659732" cy="461666"/>
              </a:xfrm>
            </p:grpSpPr>
            <p:sp>
              <p:nvSpPr>
                <p:cNvPr id="497" name="Rectangle 228">
                  <a:extLst>
                    <a:ext uri="{FF2B5EF4-FFF2-40B4-BE49-F238E27FC236}">
                      <a16:creationId xmlns:a16="http://schemas.microsoft.com/office/drawing/2014/main" id="{D2D44BCA-E28A-FA41-AF35-848ECEF070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8" name="Rectangle 229">
                  <a:extLst>
                    <a:ext uri="{FF2B5EF4-FFF2-40B4-BE49-F238E27FC236}">
                      <a16:creationId xmlns:a16="http://schemas.microsoft.com/office/drawing/2014/main" id="{D389761B-E426-DB42-85C3-D511639FC0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9" name="Text Box 230">
                  <a:extLst>
                    <a:ext uri="{FF2B5EF4-FFF2-40B4-BE49-F238E27FC236}">
                      <a16:creationId xmlns:a16="http://schemas.microsoft.com/office/drawing/2014/main" id="{3DB5EBC6-C337-BB4C-B251-28D5B838EF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8479EDDB-D000-FE4F-B1BE-1440681E3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4B266B2A-3BB6-1B4F-AFEF-AAB669208B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0E5911E9-912E-A74C-9314-F819FE0F68F9}"/>
              </a:ext>
            </a:extLst>
          </p:cNvPr>
          <p:cNvGrpSpPr/>
          <p:nvPr/>
        </p:nvGrpSpPr>
        <p:grpSpPr>
          <a:xfrm>
            <a:off x="9857298" y="4503289"/>
            <a:ext cx="393760" cy="218578"/>
            <a:chOff x="7493876" y="2774731"/>
            <a:chExt cx="1481958" cy="894622"/>
          </a:xfrm>
        </p:grpSpPr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07075C2-B6C5-9040-B4CF-2B70E9105E8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E1345A0C-4A4C-F641-BBD0-7933F8056C0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31C7191D-3480-654D-965C-3B4C97B7A4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EE001FF1-F9D3-0947-96F9-2AF2D9DFCA0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5E8ED17-9799-6442-8FBA-D34F88BCECB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F65478EB-2F48-3744-B46F-1455A255339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Freeform 536">
                <a:extLst>
                  <a:ext uri="{FF2B5EF4-FFF2-40B4-BE49-F238E27FC236}">
                    <a16:creationId xmlns:a16="http://schemas.microsoft.com/office/drawing/2014/main" id="{1EEBD73D-ED6E-D444-91D9-C7EA735BBFE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38" name="Freeform 537">
            <a:extLst>
              <a:ext uri="{FF2B5EF4-FFF2-40B4-BE49-F238E27FC236}">
                <a16:creationId xmlns:a16="http://schemas.microsoft.com/office/drawing/2014/main" id="{431F7FF5-7027-894E-929D-18B244822EFA}"/>
              </a:ext>
            </a:extLst>
          </p:cNvPr>
          <p:cNvSpPr/>
          <p:nvPr/>
        </p:nvSpPr>
        <p:spPr>
          <a:xfrm>
            <a:off x="7362436" y="2627566"/>
            <a:ext cx="3064097" cy="2683755"/>
          </a:xfrm>
          <a:custGeom>
            <a:avLst/>
            <a:gdLst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993913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621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998374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175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175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753026 w 2769704"/>
              <a:gd name="connsiteY5" fmla="*/ 2050143 h 2637182"/>
              <a:gd name="connsiteX6" fmla="*/ 2769704 w 2769704"/>
              <a:gd name="connsiteY6" fmla="*/ 2637182 h 2637182"/>
              <a:gd name="connsiteX0" fmla="*/ 0 w 2753026"/>
              <a:gd name="connsiteY0" fmla="*/ 0 h 2628261"/>
              <a:gd name="connsiteX1" fmla="*/ 980661 w 2753026"/>
              <a:gd name="connsiteY1" fmla="*/ 1007165 h 2628261"/>
              <a:gd name="connsiteX2" fmla="*/ 2014330 w 2753026"/>
              <a:gd name="connsiteY2" fmla="*/ 1011756 h 2628261"/>
              <a:gd name="connsiteX3" fmla="*/ 2478156 w 2753026"/>
              <a:gd name="connsiteY3" fmla="*/ 1007165 h 2628261"/>
              <a:gd name="connsiteX4" fmla="*/ 2054087 w 2753026"/>
              <a:gd name="connsiteY4" fmla="*/ 1709530 h 2628261"/>
              <a:gd name="connsiteX5" fmla="*/ 2753026 w 2753026"/>
              <a:gd name="connsiteY5" fmla="*/ 2050143 h 2628261"/>
              <a:gd name="connsiteX6" fmla="*/ 2742942 w 2753026"/>
              <a:gd name="connsiteY6" fmla="*/ 2628261 h 2628261"/>
              <a:gd name="connsiteX0" fmla="*/ 0 w 2760784"/>
              <a:gd name="connsiteY0" fmla="*/ 0 h 2820062"/>
              <a:gd name="connsiteX1" fmla="*/ 980661 w 2760784"/>
              <a:gd name="connsiteY1" fmla="*/ 1007165 h 2820062"/>
              <a:gd name="connsiteX2" fmla="*/ 2014330 w 2760784"/>
              <a:gd name="connsiteY2" fmla="*/ 1011756 h 2820062"/>
              <a:gd name="connsiteX3" fmla="*/ 2478156 w 2760784"/>
              <a:gd name="connsiteY3" fmla="*/ 1007165 h 2820062"/>
              <a:gd name="connsiteX4" fmla="*/ 2054087 w 2760784"/>
              <a:gd name="connsiteY4" fmla="*/ 1709530 h 2820062"/>
              <a:gd name="connsiteX5" fmla="*/ 2753026 w 2760784"/>
              <a:gd name="connsiteY5" fmla="*/ 2050143 h 2820062"/>
              <a:gd name="connsiteX6" fmla="*/ 2760784 w 2760784"/>
              <a:gd name="connsiteY6" fmla="*/ 2820062 h 2820062"/>
              <a:gd name="connsiteX0" fmla="*/ 0 w 2760784"/>
              <a:gd name="connsiteY0" fmla="*/ 0 h 2820062"/>
              <a:gd name="connsiteX1" fmla="*/ 980661 w 2760784"/>
              <a:gd name="connsiteY1" fmla="*/ 1007165 h 2820062"/>
              <a:gd name="connsiteX2" fmla="*/ 2014330 w 2760784"/>
              <a:gd name="connsiteY2" fmla="*/ 1011756 h 2820062"/>
              <a:gd name="connsiteX3" fmla="*/ 2478156 w 2760784"/>
              <a:gd name="connsiteY3" fmla="*/ 1007165 h 2820062"/>
              <a:gd name="connsiteX4" fmla="*/ 2054087 w 2760784"/>
              <a:gd name="connsiteY4" fmla="*/ 1709530 h 2820062"/>
              <a:gd name="connsiteX5" fmla="*/ 2753026 w 2760784"/>
              <a:gd name="connsiteY5" fmla="*/ 2050143 h 2820062"/>
              <a:gd name="connsiteX6" fmla="*/ 2760783 w 2760784"/>
              <a:gd name="connsiteY6" fmla="*/ 2639768 h 2820062"/>
              <a:gd name="connsiteX7" fmla="*/ 2760784 w 2760784"/>
              <a:gd name="connsiteY7" fmla="*/ 2820062 h 2820062"/>
              <a:gd name="connsiteX0" fmla="*/ 0 w 3188991"/>
              <a:gd name="connsiteY0" fmla="*/ 0 h 2681787"/>
              <a:gd name="connsiteX1" fmla="*/ 980661 w 3188991"/>
              <a:gd name="connsiteY1" fmla="*/ 1007165 h 2681787"/>
              <a:gd name="connsiteX2" fmla="*/ 2014330 w 3188991"/>
              <a:gd name="connsiteY2" fmla="*/ 1011756 h 2681787"/>
              <a:gd name="connsiteX3" fmla="*/ 2478156 w 3188991"/>
              <a:gd name="connsiteY3" fmla="*/ 1007165 h 2681787"/>
              <a:gd name="connsiteX4" fmla="*/ 2054087 w 3188991"/>
              <a:gd name="connsiteY4" fmla="*/ 1709530 h 2681787"/>
              <a:gd name="connsiteX5" fmla="*/ 2753026 w 3188991"/>
              <a:gd name="connsiteY5" fmla="*/ 2050143 h 2681787"/>
              <a:gd name="connsiteX6" fmla="*/ 2760783 w 3188991"/>
              <a:gd name="connsiteY6" fmla="*/ 2639768 h 2681787"/>
              <a:gd name="connsiteX7" fmla="*/ 3188991 w 3188991"/>
              <a:gd name="connsiteY7" fmla="*/ 2681787 h 2681787"/>
              <a:gd name="connsiteX0" fmla="*/ 0 w 3188991"/>
              <a:gd name="connsiteY0" fmla="*/ 0 h 2691285"/>
              <a:gd name="connsiteX1" fmla="*/ 980661 w 3188991"/>
              <a:gd name="connsiteY1" fmla="*/ 1007165 h 2691285"/>
              <a:gd name="connsiteX2" fmla="*/ 2014330 w 3188991"/>
              <a:gd name="connsiteY2" fmla="*/ 1011756 h 2691285"/>
              <a:gd name="connsiteX3" fmla="*/ 2478156 w 3188991"/>
              <a:gd name="connsiteY3" fmla="*/ 1007165 h 2691285"/>
              <a:gd name="connsiteX4" fmla="*/ 2054087 w 3188991"/>
              <a:gd name="connsiteY4" fmla="*/ 1709530 h 2691285"/>
              <a:gd name="connsiteX5" fmla="*/ 2753026 w 3188991"/>
              <a:gd name="connsiteY5" fmla="*/ 2050143 h 2691285"/>
              <a:gd name="connsiteX6" fmla="*/ 2760783 w 3188991"/>
              <a:gd name="connsiteY6" fmla="*/ 2639768 h 2691285"/>
              <a:gd name="connsiteX7" fmla="*/ 3188991 w 3188991"/>
              <a:gd name="connsiteY7" fmla="*/ 2681787 h 2691285"/>
              <a:gd name="connsiteX0" fmla="*/ 0 w 3188991"/>
              <a:gd name="connsiteY0" fmla="*/ 0 h 2700394"/>
              <a:gd name="connsiteX1" fmla="*/ 980661 w 3188991"/>
              <a:gd name="connsiteY1" fmla="*/ 1007165 h 2700394"/>
              <a:gd name="connsiteX2" fmla="*/ 2014330 w 3188991"/>
              <a:gd name="connsiteY2" fmla="*/ 1011756 h 2700394"/>
              <a:gd name="connsiteX3" fmla="*/ 2478156 w 3188991"/>
              <a:gd name="connsiteY3" fmla="*/ 1007165 h 2700394"/>
              <a:gd name="connsiteX4" fmla="*/ 2054087 w 3188991"/>
              <a:gd name="connsiteY4" fmla="*/ 1709530 h 2700394"/>
              <a:gd name="connsiteX5" fmla="*/ 2753026 w 3188991"/>
              <a:gd name="connsiteY5" fmla="*/ 2050143 h 2700394"/>
              <a:gd name="connsiteX6" fmla="*/ 2765243 w 3188991"/>
              <a:gd name="connsiteY6" fmla="*/ 2662071 h 2700394"/>
              <a:gd name="connsiteX7" fmla="*/ 3188991 w 3188991"/>
              <a:gd name="connsiteY7" fmla="*/ 2681787 h 2700394"/>
              <a:gd name="connsiteX0" fmla="*/ 0 w 3188991"/>
              <a:gd name="connsiteY0" fmla="*/ 0 h 2686921"/>
              <a:gd name="connsiteX1" fmla="*/ 980661 w 3188991"/>
              <a:gd name="connsiteY1" fmla="*/ 1007165 h 2686921"/>
              <a:gd name="connsiteX2" fmla="*/ 2014330 w 3188991"/>
              <a:gd name="connsiteY2" fmla="*/ 1011756 h 2686921"/>
              <a:gd name="connsiteX3" fmla="*/ 2478156 w 3188991"/>
              <a:gd name="connsiteY3" fmla="*/ 1007165 h 2686921"/>
              <a:gd name="connsiteX4" fmla="*/ 2054087 w 3188991"/>
              <a:gd name="connsiteY4" fmla="*/ 1709530 h 2686921"/>
              <a:gd name="connsiteX5" fmla="*/ 2753026 w 3188991"/>
              <a:gd name="connsiteY5" fmla="*/ 2050143 h 2686921"/>
              <a:gd name="connsiteX6" fmla="*/ 2765243 w 3188991"/>
              <a:gd name="connsiteY6" fmla="*/ 2662071 h 2686921"/>
              <a:gd name="connsiteX7" fmla="*/ 3188991 w 3188991"/>
              <a:gd name="connsiteY7" fmla="*/ 2681787 h 2686921"/>
              <a:gd name="connsiteX0" fmla="*/ 0 w 3188991"/>
              <a:gd name="connsiteY0" fmla="*/ 0 h 2689619"/>
              <a:gd name="connsiteX1" fmla="*/ 980661 w 3188991"/>
              <a:gd name="connsiteY1" fmla="*/ 1007165 h 2689619"/>
              <a:gd name="connsiteX2" fmla="*/ 2014330 w 3188991"/>
              <a:gd name="connsiteY2" fmla="*/ 1011756 h 2689619"/>
              <a:gd name="connsiteX3" fmla="*/ 2478156 w 3188991"/>
              <a:gd name="connsiteY3" fmla="*/ 1007165 h 2689619"/>
              <a:gd name="connsiteX4" fmla="*/ 2054087 w 3188991"/>
              <a:gd name="connsiteY4" fmla="*/ 1709530 h 2689619"/>
              <a:gd name="connsiteX5" fmla="*/ 2753026 w 3188991"/>
              <a:gd name="connsiteY5" fmla="*/ 2050143 h 2689619"/>
              <a:gd name="connsiteX6" fmla="*/ 2769703 w 3188991"/>
              <a:gd name="connsiteY6" fmla="*/ 2675452 h 2689619"/>
              <a:gd name="connsiteX7" fmla="*/ 3188991 w 3188991"/>
              <a:gd name="connsiteY7" fmla="*/ 2681787 h 2689619"/>
              <a:gd name="connsiteX0" fmla="*/ 0 w 3188991"/>
              <a:gd name="connsiteY0" fmla="*/ 0 h 2681967"/>
              <a:gd name="connsiteX1" fmla="*/ 980661 w 3188991"/>
              <a:gd name="connsiteY1" fmla="*/ 1007165 h 2681967"/>
              <a:gd name="connsiteX2" fmla="*/ 2014330 w 3188991"/>
              <a:gd name="connsiteY2" fmla="*/ 1011756 h 2681967"/>
              <a:gd name="connsiteX3" fmla="*/ 2478156 w 3188991"/>
              <a:gd name="connsiteY3" fmla="*/ 1007165 h 2681967"/>
              <a:gd name="connsiteX4" fmla="*/ 2054087 w 3188991"/>
              <a:gd name="connsiteY4" fmla="*/ 1709530 h 2681967"/>
              <a:gd name="connsiteX5" fmla="*/ 2753026 w 3188991"/>
              <a:gd name="connsiteY5" fmla="*/ 2050143 h 2681967"/>
              <a:gd name="connsiteX6" fmla="*/ 2769703 w 3188991"/>
              <a:gd name="connsiteY6" fmla="*/ 2675452 h 2681967"/>
              <a:gd name="connsiteX7" fmla="*/ 3188991 w 3188991"/>
              <a:gd name="connsiteY7" fmla="*/ 2681787 h 2681967"/>
              <a:gd name="connsiteX0" fmla="*/ 0 w 3188991"/>
              <a:gd name="connsiteY0" fmla="*/ 0 h 2687647"/>
              <a:gd name="connsiteX1" fmla="*/ 980661 w 3188991"/>
              <a:gd name="connsiteY1" fmla="*/ 1007165 h 2687647"/>
              <a:gd name="connsiteX2" fmla="*/ 2014330 w 3188991"/>
              <a:gd name="connsiteY2" fmla="*/ 1011756 h 2687647"/>
              <a:gd name="connsiteX3" fmla="*/ 2478156 w 3188991"/>
              <a:gd name="connsiteY3" fmla="*/ 1007165 h 2687647"/>
              <a:gd name="connsiteX4" fmla="*/ 2054087 w 3188991"/>
              <a:gd name="connsiteY4" fmla="*/ 1709530 h 2687647"/>
              <a:gd name="connsiteX5" fmla="*/ 2753026 w 3188991"/>
              <a:gd name="connsiteY5" fmla="*/ 2050143 h 2687647"/>
              <a:gd name="connsiteX6" fmla="*/ 2769703 w 3188991"/>
              <a:gd name="connsiteY6" fmla="*/ 2675452 h 2687647"/>
              <a:gd name="connsiteX7" fmla="*/ 3188991 w 3188991"/>
              <a:gd name="connsiteY7" fmla="*/ 2681787 h 2687647"/>
              <a:gd name="connsiteX0" fmla="*/ 0 w 3064097"/>
              <a:gd name="connsiteY0" fmla="*/ 0 h 2687647"/>
              <a:gd name="connsiteX1" fmla="*/ 980661 w 3064097"/>
              <a:gd name="connsiteY1" fmla="*/ 1007165 h 2687647"/>
              <a:gd name="connsiteX2" fmla="*/ 2014330 w 3064097"/>
              <a:gd name="connsiteY2" fmla="*/ 1011756 h 2687647"/>
              <a:gd name="connsiteX3" fmla="*/ 2478156 w 3064097"/>
              <a:gd name="connsiteY3" fmla="*/ 1007165 h 2687647"/>
              <a:gd name="connsiteX4" fmla="*/ 2054087 w 3064097"/>
              <a:gd name="connsiteY4" fmla="*/ 1709530 h 2687647"/>
              <a:gd name="connsiteX5" fmla="*/ 2753026 w 3064097"/>
              <a:gd name="connsiteY5" fmla="*/ 2050143 h 2687647"/>
              <a:gd name="connsiteX6" fmla="*/ 2769703 w 3064097"/>
              <a:gd name="connsiteY6" fmla="*/ 2675452 h 2687647"/>
              <a:gd name="connsiteX7" fmla="*/ 3064097 w 3064097"/>
              <a:gd name="connsiteY7" fmla="*/ 2681787 h 2687647"/>
              <a:gd name="connsiteX0" fmla="*/ 0 w 3064097"/>
              <a:gd name="connsiteY0" fmla="*/ 0 h 2683755"/>
              <a:gd name="connsiteX1" fmla="*/ 980661 w 3064097"/>
              <a:gd name="connsiteY1" fmla="*/ 1007165 h 2683755"/>
              <a:gd name="connsiteX2" fmla="*/ 2014330 w 3064097"/>
              <a:gd name="connsiteY2" fmla="*/ 1011756 h 2683755"/>
              <a:gd name="connsiteX3" fmla="*/ 2478156 w 3064097"/>
              <a:gd name="connsiteY3" fmla="*/ 1007165 h 2683755"/>
              <a:gd name="connsiteX4" fmla="*/ 2054087 w 3064097"/>
              <a:gd name="connsiteY4" fmla="*/ 1709530 h 2683755"/>
              <a:gd name="connsiteX5" fmla="*/ 2753026 w 3064097"/>
              <a:gd name="connsiteY5" fmla="*/ 2050143 h 2683755"/>
              <a:gd name="connsiteX6" fmla="*/ 2769703 w 3064097"/>
              <a:gd name="connsiteY6" fmla="*/ 2675452 h 2683755"/>
              <a:gd name="connsiteX7" fmla="*/ 3064097 w 3064097"/>
              <a:gd name="connsiteY7" fmla="*/ 2681787 h 2683755"/>
              <a:gd name="connsiteX0" fmla="*/ 0 w 3064097"/>
              <a:gd name="connsiteY0" fmla="*/ 0 h 2683755"/>
              <a:gd name="connsiteX1" fmla="*/ 980661 w 3064097"/>
              <a:gd name="connsiteY1" fmla="*/ 1007165 h 2683755"/>
              <a:gd name="connsiteX2" fmla="*/ 2014330 w 3064097"/>
              <a:gd name="connsiteY2" fmla="*/ 1011756 h 2683755"/>
              <a:gd name="connsiteX3" fmla="*/ 2478156 w 3064097"/>
              <a:gd name="connsiteY3" fmla="*/ 1007165 h 2683755"/>
              <a:gd name="connsiteX4" fmla="*/ 2054087 w 3064097"/>
              <a:gd name="connsiteY4" fmla="*/ 1709530 h 2683755"/>
              <a:gd name="connsiteX5" fmla="*/ 2753026 w 3064097"/>
              <a:gd name="connsiteY5" fmla="*/ 2050143 h 2683755"/>
              <a:gd name="connsiteX6" fmla="*/ 2769703 w 3064097"/>
              <a:gd name="connsiteY6" fmla="*/ 2675452 h 2683755"/>
              <a:gd name="connsiteX7" fmla="*/ 3064097 w 3064097"/>
              <a:gd name="connsiteY7" fmla="*/ 2681787 h 2683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4097" h="2683755">
                <a:moveTo>
                  <a:pt x="0" y="0"/>
                </a:moveTo>
                <a:lnTo>
                  <a:pt x="980661" y="1007165"/>
                </a:lnTo>
                <a:lnTo>
                  <a:pt x="2014330" y="1011756"/>
                </a:lnTo>
                <a:lnTo>
                  <a:pt x="2478156" y="1007165"/>
                </a:lnTo>
                <a:lnTo>
                  <a:pt x="2054087" y="1709530"/>
                </a:lnTo>
                <a:lnTo>
                  <a:pt x="2753026" y="2050143"/>
                </a:lnTo>
                <a:lnTo>
                  <a:pt x="2769703" y="2675452"/>
                </a:lnTo>
                <a:cubicBezTo>
                  <a:pt x="2903519" y="2686485"/>
                  <a:pt x="2930284" y="2684136"/>
                  <a:pt x="3064097" y="2681787"/>
                </a:cubicBezTo>
              </a:path>
            </a:pathLst>
          </a:custGeom>
          <a:noFill/>
          <a:ln w="3175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39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6860458" cy="894622"/>
          </a:xfrm>
        </p:spPr>
        <p:txBody>
          <a:bodyPr/>
          <a:lstStyle/>
          <a:p>
            <a:r>
              <a:rPr lang="en-US" dirty="0"/>
              <a:t>Graph abstraction: link costs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11" name="Group 2">
            <a:extLst>
              <a:ext uri="{FF2B5EF4-FFF2-40B4-BE49-F238E27FC236}">
                <a16:creationId xmlns:a16="http://schemas.microsoft.com/office/drawing/2014/main" id="{8F3AF934-05FC-1741-9920-1E37F407434E}"/>
              </a:ext>
            </a:extLst>
          </p:cNvPr>
          <p:cNvGrpSpPr>
            <a:grpSpLocks/>
          </p:cNvGrpSpPr>
          <p:nvPr/>
        </p:nvGrpSpPr>
        <p:grpSpPr bwMode="auto">
          <a:xfrm>
            <a:off x="1238864" y="1288538"/>
            <a:ext cx="3571875" cy="2236788"/>
            <a:chOff x="3162" y="1071"/>
            <a:chExt cx="2250" cy="1409"/>
          </a:xfrm>
        </p:grpSpPr>
        <p:sp>
          <p:nvSpPr>
            <p:cNvPr id="612" name="Freeform 3">
              <a:extLst>
                <a:ext uri="{FF2B5EF4-FFF2-40B4-BE49-F238E27FC236}">
                  <a16:creationId xmlns:a16="http://schemas.microsoft.com/office/drawing/2014/main" id="{453067FB-5417-D747-A9D1-7A886199D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3" name="Freeform 4">
              <a:extLst>
                <a:ext uri="{FF2B5EF4-FFF2-40B4-BE49-F238E27FC236}">
                  <a16:creationId xmlns:a16="http://schemas.microsoft.com/office/drawing/2014/main" id="{33DAED7D-3A7B-904E-9B5E-9FC4FC3D1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4" name="Oval 5">
              <a:extLst>
                <a:ext uri="{FF2B5EF4-FFF2-40B4-BE49-F238E27FC236}">
                  <a16:creationId xmlns:a16="http://schemas.microsoft.com/office/drawing/2014/main" id="{2170DD72-9E40-764D-9C66-5662F5C98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5" name="Line 6">
              <a:extLst>
                <a:ext uri="{FF2B5EF4-FFF2-40B4-BE49-F238E27FC236}">
                  <a16:creationId xmlns:a16="http://schemas.microsoft.com/office/drawing/2014/main" id="{AD1E8D51-D03D-3E44-9ECF-8CEF9C546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6" name="Line 7">
              <a:extLst>
                <a:ext uri="{FF2B5EF4-FFF2-40B4-BE49-F238E27FC236}">
                  <a16:creationId xmlns:a16="http://schemas.microsoft.com/office/drawing/2014/main" id="{EF7881A8-F3AA-5647-81DD-BFEC3F67F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7" name="Rectangle 8">
              <a:extLst>
                <a:ext uri="{FF2B5EF4-FFF2-40B4-BE49-F238E27FC236}">
                  <a16:creationId xmlns:a16="http://schemas.microsoft.com/office/drawing/2014/main" id="{9DDD93A0-0B9F-214B-88D4-CA45AABB3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8" name="Oval 9">
              <a:extLst>
                <a:ext uri="{FF2B5EF4-FFF2-40B4-BE49-F238E27FC236}">
                  <a16:creationId xmlns:a16="http://schemas.microsoft.com/office/drawing/2014/main" id="{D83D8A8A-8F8F-A047-B67A-4E57193F1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9" name="Oval 10">
              <a:extLst>
                <a:ext uri="{FF2B5EF4-FFF2-40B4-BE49-F238E27FC236}">
                  <a16:creationId xmlns:a16="http://schemas.microsoft.com/office/drawing/2014/main" id="{21DC2241-7526-B048-963D-024ABCFF5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0" name="Line 11">
              <a:extLst>
                <a:ext uri="{FF2B5EF4-FFF2-40B4-BE49-F238E27FC236}">
                  <a16:creationId xmlns:a16="http://schemas.microsoft.com/office/drawing/2014/main" id="{137382C1-9446-A94A-A118-0B9E495ED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1" name="Line 12">
              <a:extLst>
                <a:ext uri="{FF2B5EF4-FFF2-40B4-BE49-F238E27FC236}">
                  <a16:creationId xmlns:a16="http://schemas.microsoft.com/office/drawing/2014/main" id="{04A9146B-C80E-C141-9048-092B193CA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2" name="Rectangle 13">
              <a:extLst>
                <a:ext uri="{FF2B5EF4-FFF2-40B4-BE49-F238E27FC236}">
                  <a16:creationId xmlns:a16="http://schemas.microsoft.com/office/drawing/2014/main" id="{E3CEEEB9-7637-A644-99B6-2A13DFD47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3" name="Oval 14">
              <a:extLst>
                <a:ext uri="{FF2B5EF4-FFF2-40B4-BE49-F238E27FC236}">
                  <a16:creationId xmlns:a16="http://schemas.microsoft.com/office/drawing/2014/main" id="{C107E8DA-8746-AF42-A141-86F28CAF6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4" name="Oval 15">
              <a:extLst>
                <a:ext uri="{FF2B5EF4-FFF2-40B4-BE49-F238E27FC236}">
                  <a16:creationId xmlns:a16="http://schemas.microsoft.com/office/drawing/2014/main" id="{5F2BA590-63EE-0C46-A5CA-02573C500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5" name="Line 16">
              <a:extLst>
                <a:ext uri="{FF2B5EF4-FFF2-40B4-BE49-F238E27FC236}">
                  <a16:creationId xmlns:a16="http://schemas.microsoft.com/office/drawing/2014/main" id="{11080E94-1F03-714E-8AB1-3B4DEA4A9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6" name="Line 17">
              <a:extLst>
                <a:ext uri="{FF2B5EF4-FFF2-40B4-BE49-F238E27FC236}">
                  <a16:creationId xmlns:a16="http://schemas.microsoft.com/office/drawing/2014/main" id="{FE188877-FC11-9F4C-9A67-6A13C778D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7" name="Rectangle 18">
              <a:extLst>
                <a:ext uri="{FF2B5EF4-FFF2-40B4-BE49-F238E27FC236}">
                  <a16:creationId xmlns:a16="http://schemas.microsoft.com/office/drawing/2014/main" id="{AB0D0A23-CA41-9C45-8823-F5E417571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8" name="Oval 19">
              <a:extLst>
                <a:ext uri="{FF2B5EF4-FFF2-40B4-BE49-F238E27FC236}">
                  <a16:creationId xmlns:a16="http://schemas.microsoft.com/office/drawing/2014/main" id="{A3557876-CBC0-904A-8546-3AF399CF1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9" name="Oval 20">
              <a:extLst>
                <a:ext uri="{FF2B5EF4-FFF2-40B4-BE49-F238E27FC236}">
                  <a16:creationId xmlns:a16="http://schemas.microsoft.com/office/drawing/2014/main" id="{C3E2692B-8831-754F-9E6E-008C343B6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0" name="Line 21">
              <a:extLst>
                <a:ext uri="{FF2B5EF4-FFF2-40B4-BE49-F238E27FC236}">
                  <a16:creationId xmlns:a16="http://schemas.microsoft.com/office/drawing/2014/main" id="{9123636B-BAFA-2440-8260-5EA0CA220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1" name="Line 22">
              <a:extLst>
                <a:ext uri="{FF2B5EF4-FFF2-40B4-BE49-F238E27FC236}">
                  <a16:creationId xmlns:a16="http://schemas.microsoft.com/office/drawing/2014/main" id="{EFE8FE51-3AD2-4745-ADE0-A43C03121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2" name="Rectangle 23">
              <a:extLst>
                <a:ext uri="{FF2B5EF4-FFF2-40B4-BE49-F238E27FC236}">
                  <a16:creationId xmlns:a16="http://schemas.microsoft.com/office/drawing/2014/main" id="{FD42180D-C903-D144-9E3E-AD4A52F5C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3" name="Oval 24">
              <a:extLst>
                <a:ext uri="{FF2B5EF4-FFF2-40B4-BE49-F238E27FC236}">
                  <a16:creationId xmlns:a16="http://schemas.microsoft.com/office/drawing/2014/main" id="{F07CE376-92DE-2A4B-8855-4035B688D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4" name="Oval 25">
              <a:extLst>
                <a:ext uri="{FF2B5EF4-FFF2-40B4-BE49-F238E27FC236}">
                  <a16:creationId xmlns:a16="http://schemas.microsoft.com/office/drawing/2014/main" id="{E4EA7D36-77DD-114A-A537-3E5E6AF3A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5" name="Line 26">
              <a:extLst>
                <a:ext uri="{FF2B5EF4-FFF2-40B4-BE49-F238E27FC236}">
                  <a16:creationId xmlns:a16="http://schemas.microsoft.com/office/drawing/2014/main" id="{B4B8F4B2-F24A-4049-A3F6-305EE1D36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6" name="Line 27">
              <a:extLst>
                <a:ext uri="{FF2B5EF4-FFF2-40B4-BE49-F238E27FC236}">
                  <a16:creationId xmlns:a16="http://schemas.microsoft.com/office/drawing/2014/main" id="{A5D15F50-B753-C442-91B9-889011830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7" name="Rectangle 28">
              <a:extLst>
                <a:ext uri="{FF2B5EF4-FFF2-40B4-BE49-F238E27FC236}">
                  <a16:creationId xmlns:a16="http://schemas.microsoft.com/office/drawing/2014/main" id="{629ABB40-A5DD-844A-ABE9-8F6A1075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8" name="Oval 29">
              <a:extLst>
                <a:ext uri="{FF2B5EF4-FFF2-40B4-BE49-F238E27FC236}">
                  <a16:creationId xmlns:a16="http://schemas.microsoft.com/office/drawing/2014/main" id="{FE70825F-F5BB-2A42-A076-DCF342825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9" name="Oval 30">
              <a:extLst>
                <a:ext uri="{FF2B5EF4-FFF2-40B4-BE49-F238E27FC236}">
                  <a16:creationId xmlns:a16="http://schemas.microsoft.com/office/drawing/2014/main" id="{E5C07A67-14B1-2749-8C45-CCF8A7156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0" name="Line 31">
              <a:extLst>
                <a:ext uri="{FF2B5EF4-FFF2-40B4-BE49-F238E27FC236}">
                  <a16:creationId xmlns:a16="http://schemas.microsoft.com/office/drawing/2014/main" id="{0542E5EA-1D03-AB4F-9FEC-B3A92BC33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1" name="Line 32">
              <a:extLst>
                <a:ext uri="{FF2B5EF4-FFF2-40B4-BE49-F238E27FC236}">
                  <a16:creationId xmlns:a16="http://schemas.microsoft.com/office/drawing/2014/main" id="{5443EC84-61B8-B843-A6E1-5A4F636A6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2" name="Rectangle 33">
              <a:extLst>
                <a:ext uri="{FF2B5EF4-FFF2-40B4-BE49-F238E27FC236}">
                  <a16:creationId xmlns:a16="http://schemas.microsoft.com/office/drawing/2014/main" id="{9782BC94-E1A7-5740-A6A1-585BA6B4E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3" name="Oval 34">
              <a:extLst>
                <a:ext uri="{FF2B5EF4-FFF2-40B4-BE49-F238E27FC236}">
                  <a16:creationId xmlns:a16="http://schemas.microsoft.com/office/drawing/2014/main" id="{347E1E2B-9AA3-814E-88C5-98C196199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4" name="Freeform 35">
              <a:extLst>
                <a:ext uri="{FF2B5EF4-FFF2-40B4-BE49-F238E27FC236}">
                  <a16:creationId xmlns:a16="http://schemas.microsoft.com/office/drawing/2014/main" id="{321283E4-4A33-8C40-9132-D98702BFF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5" name="Freeform 36">
              <a:extLst>
                <a:ext uri="{FF2B5EF4-FFF2-40B4-BE49-F238E27FC236}">
                  <a16:creationId xmlns:a16="http://schemas.microsoft.com/office/drawing/2014/main" id="{E75C929F-25A5-CE44-BC4C-F4689510C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6" name="Freeform 37">
              <a:extLst>
                <a:ext uri="{FF2B5EF4-FFF2-40B4-BE49-F238E27FC236}">
                  <a16:creationId xmlns:a16="http://schemas.microsoft.com/office/drawing/2014/main" id="{145717E6-3976-BF4C-B776-D1C932E8D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7" name="Freeform 38">
              <a:extLst>
                <a:ext uri="{FF2B5EF4-FFF2-40B4-BE49-F238E27FC236}">
                  <a16:creationId xmlns:a16="http://schemas.microsoft.com/office/drawing/2014/main" id="{A208B769-70F6-9E4C-960A-A8DFC0ECA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8" name="Freeform 39">
              <a:extLst>
                <a:ext uri="{FF2B5EF4-FFF2-40B4-BE49-F238E27FC236}">
                  <a16:creationId xmlns:a16="http://schemas.microsoft.com/office/drawing/2014/main" id="{B59A27ED-2064-ED4C-B8FC-0E8B32DB7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9" name="Freeform 40">
              <a:extLst>
                <a:ext uri="{FF2B5EF4-FFF2-40B4-BE49-F238E27FC236}">
                  <a16:creationId xmlns:a16="http://schemas.microsoft.com/office/drawing/2014/main" id="{121316DC-42A4-644A-9197-5C50258A0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0" name="Freeform 41">
              <a:extLst>
                <a:ext uri="{FF2B5EF4-FFF2-40B4-BE49-F238E27FC236}">
                  <a16:creationId xmlns:a16="http://schemas.microsoft.com/office/drawing/2014/main" id="{12DEF568-9364-4644-9D5B-A43233023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1" name="Freeform 42">
              <a:extLst>
                <a:ext uri="{FF2B5EF4-FFF2-40B4-BE49-F238E27FC236}">
                  <a16:creationId xmlns:a16="http://schemas.microsoft.com/office/drawing/2014/main" id="{DFA2F297-7F20-564C-A937-26867B0AE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2" name="Freeform 43">
              <a:extLst>
                <a:ext uri="{FF2B5EF4-FFF2-40B4-BE49-F238E27FC236}">
                  <a16:creationId xmlns:a16="http://schemas.microsoft.com/office/drawing/2014/main" id="{62A27136-D795-774F-8FF9-34713D464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53" name="Group 44">
              <a:extLst>
                <a:ext uri="{FF2B5EF4-FFF2-40B4-BE49-F238E27FC236}">
                  <a16:creationId xmlns:a16="http://schemas.microsoft.com/office/drawing/2014/main" id="{C99C2CD4-C4EA-C04D-8AAE-36D8B6299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679" name="Rectangle 45">
                <a:extLst>
                  <a:ext uri="{FF2B5EF4-FFF2-40B4-BE49-F238E27FC236}">
                    <a16:creationId xmlns:a16="http://schemas.microsoft.com/office/drawing/2014/main" id="{1CABD7F6-8165-8E4A-BE47-7EF07B556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0" name="Text Box 46">
                <a:extLst>
                  <a:ext uri="{FF2B5EF4-FFF2-40B4-BE49-F238E27FC236}">
                    <a16:creationId xmlns:a16="http://schemas.microsoft.com/office/drawing/2014/main" id="{92427952-B2CD-2346-8330-8A5FCBC2B9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4" name="Group 47">
              <a:extLst>
                <a:ext uri="{FF2B5EF4-FFF2-40B4-BE49-F238E27FC236}">
                  <a16:creationId xmlns:a16="http://schemas.microsoft.com/office/drawing/2014/main" id="{976C96E8-0AD3-E941-A9F5-DF3E1A47DB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677" name="Rectangle 48">
                <a:extLst>
                  <a:ext uri="{FF2B5EF4-FFF2-40B4-BE49-F238E27FC236}">
                    <a16:creationId xmlns:a16="http://schemas.microsoft.com/office/drawing/2014/main" id="{8916E3C2-1E79-4642-85BC-BCB2EADB2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8" name="Text Box 49">
                <a:extLst>
                  <a:ext uri="{FF2B5EF4-FFF2-40B4-BE49-F238E27FC236}">
                    <a16:creationId xmlns:a16="http://schemas.microsoft.com/office/drawing/2014/main" id="{031FB18A-DC18-F847-BA60-BD8DC2013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5" name="Group 50">
              <a:extLst>
                <a:ext uri="{FF2B5EF4-FFF2-40B4-BE49-F238E27FC236}">
                  <a16:creationId xmlns:a16="http://schemas.microsoft.com/office/drawing/2014/main" id="{15EC6BC8-2051-9B43-8474-12F5179EE9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675" name="Rectangle 51">
                <a:extLst>
                  <a:ext uri="{FF2B5EF4-FFF2-40B4-BE49-F238E27FC236}">
                    <a16:creationId xmlns:a16="http://schemas.microsoft.com/office/drawing/2014/main" id="{1AF33268-294F-4241-927A-6DBA3F2D7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6" name="Text Box 52">
                <a:extLst>
                  <a:ext uri="{FF2B5EF4-FFF2-40B4-BE49-F238E27FC236}">
                    <a16:creationId xmlns:a16="http://schemas.microsoft.com/office/drawing/2014/main" id="{8B945CFB-A2BC-1D42-84E4-882BBC95E2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656" name="Group 53">
              <a:extLst>
                <a:ext uri="{FF2B5EF4-FFF2-40B4-BE49-F238E27FC236}">
                  <a16:creationId xmlns:a16="http://schemas.microsoft.com/office/drawing/2014/main" id="{FDD8B679-D777-2E4D-9A1F-C71EC712AE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673" name="Rectangle 54">
                <a:extLst>
                  <a:ext uri="{FF2B5EF4-FFF2-40B4-BE49-F238E27FC236}">
                    <a16:creationId xmlns:a16="http://schemas.microsoft.com/office/drawing/2014/main" id="{6EA1D1BF-D644-594E-9DC3-6D0351A4B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4" name="Text Box 55">
                <a:extLst>
                  <a:ext uri="{FF2B5EF4-FFF2-40B4-BE49-F238E27FC236}">
                    <a16:creationId xmlns:a16="http://schemas.microsoft.com/office/drawing/2014/main" id="{8FCBB617-DEFB-9744-B8A4-4E1E68D8A3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7" name="Group 56">
              <a:extLst>
                <a:ext uri="{FF2B5EF4-FFF2-40B4-BE49-F238E27FC236}">
                  <a16:creationId xmlns:a16="http://schemas.microsoft.com/office/drawing/2014/main" id="{28C30620-9B81-5A4E-A97C-60B4E0E32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671" name="Rectangle 57">
                <a:extLst>
                  <a:ext uri="{FF2B5EF4-FFF2-40B4-BE49-F238E27FC236}">
                    <a16:creationId xmlns:a16="http://schemas.microsoft.com/office/drawing/2014/main" id="{1A44830E-FAAD-D047-825F-D463DC07C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2" name="Text Box 58">
                <a:extLst>
                  <a:ext uri="{FF2B5EF4-FFF2-40B4-BE49-F238E27FC236}">
                    <a16:creationId xmlns:a16="http://schemas.microsoft.com/office/drawing/2014/main" id="{4A4BE0CE-ED8E-064B-AF09-AA4FC512E0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8" name="Group 59">
              <a:extLst>
                <a:ext uri="{FF2B5EF4-FFF2-40B4-BE49-F238E27FC236}">
                  <a16:creationId xmlns:a16="http://schemas.microsoft.com/office/drawing/2014/main" id="{C1F4D6C9-E81E-624A-B436-921840F8DF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669" name="Rectangle 60">
                <a:extLst>
                  <a:ext uri="{FF2B5EF4-FFF2-40B4-BE49-F238E27FC236}">
                    <a16:creationId xmlns:a16="http://schemas.microsoft.com/office/drawing/2014/main" id="{245262F4-4026-E949-9DCB-BB9B5D9D5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0" name="Text Box 61">
                <a:extLst>
                  <a:ext uri="{FF2B5EF4-FFF2-40B4-BE49-F238E27FC236}">
                    <a16:creationId xmlns:a16="http://schemas.microsoft.com/office/drawing/2014/main" id="{AEB3CE28-3923-3C4E-B064-B7F0BA975A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659" name="Text Box 62">
              <a:extLst>
                <a:ext uri="{FF2B5EF4-FFF2-40B4-BE49-F238E27FC236}">
                  <a16:creationId xmlns:a16="http://schemas.microsoft.com/office/drawing/2014/main" id="{701B1242-762A-7549-8469-E0E6A3247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0" name="Text Box 63">
              <a:extLst>
                <a:ext uri="{FF2B5EF4-FFF2-40B4-BE49-F238E27FC236}">
                  <a16:creationId xmlns:a16="http://schemas.microsoft.com/office/drawing/2014/main" id="{92C7415C-205B-0141-A835-E28CCFE34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1" name="Text Box 64">
              <a:extLst>
                <a:ext uri="{FF2B5EF4-FFF2-40B4-BE49-F238E27FC236}">
                  <a16:creationId xmlns:a16="http://schemas.microsoft.com/office/drawing/2014/main" id="{F0F0E459-A754-BC42-AAB4-E313BB45E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2" name="Text Box 65">
              <a:extLst>
                <a:ext uri="{FF2B5EF4-FFF2-40B4-BE49-F238E27FC236}">
                  <a16:creationId xmlns:a16="http://schemas.microsoft.com/office/drawing/2014/main" id="{5A0B6924-9D83-BD4A-8CFE-9500663C1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3" name="Text Box 66">
              <a:extLst>
                <a:ext uri="{FF2B5EF4-FFF2-40B4-BE49-F238E27FC236}">
                  <a16:creationId xmlns:a16="http://schemas.microsoft.com/office/drawing/2014/main" id="{6E3E3D55-9237-C845-9A8D-D340C3E11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4" name="Text Box 67">
              <a:extLst>
                <a:ext uri="{FF2B5EF4-FFF2-40B4-BE49-F238E27FC236}">
                  <a16:creationId xmlns:a16="http://schemas.microsoft.com/office/drawing/2014/main" id="{D025C99C-DFC7-0A4F-8AAA-17320A7C5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5" name="Text Box 68">
              <a:extLst>
                <a:ext uri="{FF2B5EF4-FFF2-40B4-BE49-F238E27FC236}">
                  <a16:creationId xmlns:a16="http://schemas.microsoft.com/office/drawing/2014/main" id="{30F29813-395E-A44E-BB9F-87C86902A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6" name="Text Box 69">
              <a:extLst>
                <a:ext uri="{FF2B5EF4-FFF2-40B4-BE49-F238E27FC236}">
                  <a16:creationId xmlns:a16="http://schemas.microsoft.com/office/drawing/2014/main" id="{2B974974-7BCD-014C-BD76-E756B6797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7" name="Text Box 70">
              <a:extLst>
                <a:ext uri="{FF2B5EF4-FFF2-40B4-BE49-F238E27FC236}">
                  <a16:creationId xmlns:a16="http://schemas.microsoft.com/office/drawing/2014/main" id="{F094EC90-E0AA-CB45-95E4-B52B0E9BC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8" name="Text Box 71">
              <a:extLst>
                <a:ext uri="{FF2B5EF4-FFF2-40B4-BE49-F238E27FC236}">
                  <a16:creationId xmlns:a16="http://schemas.microsoft.com/office/drawing/2014/main" id="{CBA2DE5C-9821-9E47-AB4D-09462934E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82" name="Text Box 72">
            <a:extLst>
              <a:ext uri="{FF2B5EF4-FFF2-40B4-BE49-F238E27FC236}">
                <a16:creationId xmlns:a16="http://schemas.microsoft.com/office/drawing/2014/main" id="{36F192F0-85DA-A647-A8F9-5CBF1CE81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748" y="3898081"/>
            <a:ext cx="248080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+mn-lt"/>
              </a:rPr>
              <a:t>graph: </a:t>
            </a:r>
            <a:r>
              <a:rPr lang="en-US" sz="2800" i="1" dirty="0">
                <a:latin typeface="+mn-lt"/>
              </a:rPr>
              <a:t>G = (N,E)</a:t>
            </a:r>
          </a:p>
          <a:p>
            <a:pPr eaLnBrk="1" hangingPunct="1"/>
            <a:endParaRPr lang="en-US" sz="2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0443A-E126-1D4D-BD75-6130D04D9E32}"/>
              </a:ext>
            </a:extLst>
          </p:cNvPr>
          <p:cNvSpPr txBox="1"/>
          <p:nvPr/>
        </p:nvSpPr>
        <p:spPr>
          <a:xfrm>
            <a:off x="5456905" y="1415845"/>
            <a:ext cx="58846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c</a:t>
            </a:r>
            <a:r>
              <a:rPr lang="en-US" sz="2400" i="1" baseline="-25000" dirty="0"/>
              <a:t>a,b</a:t>
            </a:r>
            <a:r>
              <a:rPr lang="en-US" sz="2400" i="1" dirty="0"/>
              <a:t>: </a:t>
            </a:r>
            <a:r>
              <a:rPr lang="en-US" sz="2400" dirty="0"/>
              <a:t>cost of </a:t>
            </a:r>
            <a:r>
              <a:rPr lang="en-US" sz="2400" i="1" dirty="0">
                <a:solidFill>
                  <a:srgbClr val="0000A8"/>
                </a:solidFill>
              </a:rPr>
              <a:t>direct</a:t>
            </a:r>
            <a:r>
              <a:rPr lang="en-US" sz="2400" dirty="0"/>
              <a:t> link connecting </a:t>
            </a:r>
            <a:r>
              <a:rPr lang="en-US" sz="2400" i="1" dirty="0"/>
              <a:t>a</a:t>
            </a:r>
            <a:r>
              <a:rPr lang="en-US" sz="2400" dirty="0"/>
              <a:t> and </a:t>
            </a:r>
            <a:r>
              <a:rPr lang="en-US" sz="2400" i="1" dirty="0"/>
              <a:t>b</a:t>
            </a:r>
          </a:p>
          <a:p>
            <a:r>
              <a:rPr lang="en-US" sz="2400" dirty="0"/>
              <a:t>             </a:t>
            </a:r>
            <a:r>
              <a:rPr lang="en-US" sz="2400" i="1" dirty="0"/>
              <a:t>e.g., c</a:t>
            </a:r>
            <a:r>
              <a:rPr lang="en-US" sz="2400" i="1" baseline="-25000" dirty="0"/>
              <a:t>w,z </a:t>
            </a:r>
            <a:r>
              <a:rPr lang="en-US" sz="2400" dirty="0"/>
              <a:t>= 5, </a:t>
            </a:r>
            <a:r>
              <a:rPr lang="en-US" sz="2400" i="1" dirty="0"/>
              <a:t>c</a:t>
            </a:r>
            <a:r>
              <a:rPr lang="en-US" sz="2400" i="1" baseline="-25000" dirty="0"/>
              <a:t>u,z </a:t>
            </a:r>
            <a:r>
              <a:rPr lang="en-US" sz="2400" dirty="0"/>
              <a:t>= </a:t>
            </a:r>
            <a:r>
              <a:rPr lang="en-US" sz="2400" dirty="0">
                <a:cs typeface="Arial" charset="0"/>
              </a:rPr>
              <a:t>∞</a:t>
            </a:r>
            <a:endParaRPr lang="en-US" sz="2400" dirty="0"/>
          </a:p>
          <a:p>
            <a:endParaRPr lang="en-US" sz="2400" dirty="0"/>
          </a:p>
          <a:p>
            <a:pPr marL="801688" lvl="1"/>
            <a:r>
              <a:rPr lang="en-US" sz="2400" dirty="0"/>
              <a:t>cost defined by network operator: could always be 1, or inversely related to bandwidth, or inversely related to congestion</a:t>
            </a:r>
          </a:p>
        </p:txBody>
      </p:sp>
      <p:sp>
        <p:nvSpPr>
          <p:cNvPr id="76" name="Text Box 72">
            <a:extLst>
              <a:ext uri="{FF2B5EF4-FFF2-40B4-BE49-F238E27FC236}">
                <a16:creationId xmlns:a16="http://schemas.microsoft.com/office/drawing/2014/main" id="{BFBE2A81-FFD1-7B4E-9584-A27B7DB3E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4537178"/>
            <a:ext cx="51144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i="1" dirty="0">
                <a:latin typeface="+mn-lt"/>
              </a:rPr>
              <a:t>N: </a:t>
            </a:r>
            <a:r>
              <a:rPr lang="en-US" sz="2800" dirty="0">
                <a:latin typeface="+mn-lt"/>
              </a:rPr>
              <a:t>set of routers = { </a:t>
            </a:r>
            <a:r>
              <a:rPr lang="en-US" sz="2800" i="1" dirty="0">
                <a:latin typeface="+mn-lt"/>
              </a:rPr>
              <a:t>u, v, w, x, y, z </a:t>
            </a:r>
            <a:r>
              <a:rPr lang="en-US" sz="2800" dirty="0">
                <a:latin typeface="+mn-lt"/>
              </a:rPr>
              <a:t>}</a:t>
            </a:r>
          </a:p>
        </p:txBody>
      </p:sp>
      <p:sp>
        <p:nvSpPr>
          <p:cNvPr id="77" name="Text Box 72">
            <a:extLst>
              <a:ext uri="{FF2B5EF4-FFF2-40B4-BE49-F238E27FC236}">
                <a16:creationId xmlns:a16="http://schemas.microsoft.com/office/drawing/2014/main" id="{EE3DED54-15B8-EA4D-AA68-CD285B8DE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5106769"/>
            <a:ext cx="100759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i="1" dirty="0">
                <a:latin typeface="+mn-lt"/>
              </a:rPr>
              <a:t>E: </a:t>
            </a:r>
            <a:r>
              <a:rPr lang="en-US" sz="2800" dirty="0">
                <a:latin typeface="+mn-lt"/>
              </a:rPr>
              <a:t>set of links =</a:t>
            </a:r>
            <a:r>
              <a:rPr lang="en-US" sz="3200" dirty="0">
                <a:latin typeface="+mn-lt"/>
              </a:rPr>
              <a:t>{</a:t>
            </a:r>
            <a:r>
              <a:rPr lang="en-US" sz="360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u,v), (u,x), (v,x), (v,w), (x,w), (x,y), (w,y), (w,z), (y,z</a:t>
            </a:r>
            <a:r>
              <a:rPr lang="en-US" sz="2800" dirty="0">
                <a:latin typeface="+mn-lt"/>
              </a:rPr>
              <a:t>) </a:t>
            </a:r>
            <a:r>
              <a:rPr lang="en-US" sz="3200" dirty="0">
                <a:latin typeface="+mn-lt"/>
              </a:rPr>
              <a:t>}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881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6" grpId="0"/>
      <p:bldP spid="7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19903</TotalTime>
  <Words>9547</Words>
  <Application>Microsoft Macintosh PowerPoint</Application>
  <PresentationFormat>Widescreen</PresentationFormat>
  <Paragraphs>2661</Paragraphs>
  <Slides>73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84" baseType="lpstr">
      <vt:lpstr>ZapfDingbats</vt:lpstr>
      <vt:lpstr>Arial</vt:lpstr>
      <vt:lpstr>Calibri</vt:lpstr>
      <vt:lpstr>Calibri Light</vt:lpstr>
      <vt:lpstr>Comic Sans MS</vt:lpstr>
      <vt:lpstr>Gill Sans MT</vt:lpstr>
      <vt:lpstr>Monotype Sorts</vt:lpstr>
      <vt:lpstr>Times New Roman</vt:lpstr>
      <vt:lpstr>Wingdings</vt:lpstr>
      <vt:lpstr>Office Theme</vt:lpstr>
      <vt:lpstr>1_Office Theme</vt:lpstr>
      <vt:lpstr>PowerPoint Presentation</vt:lpstr>
      <vt:lpstr>Network layer control plane: our goals</vt:lpstr>
      <vt:lpstr>Network layer: “control plane” roadmap</vt:lpstr>
      <vt:lpstr>Network-layer functions</vt:lpstr>
      <vt:lpstr>Per-router control plane</vt:lpstr>
      <vt:lpstr>Software-Defined Networking (SDN) control plane</vt:lpstr>
      <vt:lpstr>Network layer: “control plane” roadmap</vt:lpstr>
      <vt:lpstr>Routing protocols</vt:lpstr>
      <vt:lpstr>Graph abstraction: link costs</vt:lpstr>
      <vt:lpstr>Routing algorithm classification</vt:lpstr>
      <vt:lpstr>Network layer: “control plane” roadmap</vt:lpstr>
      <vt:lpstr>Dijkstra’s link-state routing algorithm</vt:lpstr>
      <vt:lpstr>Dijkstra’s link-state routing algorithm</vt:lpstr>
      <vt:lpstr>Example of Dijkstra’s Routing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Dijkstra’s algorithm: an example</vt:lpstr>
      <vt:lpstr>Dijkstra’s algorithm: an example</vt:lpstr>
      <vt:lpstr>Dijkstra’s algorithm: another example</vt:lpstr>
      <vt:lpstr>Dijkstra’s algorithm: discussion</vt:lpstr>
      <vt:lpstr>Dijkstra’s algorithm: oscillations possible</vt:lpstr>
      <vt:lpstr>Network layer: “control plane” roadmap</vt:lpstr>
      <vt:lpstr>Distance vector algorithm </vt:lpstr>
      <vt:lpstr>Bellman-Ford Example</vt:lpstr>
      <vt:lpstr>Distance vector algorithm </vt:lpstr>
      <vt:lpstr>Distance vector algorithm:  </vt:lpstr>
      <vt:lpstr>Distance vector: example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computation</vt:lpstr>
      <vt:lpstr>Distance vector example: computation</vt:lpstr>
      <vt:lpstr>Distance vector example: computation</vt:lpstr>
      <vt:lpstr>Distance vector example: computation</vt:lpstr>
      <vt:lpstr>Distance vector example: computation</vt:lpstr>
      <vt:lpstr>Distance vector: state information diffusion</vt:lpstr>
      <vt:lpstr>Distance vector: link cost changes</vt:lpstr>
      <vt:lpstr>Distance vector: link cost changes</vt:lpstr>
      <vt:lpstr>Comparison of LS and DV algorithms</vt:lpstr>
      <vt:lpstr>Network layer: “control plane” roadmap</vt:lpstr>
      <vt:lpstr>Making routing scalable</vt:lpstr>
      <vt:lpstr>Internet approach to scalable routing</vt:lpstr>
      <vt:lpstr>Interconnected ASes</vt:lpstr>
      <vt:lpstr>Inter-AS routing:  a role in intradomain forwarding</vt:lpstr>
      <vt:lpstr>Inter-AS routing:  routing within an AS</vt:lpstr>
      <vt:lpstr>OSPF (Open Shortest Path First) routing</vt:lpstr>
      <vt:lpstr>Hierarchical OSPF</vt:lpstr>
      <vt:lpstr>Network layer:  Summary</vt:lpstr>
      <vt:lpstr>Network layer, control plane:  Done!</vt:lpstr>
      <vt:lpstr>Additional Chapter 5 slides</vt:lpstr>
      <vt:lpstr>Distance vector: another example</vt:lpstr>
      <vt:lpstr>Distance vector: another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H. Jonathan  Chao</cp:lastModifiedBy>
  <cp:revision>718</cp:revision>
  <dcterms:created xsi:type="dcterms:W3CDTF">2020-01-18T07:24:59Z</dcterms:created>
  <dcterms:modified xsi:type="dcterms:W3CDTF">2021-03-08T04:53:24Z</dcterms:modified>
</cp:coreProperties>
</file>