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76"/>
  </p:notesMasterIdLst>
  <p:sldIdLst>
    <p:sldId id="960" r:id="rId3"/>
    <p:sldId id="1129" r:id="rId4"/>
    <p:sldId id="964" r:id="rId5"/>
    <p:sldId id="1223" r:id="rId6"/>
    <p:sldId id="1051" r:id="rId7"/>
    <p:sldId id="1050" r:id="rId8"/>
    <p:sldId id="1271" r:id="rId9"/>
    <p:sldId id="1225" r:id="rId10"/>
    <p:sldId id="1227" r:id="rId11"/>
    <p:sldId id="1228" r:id="rId12"/>
    <p:sldId id="1272" r:id="rId13"/>
    <p:sldId id="1229" r:id="rId14"/>
    <p:sldId id="1230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1232" r:id="rId36"/>
    <p:sldId id="1233" r:id="rId37"/>
    <p:sldId id="1259" r:id="rId38"/>
    <p:sldId id="1231" r:id="rId39"/>
    <p:sldId id="1260" r:id="rId40"/>
    <p:sldId id="1273" r:id="rId41"/>
    <p:sldId id="1261" r:id="rId42"/>
    <p:sldId id="1262" r:id="rId43"/>
    <p:sldId id="1263" r:id="rId44"/>
    <p:sldId id="1264" r:id="rId45"/>
    <p:sldId id="1234" r:id="rId46"/>
    <p:sldId id="1238" r:id="rId47"/>
    <p:sldId id="1245" r:id="rId48"/>
    <p:sldId id="1244" r:id="rId49"/>
    <p:sldId id="1241" r:id="rId50"/>
    <p:sldId id="1242" r:id="rId51"/>
    <p:sldId id="1243" r:id="rId52"/>
    <p:sldId id="1246" r:id="rId53"/>
    <p:sldId id="1249" r:id="rId54"/>
    <p:sldId id="1250" r:id="rId55"/>
    <p:sldId id="1252" r:id="rId56"/>
    <p:sldId id="1253" r:id="rId57"/>
    <p:sldId id="1254" r:id="rId58"/>
    <p:sldId id="1255" r:id="rId59"/>
    <p:sldId id="1267" r:id="rId60"/>
    <p:sldId id="1268" r:id="rId61"/>
    <p:sldId id="1269" r:id="rId62"/>
    <p:sldId id="1274" r:id="rId63"/>
    <p:sldId id="1280" r:id="rId64"/>
    <p:sldId id="1281" r:id="rId65"/>
    <p:sldId id="1282" r:id="rId66"/>
    <p:sldId id="1284" r:id="rId67"/>
    <p:sldId id="1285" r:id="rId68"/>
    <p:sldId id="1286" r:id="rId69"/>
    <p:sldId id="1287" r:id="rId70"/>
    <p:sldId id="1337" r:id="rId71"/>
    <p:sldId id="1336" r:id="rId72"/>
    <p:sldId id="1038" r:id="rId73"/>
    <p:sldId id="1265" r:id="rId74"/>
    <p:sldId id="126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9"/>
    <p:restoredTop sz="67248"/>
  </p:normalViewPr>
  <p:slideViewPr>
    <p:cSldViewPr snapToGrid="0" snapToObjects="1">
      <p:cViewPr varScale="1">
        <p:scale>
          <a:sx n="83" d="100"/>
          <a:sy n="83" d="100"/>
        </p:scale>
        <p:origin x="216" y="464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</a:t>
            </a:r>
            <a:r>
              <a:rPr lang="en-US"/>
              <a:t>of Bellman-Ford </a:t>
            </a:r>
            <a:r>
              <a:rPr lang="en-US" dirty="0"/>
              <a:t>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7DFE19E-4B53-3A45-88FB-20A016CF8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943692E0-985A-3D45-9639-9C9A0FCFD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77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95535D3B-A77E-FE4A-B726-78C51423F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83E88831-DA18-9047-A46A-4E45EAF97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4772E57D-BAC5-9B41-B06E-3EAC2F03F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57D5C3B5-1586-4945-BCB8-19943A65C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59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503C82CC-74FE-EA48-9AE7-8DC75F206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43A33FEE-EA80-A94B-B7C7-1DCCA00C3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3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51243B9-C573-1E43-8ABD-BE319860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93730538-2BFF-4942-B0C4-82C788ED7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15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76E84D6-1B07-BD4F-B193-7BFB7F39F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3BE844E-B140-D24D-B27C-C169B5BD6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3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9FDB6A0-9688-424A-A884-6FC043D25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77EAEE38-FE93-8B4B-B0F7-938ED1F8D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5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26EEA4FC-5F79-B644-BDBF-4FB8221CB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B13352DB-E2A4-344B-96C4-E5BF9FD50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74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D953C7B1-EE1B-884E-AC53-08030A3AC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EEC0C773-D83E-E04E-A9AD-41D023259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90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F67522A-FA22-7143-A430-8F798DA51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0609193E-748E-2F43-AFF8-6D4236CAA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58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A9F5884D-07C5-FD40-B6CB-CDF104342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53E98FE-C9FE-0742-AD75-888E9A841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9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151EB5BA-CECB-5B47-809A-BA5BD6A02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D69AB3A2-1E26-C440-971F-E7EB2EE1E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92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79D22D45-1B5D-864C-8129-EA34ABC2B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049C238C-40B0-A149-9245-22B45358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9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C5DCFA32-05F0-E942-8BBA-500097BA6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65361BBD-28FE-6344-9518-6CEAF1F42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9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F968ADCB-BE4A-0348-9B66-F1250BF3C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66359DA3-1A10-9D4C-BA5A-C773E7A47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0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46CA10E2-03D2-CC43-8D4D-103848171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44EC0054-45A1-6C4D-8E1C-12B4890B3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BBA8A12A-EAE0-7C4B-A7E5-982E33D30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04AE9C31-662A-2741-8482-42293E3A6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1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BD5D1F9D-BCD4-A542-85E3-F7DC1E1FB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19601A1D-AE17-D343-82C4-52CA5A09D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58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F2D2A2C-33A4-1049-9548-25FE1C0D2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0B4152B9-7FE5-274F-A3A7-CAB971150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28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597CD26C-2A57-9240-9D09-5AC763805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55D32CFF-9DAC-5F41-A6E0-26BCC71F1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6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40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19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81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429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76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344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</a:t>
            </a:r>
            <a:r>
              <a:rPr lang="en-US" i="1"/>
              <a:t>fast do </a:t>
            </a:r>
            <a:r>
              <a:rPr lang="en-US" i="1" dirty="0"/>
              <a:t>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1B22D1F5-EBB4-A841-B9E7-BB3A754EC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8371" name="Rectangle 58">
            <a:extLst>
              <a:ext uri="{FF2B5EF4-FFF2-40B4-BE49-F238E27FC236}">
                <a16:creationId xmlns:a16="http://schemas.microsoft.com/office/drawing/2014/main" id="{992C34B8-0E23-3E4D-A9A5-9C65FA5CB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Example of Dijkstra’s Routing Algorithm</a:t>
            </a:r>
          </a:p>
        </p:txBody>
      </p:sp>
      <p:sp>
        <p:nvSpPr>
          <p:cNvPr id="58372" name="Rectangle 59">
            <a:extLst>
              <a:ext uri="{FF2B5EF4-FFF2-40B4-BE49-F238E27FC236}">
                <a16:creationId xmlns:a16="http://schemas.microsoft.com/office/drawing/2014/main" id="{C11D45D5-02B6-4F41-A4A7-86EFB60B3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/>
              <a:t>Find shortest path from s to t.</a:t>
            </a:r>
          </a:p>
        </p:txBody>
      </p:sp>
      <p:sp>
        <p:nvSpPr>
          <p:cNvPr id="531459" name="Oval 3">
            <a:extLst>
              <a:ext uri="{FF2B5EF4-FFF2-40B4-BE49-F238E27FC236}">
                <a16:creationId xmlns:a16="http://schemas.microsoft.com/office/drawing/2014/main" id="{49974A93-ED50-EC4D-B589-4290B4D5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1460" name="Oval 4">
            <a:extLst>
              <a:ext uri="{FF2B5EF4-FFF2-40B4-BE49-F238E27FC236}">
                <a16:creationId xmlns:a16="http://schemas.microsoft.com/office/drawing/2014/main" id="{7E2AD124-2133-FE49-9135-668416E0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1461" name="Oval 5">
            <a:extLst>
              <a:ext uri="{FF2B5EF4-FFF2-40B4-BE49-F238E27FC236}">
                <a16:creationId xmlns:a16="http://schemas.microsoft.com/office/drawing/2014/main" id="{334DC505-BA98-B345-8CED-EA0B904B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1462" name="Oval 6">
            <a:extLst>
              <a:ext uri="{FF2B5EF4-FFF2-40B4-BE49-F238E27FC236}">
                <a16:creationId xmlns:a16="http://schemas.microsoft.com/office/drawing/2014/main" id="{66FAAC0D-4E6B-4A42-9011-F3932336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1463" name="Oval 7">
            <a:extLst>
              <a:ext uri="{FF2B5EF4-FFF2-40B4-BE49-F238E27FC236}">
                <a16:creationId xmlns:a16="http://schemas.microsoft.com/office/drawing/2014/main" id="{B71AFA4C-BB66-244D-B6B0-23CF2C7E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1464" name="Oval 8">
            <a:extLst>
              <a:ext uri="{FF2B5EF4-FFF2-40B4-BE49-F238E27FC236}">
                <a16:creationId xmlns:a16="http://schemas.microsoft.com/office/drawing/2014/main" id="{6FDA4EE5-6212-A54B-8AD1-5CE90646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1465" name="Oval 9">
            <a:extLst>
              <a:ext uri="{FF2B5EF4-FFF2-40B4-BE49-F238E27FC236}">
                <a16:creationId xmlns:a16="http://schemas.microsoft.com/office/drawing/2014/main" id="{052A5635-40FB-4947-A6C6-11350177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1466" name="Oval 10">
            <a:extLst>
              <a:ext uri="{FF2B5EF4-FFF2-40B4-BE49-F238E27FC236}">
                <a16:creationId xmlns:a16="http://schemas.microsoft.com/office/drawing/2014/main" id="{1F6A53EA-4174-EC4D-BA94-9A75CDB7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8381" name="AutoShape 11">
            <a:extLst>
              <a:ext uri="{FF2B5EF4-FFF2-40B4-BE49-F238E27FC236}">
                <a16:creationId xmlns:a16="http://schemas.microsoft.com/office/drawing/2014/main" id="{9DD9618C-54C7-A04E-B67F-D3115FC6B5E4}"/>
              </a:ext>
            </a:extLst>
          </p:cNvPr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2" name="AutoShape 12">
            <a:extLst>
              <a:ext uri="{FF2B5EF4-FFF2-40B4-BE49-F238E27FC236}">
                <a16:creationId xmlns:a16="http://schemas.microsoft.com/office/drawing/2014/main" id="{ED57AEFB-4D85-9C4B-ADBF-6AEC06AEC2C8}"/>
              </a:ext>
            </a:extLst>
          </p:cNvPr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3" name="AutoShape 13">
            <a:extLst>
              <a:ext uri="{FF2B5EF4-FFF2-40B4-BE49-F238E27FC236}">
                <a16:creationId xmlns:a16="http://schemas.microsoft.com/office/drawing/2014/main" id="{3044DE48-708D-424D-9BCB-461B6E039A14}"/>
              </a:ext>
            </a:extLst>
          </p:cNvPr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4" name="AutoShape 14">
            <a:extLst>
              <a:ext uri="{FF2B5EF4-FFF2-40B4-BE49-F238E27FC236}">
                <a16:creationId xmlns:a16="http://schemas.microsoft.com/office/drawing/2014/main" id="{26EBFA7E-9798-DD48-8EA6-B259DC886BF2}"/>
              </a:ext>
            </a:extLst>
          </p:cNvPr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5" name="AutoShape 15">
            <a:extLst>
              <a:ext uri="{FF2B5EF4-FFF2-40B4-BE49-F238E27FC236}">
                <a16:creationId xmlns:a16="http://schemas.microsoft.com/office/drawing/2014/main" id="{3AFCDCD9-C7B4-1D4F-A725-821B6F391791}"/>
              </a:ext>
            </a:extLst>
          </p:cNvPr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6" name="AutoShape 16">
            <a:extLst>
              <a:ext uri="{FF2B5EF4-FFF2-40B4-BE49-F238E27FC236}">
                <a16:creationId xmlns:a16="http://schemas.microsoft.com/office/drawing/2014/main" id="{6B2697A5-E566-E948-B3A9-1C44DBB23A04}"/>
              </a:ext>
            </a:extLst>
          </p:cNvPr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7" name="AutoShape 17">
            <a:extLst>
              <a:ext uri="{FF2B5EF4-FFF2-40B4-BE49-F238E27FC236}">
                <a16:creationId xmlns:a16="http://schemas.microsoft.com/office/drawing/2014/main" id="{61D36D77-90A5-A841-8B38-2737E40C34F6}"/>
              </a:ext>
            </a:extLst>
          </p:cNvPr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8" name="AutoShape 18">
            <a:extLst>
              <a:ext uri="{FF2B5EF4-FFF2-40B4-BE49-F238E27FC236}">
                <a16:creationId xmlns:a16="http://schemas.microsoft.com/office/drawing/2014/main" id="{1E0F5E54-B12A-5E4D-98D6-E9176427C482}"/>
              </a:ext>
            </a:extLst>
          </p:cNvPr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89" name="AutoShape 19">
            <a:extLst>
              <a:ext uri="{FF2B5EF4-FFF2-40B4-BE49-F238E27FC236}">
                <a16:creationId xmlns:a16="http://schemas.microsoft.com/office/drawing/2014/main" id="{31AB9820-F917-A04C-A15A-34E7AB7FD7C7}"/>
              </a:ext>
            </a:extLst>
          </p:cNvPr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0" name="AutoShape 20">
            <a:extLst>
              <a:ext uri="{FF2B5EF4-FFF2-40B4-BE49-F238E27FC236}">
                <a16:creationId xmlns:a16="http://schemas.microsoft.com/office/drawing/2014/main" id="{C9A03455-0558-104E-8F36-620BA52BF382}"/>
              </a:ext>
            </a:extLst>
          </p:cNvPr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1" name="AutoShape 21">
            <a:extLst>
              <a:ext uri="{FF2B5EF4-FFF2-40B4-BE49-F238E27FC236}">
                <a16:creationId xmlns:a16="http://schemas.microsoft.com/office/drawing/2014/main" id="{D53B7D84-8180-E249-90A6-C6BED1228732}"/>
              </a:ext>
            </a:extLst>
          </p:cNvPr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2" name="AutoShape 22">
            <a:extLst>
              <a:ext uri="{FF2B5EF4-FFF2-40B4-BE49-F238E27FC236}">
                <a16:creationId xmlns:a16="http://schemas.microsoft.com/office/drawing/2014/main" id="{5F2C9D43-7F34-3E42-A28C-C2E7CA4F7242}"/>
              </a:ext>
            </a:extLst>
          </p:cNvPr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3" name="AutoShape 23">
            <a:extLst>
              <a:ext uri="{FF2B5EF4-FFF2-40B4-BE49-F238E27FC236}">
                <a16:creationId xmlns:a16="http://schemas.microsoft.com/office/drawing/2014/main" id="{3BBE354E-7BE5-ED4D-9E78-4B33AD5D1301}"/>
              </a:ext>
            </a:extLst>
          </p:cNvPr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4" name="AutoShape 24">
            <a:extLst>
              <a:ext uri="{FF2B5EF4-FFF2-40B4-BE49-F238E27FC236}">
                <a16:creationId xmlns:a16="http://schemas.microsoft.com/office/drawing/2014/main" id="{ACAE9A5C-0A5A-3E47-92EE-40419FADB550}"/>
              </a:ext>
            </a:extLst>
          </p:cNvPr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395" name="AutoShape 25">
            <a:extLst>
              <a:ext uri="{FF2B5EF4-FFF2-40B4-BE49-F238E27FC236}">
                <a16:creationId xmlns:a16="http://schemas.microsoft.com/office/drawing/2014/main" id="{D0992BEA-DCAB-134C-AB36-2FC2F4041136}"/>
              </a:ext>
            </a:extLst>
          </p:cNvPr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1482" name="Text Box 26">
            <a:extLst>
              <a:ext uri="{FF2B5EF4-FFF2-40B4-BE49-F238E27FC236}">
                <a16:creationId xmlns:a16="http://schemas.microsoft.com/office/drawing/2014/main" id="{E7642956-3BE1-864D-B532-924F62F0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1483" name="Text Box 27">
            <a:extLst>
              <a:ext uri="{FF2B5EF4-FFF2-40B4-BE49-F238E27FC236}">
                <a16:creationId xmlns:a16="http://schemas.microsoft.com/office/drawing/2014/main" id="{4F86D459-473E-E248-8236-C2523FC11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1484" name="Text Box 28">
            <a:extLst>
              <a:ext uri="{FF2B5EF4-FFF2-40B4-BE49-F238E27FC236}">
                <a16:creationId xmlns:a16="http://schemas.microsoft.com/office/drawing/2014/main" id="{CC116BDB-DF82-B64E-91F7-277C0680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1485" name="Text Box 29">
            <a:extLst>
              <a:ext uri="{FF2B5EF4-FFF2-40B4-BE49-F238E27FC236}">
                <a16:creationId xmlns:a16="http://schemas.microsoft.com/office/drawing/2014/main" id="{0AB10E33-635E-8A40-A977-8310D9F2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1486" name="Text Box 30">
            <a:extLst>
              <a:ext uri="{FF2B5EF4-FFF2-40B4-BE49-F238E27FC236}">
                <a16:creationId xmlns:a16="http://schemas.microsoft.com/office/drawing/2014/main" id="{0081A5A2-A66C-9C47-AD5D-62D3AC15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1487" name="Text Box 31">
            <a:extLst>
              <a:ext uri="{FF2B5EF4-FFF2-40B4-BE49-F238E27FC236}">
                <a16:creationId xmlns:a16="http://schemas.microsoft.com/office/drawing/2014/main" id="{B051512F-79DC-104A-A918-BFAC79F1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1488" name="Text Box 32">
            <a:extLst>
              <a:ext uri="{FF2B5EF4-FFF2-40B4-BE49-F238E27FC236}">
                <a16:creationId xmlns:a16="http://schemas.microsoft.com/office/drawing/2014/main" id="{CAF8CFE0-FE86-A64F-B35F-29A54C49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1489" name="Text Box 33">
            <a:extLst>
              <a:ext uri="{FF2B5EF4-FFF2-40B4-BE49-F238E27FC236}">
                <a16:creationId xmlns:a16="http://schemas.microsoft.com/office/drawing/2014/main" id="{3FE3B9D8-79B8-4646-8A87-18AE8F18D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1490" name="Text Box 34">
            <a:extLst>
              <a:ext uri="{FF2B5EF4-FFF2-40B4-BE49-F238E27FC236}">
                <a16:creationId xmlns:a16="http://schemas.microsoft.com/office/drawing/2014/main" id="{7248F401-6DEA-B441-BE7F-7029E892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1491" name="Text Box 35">
            <a:extLst>
              <a:ext uri="{FF2B5EF4-FFF2-40B4-BE49-F238E27FC236}">
                <a16:creationId xmlns:a16="http://schemas.microsoft.com/office/drawing/2014/main" id="{5C506D53-D9C5-0242-BEBB-5225409BE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1492" name="Text Box 36">
            <a:extLst>
              <a:ext uri="{FF2B5EF4-FFF2-40B4-BE49-F238E27FC236}">
                <a16:creationId xmlns:a16="http://schemas.microsoft.com/office/drawing/2014/main" id="{0A25CC6C-ACCE-0049-BEBC-A3B5205F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1493" name="Text Box 37">
            <a:extLst>
              <a:ext uri="{FF2B5EF4-FFF2-40B4-BE49-F238E27FC236}">
                <a16:creationId xmlns:a16="http://schemas.microsoft.com/office/drawing/2014/main" id="{0AFE919B-C432-A94F-A1FD-DCDE288A4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1494" name="Text Box 38">
            <a:extLst>
              <a:ext uri="{FF2B5EF4-FFF2-40B4-BE49-F238E27FC236}">
                <a16:creationId xmlns:a16="http://schemas.microsoft.com/office/drawing/2014/main" id="{6B171660-F693-DF44-A3D1-BC739D73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1495" name="Text Box 39">
            <a:extLst>
              <a:ext uri="{FF2B5EF4-FFF2-40B4-BE49-F238E27FC236}">
                <a16:creationId xmlns:a16="http://schemas.microsoft.com/office/drawing/2014/main" id="{BFDA3E84-8E54-8049-813D-BF113C4D1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1496" name="Text Box 40">
            <a:extLst>
              <a:ext uri="{FF2B5EF4-FFF2-40B4-BE49-F238E27FC236}">
                <a16:creationId xmlns:a16="http://schemas.microsoft.com/office/drawing/2014/main" id="{F7BC548D-55EA-2241-A418-3D25FD42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9915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D42B46E7-9905-5843-8A7D-8B1FA979B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2963" name="Oval 3">
            <a:extLst>
              <a:ext uri="{FF2B5EF4-FFF2-40B4-BE49-F238E27FC236}">
                <a16:creationId xmlns:a16="http://schemas.microsoft.com/office/drawing/2014/main" id="{F7215273-5721-9A4D-A671-A94860A0E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2964" name="Oval 4">
            <a:extLst>
              <a:ext uri="{FF2B5EF4-FFF2-40B4-BE49-F238E27FC236}">
                <a16:creationId xmlns:a16="http://schemas.microsoft.com/office/drawing/2014/main" id="{9A6DEFF0-2B08-1249-B313-9565F37E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2965" name="Oval 5">
            <a:extLst>
              <a:ext uri="{FF2B5EF4-FFF2-40B4-BE49-F238E27FC236}">
                <a16:creationId xmlns:a16="http://schemas.microsoft.com/office/drawing/2014/main" id="{3F34F2A4-8054-8E40-B95C-30968F7F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2966" name="Oval 6">
            <a:extLst>
              <a:ext uri="{FF2B5EF4-FFF2-40B4-BE49-F238E27FC236}">
                <a16:creationId xmlns:a16="http://schemas.microsoft.com/office/drawing/2014/main" id="{EAB00E68-B60E-EF4D-A5D8-93BF7D56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2967" name="Oval 7">
            <a:extLst>
              <a:ext uri="{FF2B5EF4-FFF2-40B4-BE49-F238E27FC236}">
                <a16:creationId xmlns:a16="http://schemas.microsoft.com/office/drawing/2014/main" id="{7837B31C-0545-D548-9884-D0ADD7B7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2968" name="Oval 8">
            <a:extLst>
              <a:ext uri="{FF2B5EF4-FFF2-40B4-BE49-F238E27FC236}">
                <a16:creationId xmlns:a16="http://schemas.microsoft.com/office/drawing/2014/main" id="{F12CB3F5-285F-AA48-9205-C69629936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2969" name="Oval 9">
            <a:extLst>
              <a:ext uri="{FF2B5EF4-FFF2-40B4-BE49-F238E27FC236}">
                <a16:creationId xmlns:a16="http://schemas.microsoft.com/office/drawing/2014/main" id="{D496D629-E04E-7445-8CAA-592E5156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2970" name="Oval 10">
            <a:extLst>
              <a:ext uri="{FF2B5EF4-FFF2-40B4-BE49-F238E27FC236}">
                <a16:creationId xmlns:a16="http://schemas.microsoft.com/office/drawing/2014/main" id="{6863EBB1-0BDE-4A41-90DB-E63F493E3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9404" name="AutoShape 11">
            <a:extLst>
              <a:ext uri="{FF2B5EF4-FFF2-40B4-BE49-F238E27FC236}">
                <a16:creationId xmlns:a16="http://schemas.microsoft.com/office/drawing/2014/main" id="{5591266C-EAF8-E94E-84FD-F921297FA8B6}"/>
              </a:ext>
            </a:extLst>
          </p:cNvPr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5" name="AutoShape 12">
            <a:extLst>
              <a:ext uri="{FF2B5EF4-FFF2-40B4-BE49-F238E27FC236}">
                <a16:creationId xmlns:a16="http://schemas.microsoft.com/office/drawing/2014/main" id="{211D9690-C75A-B641-BDCD-D4326CA3E2B2}"/>
              </a:ext>
            </a:extLst>
          </p:cNvPr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6" name="AutoShape 13">
            <a:extLst>
              <a:ext uri="{FF2B5EF4-FFF2-40B4-BE49-F238E27FC236}">
                <a16:creationId xmlns:a16="http://schemas.microsoft.com/office/drawing/2014/main" id="{7AB69420-05FB-FB4C-BAA1-F7E7CC15C7B9}"/>
              </a:ext>
            </a:extLst>
          </p:cNvPr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7" name="AutoShape 14">
            <a:extLst>
              <a:ext uri="{FF2B5EF4-FFF2-40B4-BE49-F238E27FC236}">
                <a16:creationId xmlns:a16="http://schemas.microsoft.com/office/drawing/2014/main" id="{1283BFD4-32DF-A843-8C33-096AD380E0BE}"/>
              </a:ext>
            </a:extLst>
          </p:cNvPr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8" name="AutoShape 15">
            <a:extLst>
              <a:ext uri="{FF2B5EF4-FFF2-40B4-BE49-F238E27FC236}">
                <a16:creationId xmlns:a16="http://schemas.microsoft.com/office/drawing/2014/main" id="{4F371284-D110-864A-B8BB-C9687ADA8814}"/>
              </a:ext>
            </a:extLst>
          </p:cNvPr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09" name="AutoShape 16">
            <a:extLst>
              <a:ext uri="{FF2B5EF4-FFF2-40B4-BE49-F238E27FC236}">
                <a16:creationId xmlns:a16="http://schemas.microsoft.com/office/drawing/2014/main" id="{CBDBE8C4-B44C-B44C-898A-87EF1AB8A672}"/>
              </a:ext>
            </a:extLst>
          </p:cNvPr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0" name="AutoShape 17">
            <a:extLst>
              <a:ext uri="{FF2B5EF4-FFF2-40B4-BE49-F238E27FC236}">
                <a16:creationId xmlns:a16="http://schemas.microsoft.com/office/drawing/2014/main" id="{551CF364-D384-5545-9F8D-1AECEF301295}"/>
              </a:ext>
            </a:extLst>
          </p:cNvPr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1" name="AutoShape 18">
            <a:extLst>
              <a:ext uri="{FF2B5EF4-FFF2-40B4-BE49-F238E27FC236}">
                <a16:creationId xmlns:a16="http://schemas.microsoft.com/office/drawing/2014/main" id="{2D8769C5-47F4-3748-AFEE-9D1C73C15E9D}"/>
              </a:ext>
            </a:extLst>
          </p:cNvPr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2" name="AutoShape 19">
            <a:extLst>
              <a:ext uri="{FF2B5EF4-FFF2-40B4-BE49-F238E27FC236}">
                <a16:creationId xmlns:a16="http://schemas.microsoft.com/office/drawing/2014/main" id="{6DCD75B2-20EC-D645-92E1-206B6F11A485}"/>
              </a:ext>
            </a:extLst>
          </p:cNvPr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3" name="AutoShape 20">
            <a:extLst>
              <a:ext uri="{FF2B5EF4-FFF2-40B4-BE49-F238E27FC236}">
                <a16:creationId xmlns:a16="http://schemas.microsoft.com/office/drawing/2014/main" id="{A4479835-1CE4-B644-8698-AEBBCEC6BB05}"/>
              </a:ext>
            </a:extLst>
          </p:cNvPr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4" name="AutoShape 21">
            <a:extLst>
              <a:ext uri="{FF2B5EF4-FFF2-40B4-BE49-F238E27FC236}">
                <a16:creationId xmlns:a16="http://schemas.microsoft.com/office/drawing/2014/main" id="{3C379FF4-CA1A-0746-85ED-A12A176AA6F0}"/>
              </a:ext>
            </a:extLst>
          </p:cNvPr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5" name="AutoShape 22">
            <a:extLst>
              <a:ext uri="{FF2B5EF4-FFF2-40B4-BE49-F238E27FC236}">
                <a16:creationId xmlns:a16="http://schemas.microsoft.com/office/drawing/2014/main" id="{EB86A406-94DD-DA4B-A073-31C85E8E7DE7}"/>
              </a:ext>
            </a:extLst>
          </p:cNvPr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6" name="AutoShape 23">
            <a:extLst>
              <a:ext uri="{FF2B5EF4-FFF2-40B4-BE49-F238E27FC236}">
                <a16:creationId xmlns:a16="http://schemas.microsoft.com/office/drawing/2014/main" id="{F9B771E9-8E55-DC4E-A04F-40EDA49CC622}"/>
              </a:ext>
            </a:extLst>
          </p:cNvPr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7" name="AutoShape 24">
            <a:extLst>
              <a:ext uri="{FF2B5EF4-FFF2-40B4-BE49-F238E27FC236}">
                <a16:creationId xmlns:a16="http://schemas.microsoft.com/office/drawing/2014/main" id="{9ABA3777-29DB-3A40-B295-2332ECF7C08B}"/>
              </a:ext>
            </a:extLst>
          </p:cNvPr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9418" name="AutoShape 25">
            <a:extLst>
              <a:ext uri="{FF2B5EF4-FFF2-40B4-BE49-F238E27FC236}">
                <a16:creationId xmlns:a16="http://schemas.microsoft.com/office/drawing/2014/main" id="{B976E188-77DB-F44A-A129-BABE5FF3F297}"/>
              </a:ext>
            </a:extLst>
          </p:cNvPr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2986" name="Text Box 26">
            <a:extLst>
              <a:ext uri="{FF2B5EF4-FFF2-40B4-BE49-F238E27FC236}">
                <a16:creationId xmlns:a16="http://schemas.microsoft.com/office/drawing/2014/main" id="{CAF51FA2-F88F-864E-8577-84E33DFC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2987" name="Text Box 27">
            <a:extLst>
              <a:ext uri="{FF2B5EF4-FFF2-40B4-BE49-F238E27FC236}">
                <a16:creationId xmlns:a16="http://schemas.microsoft.com/office/drawing/2014/main" id="{03D70003-AD1B-1D4A-AE74-1BDC3E79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2988" name="Text Box 28">
            <a:extLst>
              <a:ext uri="{FF2B5EF4-FFF2-40B4-BE49-F238E27FC236}">
                <a16:creationId xmlns:a16="http://schemas.microsoft.com/office/drawing/2014/main" id="{2EAA7CA0-BA2D-4141-A5CE-0C3731F7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2989" name="Text Box 29">
            <a:extLst>
              <a:ext uri="{FF2B5EF4-FFF2-40B4-BE49-F238E27FC236}">
                <a16:creationId xmlns:a16="http://schemas.microsoft.com/office/drawing/2014/main" id="{B55CF9C9-48DA-7E41-89A0-67994E074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2990" name="Text Box 30">
            <a:extLst>
              <a:ext uri="{FF2B5EF4-FFF2-40B4-BE49-F238E27FC236}">
                <a16:creationId xmlns:a16="http://schemas.microsoft.com/office/drawing/2014/main" id="{C93F3511-F318-4F4E-9433-B70B38B8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2991" name="Text Box 31">
            <a:extLst>
              <a:ext uri="{FF2B5EF4-FFF2-40B4-BE49-F238E27FC236}">
                <a16:creationId xmlns:a16="http://schemas.microsoft.com/office/drawing/2014/main" id="{8BBA386E-0C1A-CB41-855C-C8DE0BB0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2992" name="Text Box 32">
            <a:extLst>
              <a:ext uri="{FF2B5EF4-FFF2-40B4-BE49-F238E27FC236}">
                <a16:creationId xmlns:a16="http://schemas.microsoft.com/office/drawing/2014/main" id="{A914A808-5220-824F-B1B1-11581A1E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2993" name="Text Box 33">
            <a:extLst>
              <a:ext uri="{FF2B5EF4-FFF2-40B4-BE49-F238E27FC236}">
                <a16:creationId xmlns:a16="http://schemas.microsoft.com/office/drawing/2014/main" id="{AF8BAA73-EE4E-1D4C-AAF8-E7722EE1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2994" name="Text Box 34">
            <a:extLst>
              <a:ext uri="{FF2B5EF4-FFF2-40B4-BE49-F238E27FC236}">
                <a16:creationId xmlns:a16="http://schemas.microsoft.com/office/drawing/2014/main" id="{16A67545-F70F-874B-8F8E-F4D2E921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2995" name="Text Box 35">
            <a:extLst>
              <a:ext uri="{FF2B5EF4-FFF2-40B4-BE49-F238E27FC236}">
                <a16:creationId xmlns:a16="http://schemas.microsoft.com/office/drawing/2014/main" id="{5B24A581-CB21-F64E-B5FA-72B31547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2996" name="Text Box 36">
            <a:extLst>
              <a:ext uri="{FF2B5EF4-FFF2-40B4-BE49-F238E27FC236}">
                <a16:creationId xmlns:a16="http://schemas.microsoft.com/office/drawing/2014/main" id="{F5C0961D-CC85-FB4E-B2F0-C2F5F71F0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2997" name="Text Box 37">
            <a:extLst>
              <a:ext uri="{FF2B5EF4-FFF2-40B4-BE49-F238E27FC236}">
                <a16:creationId xmlns:a16="http://schemas.microsoft.com/office/drawing/2014/main" id="{0DD1AABB-593C-0C44-8641-BEFCA9A11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2998" name="Text Box 38">
            <a:extLst>
              <a:ext uri="{FF2B5EF4-FFF2-40B4-BE49-F238E27FC236}">
                <a16:creationId xmlns:a16="http://schemas.microsoft.com/office/drawing/2014/main" id="{3900D011-B367-DA45-A1E2-DE20625A0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2999" name="Text Box 39">
            <a:extLst>
              <a:ext uri="{FF2B5EF4-FFF2-40B4-BE49-F238E27FC236}">
                <a16:creationId xmlns:a16="http://schemas.microsoft.com/office/drawing/2014/main" id="{495323E1-EC55-294D-BECA-605CF2F42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3000" name="Text Box 40">
            <a:extLst>
              <a:ext uri="{FF2B5EF4-FFF2-40B4-BE49-F238E27FC236}">
                <a16:creationId xmlns:a16="http://schemas.microsoft.com/office/drawing/2014/main" id="{B6A633D6-C7AC-E241-83E7-0D71A19C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3001" name="Text Box 41">
            <a:extLst>
              <a:ext uri="{FF2B5EF4-FFF2-40B4-BE49-F238E27FC236}">
                <a16:creationId xmlns:a16="http://schemas.microsoft.com/office/drawing/2014/main" id="{482BBF61-150F-5242-8759-B3AC17C3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2" name="Text Box 42">
            <a:extLst>
              <a:ext uri="{FF2B5EF4-FFF2-40B4-BE49-F238E27FC236}">
                <a16:creationId xmlns:a16="http://schemas.microsoft.com/office/drawing/2014/main" id="{9047D6F0-0AFE-6043-B585-DD3CC651C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3" name="Text Box 43">
            <a:extLst>
              <a:ext uri="{FF2B5EF4-FFF2-40B4-BE49-F238E27FC236}">
                <a16:creationId xmlns:a16="http://schemas.microsoft.com/office/drawing/2014/main" id="{70E3D6B1-C872-AD48-AE6E-C7C89738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4" name="Text Box 44">
            <a:extLst>
              <a:ext uri="{FF2B5EF4-FFF2-40B4-BE49-F238E27FC236}">
                <a16:creationId xmlns:a16="http://schemas.microsoft.com/office/drawing/2014/main" id="{CF5D17DA-172C-B749-83E9-3D34F013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5" name="Text Box 45">
            <a:extLst>
              <a:ext uri="{FF2B5EF4-FFF2-40B4-BE49-F238E27FC236}">
                <a16:creationId xmlns:a16="http://schemas.microsoft.com/office/drawing/2014/main" id="{E047C578-01AC-9B46-8063-5ED79148D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6" name="Text Box 46">
            <a:extLst>
              <a:ext uri="{FF2B5EF4-FFF2-40B4-BE49-F238E27FC236}">
                <a16:creationId xmlns:a16="http://schemas.microsoft.com/office/drawing/2014/main" id="{73F932DB-9E25-924C-9925-30F612C7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7" name="Text Box 47">
            <a:extLst>
              <a:ext uri="{FF2B5EF4-FFF2-40B4-BE49-F238E27FC236}">
                <a16:creationId xmlns:a16="http://schemas.microsoft.com/office/drawing/2014/main" id="{B9130FAB-535B-8042-A2A2-00C031FA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3008" name="Text Box 48">
            <a:extLst>
              <a:ext uri="{FF2B5EF4-FFF2-40B4-BE49-F238E27FC236}">
                <a16:creationId xmlns:a16="http://schemas.microsoft.com/office/drawing/2014/main" id="{C3C91CD9-8DD3-EF4D-A4BC-1E75D9A78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53009" name="Text Box 49">
            <a:extLst>
              <a:ext uri="{FF2B5EF4-FFF2-40B4-BE49-F238E27FC236}">
                <a16:creationId xmlns:a16="http://schemas.microsoft.com/office/drawing/2014/main" id="{CC619248-DEEB-E24F-AE41-D2E317892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3010" name="AutoShape 50">
            <a:extLst>
              <a:ext uri="{FF2B5EF4-FFF2-40B4-BE49-F238E27FC236}">
                <a16:creationId xmlns:a16="http://schemas.microsoft.com/office/drawing/2014/main" id="{11AF0E9E-2974-654B-9969-92181C6D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3011" name="Text Box 51">
            <a:extLst>
              <a:ext uri="{FF2B5EF4-FFF2-40B4-BE49-F238E27FC236}">
                <a16:creationId xmlns:a16="http://schemas.microsoft.com/office/drawing/2014/main" id="{B2C93281-58C6-494D-930C-9F08B6E5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s,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3994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9CF6B666-22D4-394B-A281-618E27045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3987" name="Oval 3">
            <a:extLst>
              <a:ext uri="{FF2B5EF4-FFF2-40B4-BE49-F238E27FC236}">
                <a16:creationId xmlns:a16="http://schemas.microsoft.com/office/drawing/2014/main" id="{407D1046-1507-5940-9D2E-B93D2442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3988" name="Oval 4">
            <a:extLst>
              <a:ext uri="{FF2B5EF4-FFF2-40B4-BE49-F238E27FC236}">
                <a16:creationId xmlns:a16="http://schemas.microsoft.com/office/drawing/2014/main" id="{CCA202C8-D381-D24B-82CE-3FE7BD9F5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3989" name="Oval 5">
            <a:extLst>
              <a:ext uri="{FF2B5EF4-FFF2-40B4-BE49-F238E27FC236}">
                <a16:creationId xmlns:a16="http://schemas.microsoft.com/office/drawing/2014/main" id="{A3FCCC17-40BB-754C-912B-061408FC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3990" name="Oval 6">
            <a:extLst>
              <a:ext uri="{FF2B5EF4-FFF2-40B4-BE49-F238E27FC236}">
                <a16:creationId xmlns:a16="http://schemas.microsoft.com/office/drawing/2014/main" id="{729D4B18-74B5-7843-8BD2-C7839320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991" name="Oval 7">
            <a:extLst>
              <a:ext uri="{FF2B5EF4-FFF2-40B4-BE49-F238E27FC236}">
                <a16:creationId xmlns:a16="http://schemas.microsoft.com/office/drawing/2014/main" id="{33763CD2-A59F-FF4B-9D70-5FED3DDE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3992" name="Oval 8">
            <a:extLst>
              <a:ext uri="{FF2B5EF4-FFF2-40B4-BE49-F238E27FC236}">
                <a16:creationId xmlns:a16="http://schemas.microsoft.com/office/drawing/2014/main" id="{128EF54F-6C62-D948-9BCF-F1CD0398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3993" name="Oval 9">
            <a:extLst>
              <a:ext uri="{FF2B5EF4-FFF2-40B4-BE49-F238E27FC236}">
                <a16:creationId xmlns:a16="http://schemas.microsoft.com/office/drawing/2014/main" id="{74104FB6-714D-5A41-AF83-CB94B935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3994" name="Oval 10">
            <a:extLst>
              <a:ext uri="{FF2B5EF4-FFF2-40B4-BE49-F238E27FC236}">
                <a16:creationId xmlns:a16="http://schemas.microsoft.com/office/drawing/2014/main" id="{711F6A89-F97C-3941-9239-D1780878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0428" name="AutoShape 11">
            <a:extLst>
              <a:ext uri="{FF2B5EF4-FFF2-40B4-BE49-F238E27FC236}">
                <a16:creationId xmlns:a16="http://schemas.microsoft.com/office/drawing/2014/main" id="{DAC74914-D126-3B4E-9519-9FE7509055E9}"/>
              </a:ext>
            </a:extLst>
          </p:cNvPr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29" name="AutoShape 12">
            <a:extLst>
              <a:ext uri="{FF2B5EF4-FFF2-40B4-BE49-F238E27FC236}">
                <a16:creationId xmlns:a16="http://schemas.microsoft.com/office/drawing/2014/main" id="{3FED7A7B-2418-FA4E-B8B5-9F25D1D5D776}"/>
              </a:ext>
            </a:extLst>
          </p:cNvPr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0" name="AutoShape 13">
            <a:extLst>
              <a:ext uri="{FF2B5EF4-FFF2-40B4-BE49-F238E27FC236}">
                <a16:creationId xmlns:a16="http://schemas.microsoft.com/office/drawing/2014/main" id="{D1BC125A-E211-8E4F-9B98-E8625B205276}"/>
              </a:ext>
            </a:extLst>
          </p:cNvPr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1" name="AutoShape 14">
            <a:extLst>
              <a:ext uri="{FF2B5EF4-FFF2-40B4-BE49-F238E27FC236}">
                <a16:creationId xmlns:a16="http://schemas.microsoft.com/office/drawing/2014/main" id="{60159890-D763-764B-B291-96EC59A3B249}"/>
              </a:ext>
            </a:extLst>
          </p:cNvPr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2" name="AutoShape 15">
            <a:extLst>
              <a:ext uri="{FF2B5EF4-FFF2-40B4-BE49-F238E27FC236}">
                <a16:creationId xmlns:a16="http://schemas.microsoft.com/office/drawing/2014/main" id="{9C402E90-3B1D-224A-8EEA-83BF2E06F26A}"/>
              </a:ext>
            </a:extLst>
          </p:cNvPr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3" name="AutoShape 16">
            <a:extLst>
              <a:ext uri="{FF2B5EF4-FFF2-40B4-BE49-F238E27FC236}">
                <a16:creationId xmlns:a16="http://schemas.microsoft.com/office/drawing/2014/main" id="{36AEB108-9369-9444-AE7D-B4E14B863A6F}"/>
              </a:ext>
            </a:extLst>
          </p:cNvPr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4" name="AutoShape 17">
            <a:extLst>
              <a:ext uri="{FF2B5EF4-FFF2-40B4-BE49-F238E27FC236}">
                <a16:creationId xmlns:a16="http://schemas.microsoft.com/office/drawing/2014/main" id="{69BB9C9C-EA27-8F49-900C-746EBE873567}"/>
              </a:ext>
            </a:extLst>
          </p:cNvPr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5" name="AutoShape 18">
            <a:extLst>
              <a:ext uri="{FF2B5EF4-FFF2-40B4-BE49-F238E27FC236}">
                <a16:creationId xmlns:a16="http://schemas.microsoft.com/office/drawing/2014/main" id="{C284DA4B-9824-0A42-9E19-C4BD5D8FC329}"/>
              </a:ext>
            </a:extLst>
          </p:cNvPr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6" name="AutoShape 19">
            <a:extLst>
              <a:ext uri="{FF2B5EF4-FFF2-40B4-BE49-F238E27FC236}">
                <a16:creationId xmlns:a16="http://schemas.microsoft.com/office/drawing/2014/main" id="{A0980F76-B694-F641-8847-864F64C6163D}"/>
              </a:ext>
            </a:extLst>
          </p:cNvPr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7" name="AutoShape 20">
            <a:extLst>
              <a:ext uri="{FF2B5EF4-FFF2-40B4-BE49-F238E27FC236}">
                <a16:creationId xmlns:a16="http://schemas.microsoft.com/office/drawing/2014/main" id="{7FABBDAD-648B-0D43-920C-339E2DF3E3F5}"/>
              </a:ext>
            </a:extLst>
          </p:cNvPr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8" name="AutoShape 21">
            <a:extLst>
              <a:ext uri="{FF2B5EF4-FFF2-40B4-BE49-F238E27FC236}">
                <a16:creationId xmlns:a16="http://schemas.microsoft.com/office/drawing/2014/main" id="{89DF60B3-6050-C54D-B2EA-26431E140A89}"/>
              </a:ext>
            </a:extLst>
          </p:cNvPr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39" name="AutoShape 22">
            <a:extLst>
              <a:ext uri="{FF2B5EF4-FFF2-40B4-BE49-F238E27FC236}">
                <a16:creationId xmlns:a16="http://schemas.microsoft.com/office/drawing/2014/main" id="{10871B10-F8DE-3440-8663-BE01FD33085D}"/>
              </a:ext>
            </a:extLst>
          </p:cNvPr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40" name="AutoShape 23">
            <a:extLst>
              <a:ext uri="{FF2B5EF4-FFF2-40B4-BE49-F238E27FC236}">
                <a16:creationId xmlns:a16="http://schemas.microsoft.com/office/drawing/2014/main" id="{08B6F1B9-9332-514F-A166-E7D0C5D1E69A}"/>
              </a:ext>
            </a:extLst>
          </p:cNvPr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41" name="AutoShape 24">
            <a:extLst>
              <a:ext uri="{FF2B5EF4-FFF2-40B4-BE49-F238E27FC236}">
                <a16:creationId xmlns:a16="http://schemas.microsoft.com/office/drawing/2014/main" id="{22F9A66C-CFB8-DE4C-84E2-334261E7FEB4}"/>
              </a:ext>
            </a:extLst>
          </p:cNvPr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0442" name="AutoShape 25">
            <a:extLst>
              <a:ext uri="{FF2B5EF4-FFF2-40B4-BE49-F238E27FC236}">
                <a16:creationId xmlns:a16="http://schemas.microsoft.com/office/drawing/2014/main" id="{1DCF6A46-0D89-404C-8548-E136F8A8B0B3}"/>
              </a:ext>
            </a:extLst>
          </p:cNvPr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4010" name="Text Box 26">
            <a:extLst>
              <a:ext uri="{FF2B5EF4-FFF2-40B4-BE49-F238E27FC236}">
                <a16:creationId xmlns:a16="http://schemas.microsoft.com/office/drawing/2014/main" id="{11B2BEF6-AAFC-7D4C-805C-90FF5E32F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4011" name="Text Box 27">
            <a:extLst>
              <a:ext uri="{FF2B5EF4-FFF2-40B4-BE49-F238E27FC236}">
                <a16:creationId xmlns:a16="http://schemas.microsoft.com/office/drawing/2014/main" id="{7BEA782F-FA95-6143-A5E0-49A27D52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4012" name="Text Box 28">
            <a:extLst>
              <a:ext uri="{FF2B5EF4-FFF2-40B4-BE49-F238E27FC236}">
                <a16:creationId xmlns:a16="http://schemas.microsoft.com/office/drawing/2014/main" id="{540F6198-1EF1-E143-A512-911FEB0C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4013" name="Text Box 29">
            <a:extLst>
              <a:ext uri="{FF2B5EF4-FFF2-40B4-BE49-F238E27FC236}">
                <a16:creationId xmlns:a16="http://schemas.microsoft.com/office/drawing/2014/main" id="{1EFBCD9D-F5F7-514E-A1AC-C4FC895D0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4014" name="Text Box 30">
            <a:extLst>
              <a:ext uri="{FF2B5EF4-FFF2-40B4-BE49-F238E27FC236}">
                <a16:creationId xmlns:a16="http://schemas.microsoft.com/office/drawing/2014/main" id="{36328175-58C3-1745-9E2D-F5246A3F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4015" name="Text Box 31">
            <a:extLst>
              <a:ext uri="{FF2B5EF4-FFF2-40B4-BE49-F238E27FC236}">
                <a16:creationId xmlns:a16="http://schemas.microsoft.com/office/drawing/2014/main" id="{B7F964D4-5AFD-2E46-AC14-EB4266B5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4016" name="Text Box 32">
            <a:extLst>
              <a:ext uri="{FF2B5EF4-FFF2-40B4-BE49-F238E27FC236}">
                <a16:creationId xmlns:a16="http://schemas.microsoft.com/office/drawing/2014/main" id="{2CC3BD6D-097F-FF44-B2D6-1F32D584A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4017" name="Text Box 33">
            <a:extLst>
              <a:ext uri="{FF2B5EF4-FFF2-40B4-BE49-F238E27FC236}">
                <a16:creationId xmlns:a16="http://schemas.microsoft.com/office/drawing/2014/main" id="{A711D573-518B-9242-873C-6A8EC51E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4018" name="Text Box 34">
            <a:extLst>
              <a:ext uri="{FF2B5EF4-FFF2-40B4-BE49-F238E27FC236}">
                <a16:creationId xmlns:a16="http://schemas.microsoft.com/office/drawing/2014/main" id="{BA0EC15F-17DF-8649-9896-DC96223D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4019" name="Text Box 35">
            <a:extLst>
              <a:ext uri="{FF2B5EF4-FFF2-40B4-BE49-F238E27FC236}">
                <a16:creationId xmlns:a16="http://schemas.microsoft.com/office/drawing/2014/main" id="{15269D4C-4190-E448-A140-55374026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4020" name="Text Box 36">
            <a:extLst>
              <a:ext uri="{FF2B5EF4-FFF2-40B4-BE49-F238E27FC236}">
                <a16:creationId xmlns:a16="http://schemas.microsoft.com/office/drawing/2014/main" id="{4F94BB0B-54A8-EF42-8FAF-296ACD4B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4021" name="Text Box 37">
            <a:extLst>
              <a:ext uri="{FF2B5EF4-FFF2-40B4-BE49-F238E27FC236}">
                <a16:creationId xmlns:a16="http://schemas.microsoft.com/office/drawing/2014/main" id="{3676D28E-FD3B-C347-A039-F7CFBB44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4022" name="Text Box 38">
            <a:extLst>
              <a:ext uri="{FF2B5EF4-FFF2-40B4-BE49-F238E27FC236}">
                <a16:creationId xmlns:a16="http://schemas.microsoft.com/office/drawing/2014/main" id="{B16E6A9E-DEC2-A94C-BF0A-D50B56F9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4023" name="Text Box 39">
            <a:extLst>
              <a:ext uri="{FF2B5EF4-FFF2-40B4-BE49-F238E27FC236}">
                <a16:creationId xmlns:a16="http://schemas.microsoft.com/office/drawing/2014/main" id="{69869FC4-281C-2643-9D7D-BABF3D64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4024" name="Text Box 40">
            <a:extLst>
              <a:ext uri="{FF2B5EF4-FFF2-40B4-BE49-F238E27FC236}">
                <a16:creationId xmlns:a16="http://schemas.microsoft.com/office/drawing/2014/main" id="{C2B17BCF-3D08-4543-BACD-A0CA3079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4025" name="Text Box 41">
            <a:extLst>
              <a:ext uri="{FF2B5EF4-FFF2-40B4-BE49-F238E27FC236}">
                <a16:creationId xmlns:a16="http://schemas.microsoft.com/office/drawing/2014/main" id="{03895E0D-B28D-C148-9114-4AA6B4DDC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6" name="Text Box 42">
            <a:extLst>
              <a:ext uri="{FF2B5EF4-FFF2-40B4-BE49-F238E27FC236}">
                <a16:creationId xmlns:a16="http://schemas.microsoft.com/office/drawing/2014/main" id="{AC5E3008-5AFD-C34A-B649-4BB62697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7" name="Text Box 43">
            <a:extLst>
              <a:ext uri="{FF2B5EF4-FFF2-40B4-BE49-F238E27FC236}">
                <a16:creationId xmlns:a16="http://schemas.microsoft.com/office/drawing/2014/main" id="{E90ABB58-3BBA-A545-85A2-33F88FC5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8" name="Text Box 44">
            <a:extLst>
              <a:ext uri="{FF2B5EF4-FFF2-40B4-BE49-F238E27FC236}">
                <a16:creationId xmlns:a16="http://schemas.microsoft.com/office/drawing/2014/main" id="{D5C75BAA-ACA2-A34B-AAE0-AABE6BC8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29" name="Text Box 45">
            <a:extLst>
              <a:ext uri="{FF2B5EF4-FFF2-40B4-BE49-F238E27FC236}">
                <a16:creationId xmlns:a16="http://schemas.microsoft.com/office/drawing/2014/main" id="{B362DE9E-5C98-0F45-8B15-8E078F04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30" name="Text Box 46">
            <a:extLst>
              <a:ext uri="{FF2B5EF4-FFF2-40B4-BE49-F238E27FC236}">
                <a16:creationId xmlns:a16="http://schemas.microsoft.com/office/drawing/2014/main" id="{1DA8BB7B-B4E3-7F4E-9BC4-0C019065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31" name="Text Box 47">
            <a:extLst>
              <a:ext uri="{FF2B5EF4-FFF2-40B4-BE49-F238E27FC236}">
                <a16:creationId xmlns:a16="http://schemas.microsoft.com/office/drawing/2014/main" id="{D01F50C8-C093-EC4B-8513-76B4CC0D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54032" name="Text Box 48">
            <a:extLst>
              <a:ext uri="{FF2B5EF4-FFF2-40B4-BE49-F238E27FC236}">
                <a16:creationId xmlns:a16="http://schemas.microsoft.com/office/drawing/2014/main" id="{0A2B2462-8B3B-234A-A4B0-7ED2B3DF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54033" name="Text Box 49">
            <a:extLst>
              <a:ext uri="{FF2B5EF4-FFF2-40B4-BE49-F238E27FC236}">
                <a16:creationId xmlns:a16="http://schemas.microsoft.com/office/drawing/2014/main" id="{CD4F6D0B-5ABB-094E-ACED-EA58D491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4034" name="AutoShape 50">
            <a:extLst>
              <a:ext uri="{FF2B5EF4-FFF2-40B4-BE49-F238E27FC236}">
                <a16:creationId xmlns:a16="http://schemas.microsoft.com/office/drawing/2014/main" id="{A065A949-DFE8-5E4D-B7CE-999263D7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4035" name="Text Box 51">
            <a:extLst>
              <a:ext uri="{FF2B5EF4-FFF2-40B4-BE49-F238E27FC236}">
                <a16:creationId xmlns:a16="http://schemas.microsoft.com/office/drawing/2014/main" id="{AC0B9DE0-F50F-C547-A324-084CF411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s, 2, 3, 4, 5, 6, 7, t }</a:t>
            </a:r>
          </a:p>
        </p:txBody>
      </p:sp>
      <p:sp>
        <p:nvSpPr>
          <p:cNvPr id="554036" name="AutoShape 52">
            <a:extLst>
              <a:ext uri="{FF2B5EF4-FFF2-40B4-BE49-F238E27FC236}">
                <a16:creationId xmlns:a16="http://schemas.microsoft.com/office/drawing/2014/main" id="{74BFBEA6-CC5B-D64D-AABB-712925DB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266700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4037" name="Text Box 53">
            <a:extLst>
              <a:ext uri="{FF2B5EF4-FFF2-40B4-BE49-F238E27FC236}">
                <a16:creationId xmlns:a16="http://schemas.microsoft.com/office/drawing/2014/main" id="{269DBE41-7884-F64F-A5BD-67DF8EA6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279650"/>
            <a:ext cx="109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948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18D2567D-BEEB-3F46-80D8-7478385D8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4532" name="Oval 4">
            <a:extLst>
              <a:ext uri="{FF2B5EF4-FFF2-40B4-BE49-F238E27FC236}">
                <a16:creationId xmlns:a16="http://schemas.microsoft.com/office/drawing/2014/main" id="{17606E4E-7B8B-3847-8055-0CDB8C1B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4533" name="Oval 5">
            <a:extLst>
              <a:ext uri="{FF2B5EF4-FFF2-40B4-BE49-F238E27FC236}">
                <a16:creationId xmlns:a16="http://schemas.microsoft.com/office/drawing/2014/main" id="{3C4B4EA3-713A-8146-A0B8-2EC8C9AA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4534" name="Oval 6">
            <a:extLst>
              <a:ext uri="{FF2B5EF4-FFF2-40B4-BE49-F238E27FC236}">
                <a16:creationId xmlns:a16="http://schemas.microsoft.com/office/drawing/2014/main" id="{023EC055-B8B6-E241-B660-A45FC776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4535" name="Oval 7">
            <a:extLst>
              <a:ext uri="{FF2B5EF4-FFF2-40B4-BE49-F238E27FC236}">
                <a16:creationId xmlns:a16="http://schemas.microsoft.com/office/drawing/2014/main" id="{B83E6EA7-44D2-704C-B7C0-284881508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4536" name="Oval 8">
            <a:extLst>
              <a:ext uri="{FF2B5EF4-FFF2-40B4-BE49-F238E27FC236}">
                <a16:creationId xmlns:a16="http://schemas.microsoft.com/office/drawing/2014/main" id="{426084AA-4EB7-974D-B53D-6A1D0E70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4537" name="Oval 9">
            <a:extLst>
              <a:ext uri="{FF2B5EF4-FFF2-40B4-BE49-F238E27FC236}">
                <a16:creationId xmlns:a16="http://schemas.microsoft.com/office/drawing/2014/main" id="{AB7B746D-7F8A-CE47-98CF-83624A07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4538" name="Oval 10">
            <a:extLst>
              <a:ext uri="{FF2B5EF4-FFF2-40B4-BE49-F238E27FC236}">
                <a16:creationId xmlns:a16="http://schemas.microsoft.com/office/drawing/2014/main" id="{74DCDA97-53B3-DD43-B96F-0ACC8E8F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4539" name="Oval 11">
            <a:extLst>
              <a:ext uri="{FF2B5EF4-FFF2-40B4-BE49-F238E27FC236}">
                <a16:creationId xmlns:a16="http://schemas.microsoft.com/office/drawing/2014/main" id="{22F4C6D4-A487-C840-A99D-73D3C925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1452" name="AutoShape 12">
            <a:extLst>
              <a:ext uri="{FF2B5EF4-FFF2-40B4-BE49-F238E27FC236}">
                <a16:creationId xmlns:a16="http://schemas.microsoft.com/office/drawing/2014/main" id="{F2F01056-B81F-8747-970C-50DBF2BD0B2B}"/>
              </a:ext>
            </a:extLst>
          </p:cNvPr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3" name="AutoShape 13">
            <a:extLst>
              <a:ext uri="{FF2B5EF4-FFF2-40B4-BE49-F238E27FC236}">
                <a16:creationId xmlns:a16="http://schemas.microsoft.com/office/drawing/2014/main" id="{634BD8EF-0C1C-9745-992E-042D79FD0A47}"/>
              </a:ext>
            </a:extLst>
          </p:cNvPr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4" name="AutoShape 14">
            <a:extLst>
              <a:ext uri="{FF2B5EF4-FFF2-40B4-BE49-F238E27FC236}">
                <a16:creationId xmlns:a16="http://schemas.microsoft.com/office/drawing/2014/main" id="{959BA5C1-CEEB-7A4D-8B43-E26203846701}"/>
              </a:ext>
            </a:extLst>
          </p:cNvPr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5" name="AutoShape 15">
            <a:extLst>
              <a:ext uri="{FF2B5EF4-FFF2-40B4-BE49-F238E27FC236}">
                <a16:creationId xmlns:a16="http://schemas.microsoft.com/office/drawing/2014/main" id="{D66B1690-F8E7-294C-9372-5D8A12E7A58D}"/>
              </a:ext>
            </a:extLst>
          </p:cNvPr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6" name="AutoShape 16">
            <a:extLst>
              <a:ext uri="{FF2B5EF4-FFF2-40B4-BE49-F238E27FC236}">
                <a16:creationId xmlns:a16="http://schemas.microsoft.com/office/drawing/2014/main" id="{EA7E0663-CC2D-4F41-A37D-80FDA3766F62}"/>
              </a:ext>
            </a:extLst>
          </p:cNvPr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7" name="AutoShape 17">
            <a:extLst>
              <a:ext uri="{FF2B5EF4-FFF2-40B4-BE49-F238E27FC236}">
                <a16:creationId xmlns:a16="http://schemas.microsoft.com/office/drawing/2014/main" id="{DC944D4A-07D8-2547-B545-F7F8C35F64CF}"/>
              </a:ext>
            </a:extLst>
          </p:cNvPr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8" name="AutoShape 18">
            <a:extLst>
              <a:ext uri="{FF2B5EF4-FFF2-40B4-BE49-F238E27FC236}">
                <a16:creationId xmlns:a16="http://schemas.microsoft.com/office/drawing/2014/main" id="{65DB4381-F731-CC40-87F4-5869C09E310E}"/>
              </a:ext>
            </a:extLst>
          </p:cNvPr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59" name="AutoShape 19">
            <a:extLst>
              <a:ext uri="{FF2B5EF4-FFF2-40B4-BE49-F238E27FC236}">
                <a16:creationId xmlns:a16="http://schemas.microsoft.com/office/drawing/2014/main" id="{4D0D4BB4-62D7-0D48-98EF-8B436ADD1B22}"/>
              </a:ext>
            </a:extLst>
          </p:cNvPr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9F39BB89-6613-B442-A81D-56D3AFCCB09B}"/>
              </a:ext>
            </a:extLst>
          </p:cNvPr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1" name="AutoShape 21">
            <a:extLst>
              <a:ext uri="{FF2B5EF4-FFF2-40B4-BE49-F238E27FC236}">
                <a16:creationId xmlns:a16="http://schemas.microsoft.com/office/drawing/2014/main" id="{8F5EE613-F719-274C-96B4-C0D945BDBDB2}"/>
              </a:ext>
            </a:extLst>
          </p:cNvPr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2" name="AutoShape 22">
            <a:extLst>
              <a:ext uri="{FF2B5EF4-FFF2-40B4-BE49-F238E27FC236}">
                <a16:creationId xmlns:a16="http://schemas.microsoft.com/office/drawing/2014/main" id="{8754AF12-FAB7-504C-859C-79C40B8B992D}"/>
              </a:ext>
            </a:extLst>
          </p:cNvPr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3" name="AutoShape 23">
            <a:extLst>
              <a:ext uri="{FF2B5EF4-FFF2-40B4-BE49-F238E27FC236}">
                <a16:creationId xmlns:a16="http://schemas.microsoft.com/office/drawing/2014/main" id="{82FAA57C-2C32-6F42-A803-0F29F3E44635}"/>
              </a:ext>
            </a:extLst>
          </p:cNvPr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4" name="AutoShape 24">
            <a:extLst>
              <a:ext uri="{FF2B5EF4-FFF2-40B4-BE49-F238E27FC236}">
                <a16:creationId xmlns:a16="http://schemas.microsoft.com/office/drawing/2014/main" id="{75C64715-BA0C-654B-827E-8A0121768387}"/>
              </a:ext>
            </a:extLst>
          </p:cNvPr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5" name="AutoShape 25">
            <a:extLst>
              <a:ext uri="{FF2B5EF4-FFF2-40B4-BE49-F238E27FC236}">
                <a16:creationId xmlns:a16="http://schemas.microsoft.com/office/drawing/2014/main" id="{9C7F5F2E-B485-EA48-9BA0-D41CA2B48962}"/>
              </a:ext>
            </a:extLst>
          </p:cNvPr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466" name="AutoShape 26">
            <a:extLst>
              <a:ext uri="{FF2B5EF4-FFF2-40B4-BE49-F238E27FC236}">
                <a16:creationId xmlns:a16="http://schemas.microsoft.com/office/drawing/2014/main" id="{EC3AB084-1C7F-F94C-920B-835E053B7410}"/>
              </a:ext>
            </a:extLst>
          </p:cNvPr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4555" name="Text Box 27">
            <a:extLst>
              <a:ext uri="{FF2B5EF4-FFF2-40B4-BE49-F238E27FC236}">
                <a16:creationId xmlns:a16="http://schemas.microsoft.com/office/drawing/2014/main" id="{41E01F3A-8A12-C94E-A308-D36DCCB4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4556" name="Text Box 28">
            <a:extLst>
              <a:ext uri="{FF2B5EF4-FFF2-40B4-BE49-F238E27FC236}">
                <a16:creationId xmlns:a16="http://schemas.microsoft.com/office/drawing/2014/main" id="{63E35C40-AD0A-5242-BAAD-0CB7D038D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4557" name="Text Box 29">
            <a:extLst>
              <a:ext uri="{FF2B5EF4-FFF2-40B4-BE49-F238E27FC236}">
                <a16:creationId xmlns:a16="http://schemas.microsoft.com/office/drawing/2014/main" id="{788CEBAF-FAFE-E54D-8037-F682E4C8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4558" name="Text Box 30">
            <a:extLst>
              <a:ext uri="{FF2B5EF4-FFF2-40B4-BE49-F238E27FC236}">
                <a16:creationId xmlns:a16="http://schemas.microsoft.com/office/drawing/2014/main" id="{7F9040F0-D27C-3E49-BBF8-05DD508B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4559" name="Text Box 31">
            <a:extLst>
              <a:ext uri="{FF2B5EF4-FFF2-40B4-BE49-F238E27FC236}">
                <a16:creationId xmlns:a16="http://schemas.microsoft.com/office/drawing/2014/main" id="{80E23285-B0C7-8B45-AE72-F95D3DCF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4560" name="Text Box 32">
            <a:extLst>
              <a:ext uri="{FF2B5EF4-FFF2-40B4-BE49-F238E27FC236}">
                <a16:creationId xmlns:a16="http://schemas.microsoft.com/office/drawing/2014/main" id="{5FB1224D-2127-1B4A-88C6-405CA6351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4561" name="Text Box 33">
            <a:extLst>
              <a:ext uri="{FF2B5EF4-FFF2-40B4-BE49-F238E27FC236}">
                <a16:creationId xmlns:a16="http://schemas.microsoft.com/office/drawing/2014/main" id="{E7ECEE1D-EAE3-E24B-94E6-856C80AD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4562" name="Text Box 34">
            <a:extLst>
              <a:ext uri="{FF2B5EF4-FFF2-40B4-BE49-F238E27FC236}">
                <a16:creationId xmlns:a16="http://schemas.microsoft.com/office/drawing/2014/main" id="{3606FDA4-8682-CC42-AE91-89F31C1C1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4563" name="Text Box 35">
            <a:extLst>
              <a:ext uri="{FF2B5EF4-FFF2-40B4-BE49-F238E27FC236}">
                <a16:creationId xmlns:a16="http://schemas.microsoft.com/office/drawing/2014/main" id="{A6C9BAEC-A142-0D48-9BE3-49227DC8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4564" name="Text Box 36">
            <a:extLst>
              <a:ext uri="{FF2B5EF4-FFF2-40B4-BE49-F238E27FC236}">
                <a16:creationId xmlns:a16="http://schemas.microsoft.com/office/drawing/2014/main" id="{1573BFA2-C1C4-F341-9A02-A33A7831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4565" name="Text Box 37">
            <a:extLst>
              <a:ext uri="{FF2B5EF4-FFF2-40B4-BE49-F238E27FC236}">
                <a16:creationId xmlns:a16="http://schemas.microsoft.com/office/drawing/2014/main" id="{A0EF41BB-B178-504F-8804-CC799230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4566" name="Text Box 38">
            <a:extLst>
              <a:ext uri="{FF2B5EF4-FFF2-40B4-BE49-F238E27FC236}">
                <a16:creationId xmlns:a16="http://schemas.microsoft.com/office/drawing/2014/main" id="{4DE29610-7AF0-724A-9F51-53B5370A4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4567" name="Text Box 39">
            <a:extLst>
              <a:ext uri="{FF2B5EF4-FFF2-40B4-BE49-F238E27FC236}">
                <a16:creationId xmlns:a16="http://schemas.microsoft.com/office/drawing/2014/main" id="{B1A2A932-CDC5-8248-B07F-AC67F549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4568" name="Text Box 40">
            <a:extLst>
              <a:ext uri="{FF2B5EF4-FFF2-40B4-BE49-F238E27FC236}">
                <a16:creationId xmlns:a16="http://schemas.microsoft.com/office/drawing/2014/main" id="{33E89484-C76D-3041-A56E-D9F1C61D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4569" name="Text Box 41">
            <a:extLst>
              <a:ext uri="{FF2B5EF4-FFF2-40B4-BE49-F238E27FC236}">
                <a16:creationId xmlns:a16="http://schemas.microsoft.com/office/drawing/2014/main" id="{A317135D-C794-6D4C-B52C-E76D7998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80937" name="Freeform 42">
            <a:extLst>
              <a:ext uri="{FF2B5EF4-FFF2-40B4-BE49-F238E27FC236}">
                <a16:creationId xmlns:a16="http://schemas.microsoft.com/office/drawing/2014/main" id="{5E10697A-9FFE-874D-82DC-E64F86A93D25}"/>
              </a:ext>
            </a:extLst>
          </p:cNvPr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>
              <a:gd name="T0" fmla="*/ 357862013 w 647"/>
              <a:gd name="T1" fmla="*/ 1232357200 h 576"/>
              <a:gd name="T2" fmla="*/ 178930213 w 647"/>
              <a:gd name="T3" fmla="*/ 1171873450 h 576"/>
              <a:gd name="T4" fmla="*/ 118446492 w 647"/>
              <a:gd name="T5" fmla="*/ 1151712200 h 576"/>
              <a:gd name="T6" fmla="*/ 0 w 647"/>
              <a:gd name="T7" fmla="*/ 972780313 h 576"/>
              <a:gd name="T8" fmla="*/ 20161240 w 647"/>
              <a:gd name="T9" fmla="*/ 516632825 h 576"/>
              <a:gd name="T10" fmla="*/ 138607733 w 647"/>
              <a:gd name="T11" fmla="*/ 337700938 h 576"/>
              <a:gd name="T12" fmla="*/ 297378293 w 647"/>
              <a:gd name="T13" fmla="*/ 98286888 h 576"/>
              <a:gd name="T14" fmla="*/ 378023253 w 647"/>
              <a:gd name="T15" fmla="*/ 78125638 h 576"/>
              <a:gd name="T16" fmla="*/ 796368987 w 647"/>
              <a:gd name="T17" fmla="*/ 20161250 h 576"/>
              <a:gd name="T18" fmla="*/ 1272677493 w 647"/>
              <a:gd name="T19" fmla="*/ 37803138 h 576"/>
              <a:gd name="T20" fmla="*/ 1451609293 w 647"/>
              <a:gd name="T21" fmla="*/ 236894688 h 576"/>
              <a:gd name="T22" fmla="*/ 1570055786 w 647"/>
              <a:gd name="T23" fmla="*/ 415826575 h 576"/>
              <a:gd name="T24" fmla="*/ 1610378266 w 647"/>
              <a:gd name="T25" fmla="*/ 536794075 h 576"/>
              <a:gd name="T26" fmla="*/ 1630539506 w 647"/>
              <a:gd name="T27" fmla="*/ 793850013 h 576"/>
              <a:gd name="T28" fmla="*/ 1610378266 w 647"/>
              <a:gd name="T29" fmla="*/ 1131550950 h 576"/>
              <a:gd name="T30" fmla="*/ 1174392241 w 647"/>
              <a:gd name="T31" fmla="*/ 1451610000 h 576"/>
              <a:gd name="T32" fmla="*/ 735885267 w 647"/>
              <a:gd name="T33" fmla="*/ 1431448750 h 576"/>
              <a:gd name="T34" fmla="*/ 675401546 w 647"/>
              <a:gd name="T35" fmla="*/ 1391126250 h 576"/>
              <a:gd name="T36" fmla="*/ 418345734 w 647"/>
              <a:gd name="T37" fmla="*/ 1292840950 h 576"/>
              <a:gd name="T38" fmla="*/ 357862013 w 647"/>
              <a:gd name="T39" fmla="*/ 1232357200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4571" name="Text Box 43">
            <a:extLst>
              <a:ext uri="{FF2B5EF4-FFF2-40B4-BE49-F238E27FC236}">
                <a16:creationId xmlns:a16="http://schemas.microsoft.com/office/drawing/2014/main" id="{0AAF06E5-C103-AE46-A85C-E8DE71BC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4572" name="Text Box 44">
            <a:extLst>
              <a:ext uri="{FF2B5EF4-FFF2-40B4-BE49-F238E27FC236}">
                <a16:creationId xmlns:a16="http://schemas.microsoft.com/office/drawing/2014/main" id="{47AFEF54-F4B9-E644-9AF5-53AF2D5B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4573" name="Text Box 45">
            <a:extLst>
              <a:ext uri="{FF2B5EF4-FFF2-40B4-BE49-F238E27FC236}">
                <a16:creationId xmlns:a16="http://schemas.microsoft.com/office/drawing/2014/main" id="{ABAD05EA-3A53-2F4D-BF89-C79F09FAD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4" name="Text Box 46">
            <a:extLst>
              <a:ext uri="{FF2B5EF4-FFF2-40B4-BE49-F238E27FC236}">
                <a16:creationId xmlns:a16="http://schemas.microsoft.com/office/drawing/2014/main" id="{607CB034-998D-CA4E-8124-E72AD53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5" name="Text Box 47">
            <a:extLst>
              <a:ext uri="{FF2B5EF4-FFF2-40B4-BE49-F238E27FC236}">
                <a16:creationId xmlns:a16="http://schemas.microsoft.com/office/drawing/2014/main" id="{06CF261B-C828-C143-9F0B-498E0D0FA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6" name="Text Box 48">
            <a:extLst>
              <a:ext uri="{FF2B5EF4-FFF2-40B4-BE49-F238E27FC236}">
                <a16:creationId xmlns:a16="http://schemas.microsoft.com/office/drawing/2014/main" id="{9B2E0598-9CBD-F94F-974F-35BF9CDA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4577" name="Text Box 49">
            <a:extLst>
              <a:ext uri="{FF2B5EF4-FFF2-40B4-BE49-F238E27FC236}">
                <a16:creationId xmlns:a16="http://schemas.microsoft.com/office/drawing/2014/main" id="{81A8F065-7C66-2F4C-9E5B-D0E851F15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78" name="Text Box 50">
            <a:extLst>
              <a:ext uri="{FF2B5EF4-FFF2-40B4-BE49-F238E27FC236}">
                <a16:creationId xmlns:a16="http://schemas.microsoft.com/office/drawing/2014/main" id="{2764C595-2975-CA44-8234-AF9AE582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4579" name="Text Box 51">
            <a:extLst>
              <a:ext uri="{FF2B5EF4-FFF2-40B4-BE49-F238E27FC236}">
                <a16:creationId xmlns:a16="http://schemas.microsoft.com/office/drawing/2014/main" id="{0C875F75-FDEA-C64D-BDBD-04A2B494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4580" name="AutoShape 52">
            <a:extLst>
              <a:ext uri="{FF2B5EF4-FFF2-40B4-BE49-F238E27FC236}">
                <a16:creationId xmlns:a16="http://schemas.microsoft.com/office/drawing/2014/main" id="{324EEB39-7720-7146-B965-A5BFA8F8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4582" name="Text Box 54">
            <a:extLst>
              <a:ext uri="{FF2B5EF4-FFF2-40B4-BE49-F238E27FC236}">
                <a16:creationId xmlns:a16="http://schemas.microsoft.com/office/drawing/2014/main" id="{3C820AE4-9409-1A46-AE15-A1F561C3E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2, 3, 4, 5, 6, 7, t }</a:t>
            </a:r>
          </a:p>
        </p:txBody>
      </p:sp>
      <p:sp>
        <p:nvSpPr>
          <p:cNvPr id="534583" name="AutoShape 55">
            <a:extLst>
              <a:ext uri="{FF2B5EF4-FFF2-40B4-BE49-F238E27FC236}">
                <a16:creationId xmlns:a16="http://schemas.microsoft.com/office/drawing/2014/main" id="{A3BE5FF9-D9F8-584F-A060-55D081AF80F4}"/>
              </a:ext>
            </a:extLst>
          </p:cNvPr>
          <p:cNvSpPr>
            <a:spLocks noChangeArrowheads="1"/>
          </p:cNvSpPr>
          <p:nvPr/>
        </p:nvSpPr>
        <p:spPr bwMode="auto">
          <a:xfrm rot="-3296093">
            <a:off x="3351214" y="2303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4584" name="Text Box 56">
            <a:extLst>
              <a:ext uri="{FF2B5EF4-FFF2-40B4-BE49-F238E27FC236}">
                <a16:creationId xmlns:a16="http://schemas.microsoft.com/office/drawing/2014/main" id="{CDF5CA70-E2C9-834A-BDA2-A05910087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822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decrease length</a:t>
            </a:r>
          </a:p>
        </p:txBody>
      </p:sp>
      <p:sp>
        <p:nvSpPr>
          <p:cNvPr id="534586" name="Text Box 58">
            <a:extLst>
              <a:ext uri="{FF2B5EF4-FFF2-40B4-BE49-F238E27FC236}">
                <a16:creationId xmlns:a16="http://schemas.microsoft.com/office/drawing/2014/main" id="{A0D6AC34-61D1-B649-AD7A-B71EF707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90" name="Text Box 62">
            <a:extLst>
              <a:ext uri="{FF2B5EF4-FFF2-40B4-BE49-F238E27FC236}">
                <a16:creationId xmlns:a16="http://schemas.microsoft.com/office/drawing/2014/main" id="{0B714D2B-20AB-1645-96A4-A734C665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4591" name="Text Box 63">
            <a:extLst>
              <a:ext uri="{FF2B5EF4-FFF2-40B4-BE49-F238E27FC236}">
                <a16:creationId xmlns:a16="http://schemas.microsoft.com/office/drawing/2014/main" id="{D6A735AD-BD39-FA48-9614-F9F94E29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92" name="Text Box 64">
            <a:extLst>
              <a:ext uri="{FF2B5EF4-FFF2-40B4-BE49-F238E27FC236}">
                <a16:creationId xmlns:a16="http://schemas.microsoft.com/office/drawing/2014/main" id="{083CFB8F-A1CB-364D-A0DE-61938FC21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4593" name="Text Box 65">
            <a:extLst>
              <a:ext uri="{FF2B5EF4-FFF2-40B4-BE49-F238E27FC236}">
                <a16:creationId xmlns:a16="http://schemas.microsoft.com/office/drawing/2014/main" id="{0E941AA4-0BB5-1E4F-91AC-F884D698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4594" name="Text Box 66">
            <a:extLst>
              <a:ext uri="{FF2B5EF4-FFF2-40B4-BE49-F238E27FC236}">
                <a16:creationId xmlns:a16="http://schemas.microsoft.com/office/drawing/2014/main" id="{D22C351B-CFC7-BB44-A724-1723202DA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623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3CA8AB4D-6F9F-5745-9EEE-9AEC9930D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7603" name="Oval 3">
            <a:extLst>
              <a:ext uri="{FF2B5EF4-FFF2-40B4-BE49-F238E27FC236}">
                <a16:creationId xmlns:a16="http://schemas.microsoft.com/office/drawing/2014/main" id="{7DE818D1-6781-6D4A-8AED-0FDB96DB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7604" name="Oval 4">
            <a:extLst>
              <a:ext uri="{FF2B5EF4-FFF2-40B4-BE49-F238E27FC236}">
                <a16:creationId xmlns:a16="http://schemas.microsoft.com/office/drawing/2014/main" id="{4AE2977C-B2A2-1546-BCB5-2A8E64CD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7605" name="Oval 5">
            <a:extLst>
              <a:ext uri="{FF2B5EF4-FFF2-40B4-BE49-F238E27FC236}">
                <a16:creationId xmlns:a16="http://schemas.microsoft.com/office/drawing/2014/main" id="{53D91A6D-A8E6-194B-B65C-3A6AF546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7606" name="Oval 6">
            <a:extLst>
              <a:ext uri="{FF2B5EF4-FFF2-40B4-BE49-F238E27FC236}">
                <a16:creationId xmlns:a16="http://schemas.microsoft.com/office/drawing/2014/main" id="{C40AD66E-B636-6147-AE24-90BD908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7607" name="Oval 7">
            <a:extLst>
              <a:ext uri="{FF2B5EF4-FFF2-40B4-BE49-F238E27FC236}">
                <a16:creationId xmlns:a16="http://schemas.microsoft.com/office/drawing/2014/main" id="{ABB24A51-F907-024A-A4EC-8C49084A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7608" name="Oval 8">
            <a:extLst>
              <a:ext uri="{FF2B5EF4-FFF2-40B4-BE49-F238E27FC236}">
                <a16:creationId xmlns:a16="http://schemas.microsoft.com/office/drawing/2014/main" id="{2F1582E5-30EE-D547-9C40-075EA84C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7609" name="Oval 9">
            <a:extLst>
              <a:ext uri="{FF2B5EF4-FFF2-40B4-BE49-F238E27FC236}">
                <a16:creationId xmlns:a16="http://schemas.microsoft.com/office/drawing/2014/main" id="{8183D81D-E929-7947-9CF4-F3558DF6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7610" name="Oval 10">
            <a:extLst>
              <a:ext uri="{FF2B5EF4-FFF2-40B4-BE49-F238E27FC236}">
                <a16:creationId xmlns:a16="http://schemas.microsoft.com/office/drawing/2014/main" id="{2641A0F8-0416-5146-8BD6-84420A31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2476" name="AutoShape 11">
            <a:extLst>
              <a:ext uri="{FF2B5EF4-FFF2-40B4-BE49-F238E27FC236}">
                <a16:creationId xmlns:a16="http://schemas.microsoft.com/office/drawing/2014/main" id="{9262235F-250E-DF4C-A04B-25E6DC258595}"/>
              </a:ext>
            </a:extLst>
          </p:cNvPr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77" name="AutoShape 12">
            <a:extLst>
              <a:ext uri="{FF2B5EF4-FFF2-40B4-BE49-F238E27FC236}">
                <a16:creationId xmlns:a16="http://schemas.microsoft.com/office/drawing/2014/main" id="{8C0B5CFA-CDA4-664F-9E05-ED2B25FEADE8}"/>
              </a:ext>
            </a:extLst>
          </p:cNvPr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78" name="AutoShape 13">
            <a:extLst>
              <a:ext uri="{FF2B5EF4-FFF2-40B4-BE49-F238E27FC236}">
                <a16:creationId xmlns:a16="http://schemas.microsoft.com/office/drawing/2014/main" id="{295EB409-95C5-A640-84C0-8649F1E07AA9}"/>
              </a:ext>
            </a:extLst>
          </p:cNvPr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79" name="AutoShape 14">
            <a:extLst>
              <a:ext uri="{FF2B5EF4-FFF2-40B4-BE49-F238E27FC236}">
                <a16:creationId xmlns:a16="http://schemas.microsoft.com/office/drawing/2014/main" id="{8DA32623-5E0B-B64D-8F4E-052172ACAE21}"/>
              </a:ext>
            </a:extLst>
          </p:cNvPr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0" name="AutoShape 15">
            <a:extLst>
              <a:ext uri="{FF2B5EF4-FFF2-40B4-BE49-F238E27FC236}">
                <a16:creationId xmlns:a16="http://schemas.microsoft.com/office/drawing/2014/main" id="{ED873B83-C29D-CD4F-ABD0-2B9DCD55C60B}"/>
              </a:ext>
            </a:extLst>
          </p:cNvPr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1" name="AutoShape 16">
            <a:extLst>
              <a:ext uri="{FF2B5EF4-FFF2-40B4-BE49-F238E27FC236}">
                <a16:creationId xmlns:a16="http://schemas.microsoft.com/office/drawing/2014/main" id="{3F9096F5-AB77-F544-855C-A3114C2B40BC}"/>
              </a:ext>
            </a:extLst>
          </p:cNvPr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2" name="AutoShape 17">
            <a:extLst>
              <a:ext uri="{FF2B5EF4-FFF2-40B4-BE49-F238E27FC236}">
                <a16:creationId xmlns:a16="http://schemas.microsoft.com/office/drawing/2014/main" id="{6FDEA914-4AB5-5B40-A89C-357216647D78}"/>
              </a:ext>
            </a:extLst>
          </p:cNvPr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3" name="AutoShape 18">
            <a:extLst>
              <a:ext uri="{FF2B5EF4-FFF2-40B4-BE49-F238E27FC236}">
                <a16:creationId xmlns:a16="http://schemas.microsoft.com/office/drawing/2014/main" id="{5268BF22-4C68-8E48-A8B6-7D3CB25D8691}"/>
              </a:ext>
            </a:extLst>
          </p:cNvPr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4" name="AutoShape 19">
            <a:extLst>
              <a:ext uri="{FF2B5EF4-FFF2-40B4-BE49-F238E27FC236}">
                <a16:creationId xmlns:a16="http://schemas.microsoft.com/office/drawing/2014/main" id="{6EF5B000-AD8E-9741-A83A-693997C305D7}"/>
              </a:ext>
            </a:extLst>
          </p:cNvPr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5" name="AutoShape 20">
            <a:extLst>
              <a:ext uri="{FF2B5EF4-FFF2-40B4-BE49-F238E27FC236}">
                <a16:creationId xmlns:a16="http://schemas.microsoft.com/office/drawing/2014/main" id="{D9C9897A-3626-BD44-A2E5-5B6C48867CE6}"/>
              </a:ext>
            </a:extLst>
          </p:cNvPr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6" name="AutoShape 21">
            <a:extLst>
              <a:ext uri="{FF2B5EF4-FFF2-40B4-BE49-F238E27FC236}">
                <a16:creationId xmlns:a16="http://schemas.microsoft.com/office/drawing/2014/main" id="{353DF795-9786-CE4B-92D3-8647450738B7}"/>
              </a:ext>
            </a:extLst>
          </p:cNvPr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7" name="AutoShape 22">
            <a:extLst>
              <a:ext uri="{FF2B5EF4-FFF2-40B4-BE49-F238E27FC236}">
                <a16:creationId xmlns:a16="http://schemas.microsoft.com/office/drawing/2014/main" id="{6F9B177F-BE2E-A744-8117-AA801324A0FA}"/>
              </a:ext>
            </a:extLst>
          </p:cNvPr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8" name="AutoShape 23">
            <a:extLst>
              <a:ext uri="{FF2B5EF4-FFF2-40B4-BE49-F238E27FC236}">
                <a16:creationId xmlns:a16="http://schemas.microsoft.com/office/drawing/2014/main" id="{C857AD2E-B770-F14A-AE75-3F4D3BA7315A}"/>
              </a:ext>
            </a:extLst>
          </p:cNvPr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89" name="AutoShape 24">
            <a:extLst>
              <a:ext uri="{FF2B5EF4-FFF2-40B4-BE49-F238E27FC236}">
                <a16:creationId xmlns:a16="http://schemas.microsoft.com/office/drawing/2014/main" id="{095F496F-EEE3-144E-BB60-CF3ED5FCA47E}"/>
              </a:ext>
            </a:extLst>
          </p:cNvPr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490" name="AutoShape 25">
            <a:extLst>
              <a:ext uri="{FF2B5EF4-FFF2-40B4-BE49-F238E27FC236}">
                <a16:creationId xmlns:a16="http://schemas.microsoft.com/office/drawing/2014/main" id="{019339C8-BE0F-934D-B430-E875D8A94DCD}"/>
              </a:ext>
            </a:extLst>
          </p:cNvPr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7626" name="Text Box 26">
            <a:extLst>
              <a:ext uri="{FF2B5EF4-FFF2-40B4-BE49-F238E27FC236}">
                <a16:creationId xmlns:a16="http://schemas.microsoft.com/office/drawing/2014/main" id="{DB28C121-3D75-D342-81C8-436AC3E1C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7627" name="Text Box 27">
            <a:extLst>
              <a:ext uri="{FF2B5EF4-FFF2-40B4-BE49-F238E27FC236}">
                <a16:creationId xmlns:a16="http://schemas.microsoft.com/office/drawing/2014/main" id="{DCD5EDA1-8EDD-034D-A287-3A98C57B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7628" name="Text Box 28">
            <a:extLst>
              <a:ext uri="{FF2B5EF4-FFF2-40B4-BE49-F238E27FC236}">
                <a16:creationId xmlns:a16="http://schemas.microsoft.com/office/drawing/2014/main" id="{1BE28571-143C-BE47-AA47-598511DA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7629" name="Text Box 29">
            <a:extLst>
              <a:ext uri="{FF2B5EF4-FFF2-40B4-BE49-F238E27FC236}">
                <a16:creationId xmlns:a16="http://schemas.microsoft.com/office/drawing/2014/main" id="{665725A1-67BA-7549-AD20-9C9F27FC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7630" name="Text Box 30">
            <a:extLst>
              <a:ext uri="{FF2B5EF4-FFF2-40B4-BE49-F238E27FC236}">
                <a16:creationId xmlns:a16="http://schemas.microsoft.com/office/drawing/2014/main" id="{EB41D709-BCE6-AA43-AFB0-8546F737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7631" name="Text Box 31">
            <a:extLst>
              <a:ext uri="{FF2B5EF4-FFF2-40B4-BE49-F238E27FC236}">
                <a16:creationId xmlns:a16="http://schemas.microsoft.com/office/drawing/2014/main" id="{40FFB6EE-752C-2043-B0EC-449350F19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7632" name="Text Box 32">
            <a:extLst>
              <a:ext uri="{FF2B5EF4-FFF2-40B4-BE49-F238E27FC236}">
                <a16:creationId xmlns:a16="http://schemas.microsoft.com/office/drawing/2014/main" id="{299C213A-DD6F-3044-B606-C337B692C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7633" name="Text Box 33">
            <a:extLst>
              <a:ext uri="{FF2B5EF4-FFF2-40B4-BE49-F238E27FC236}">
                <a16:creationId xmlns:a16="http://schemas.microsoft.com/office/drawing/2014/main" id="{A7E9050B-B8BC-3041-B8FA-56AC3698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7634" name="Text Box 34">
            <a:extLst>
              <a:ext uri="{FF2B5EF4-FFF2-40B4-BE49-F238E27FC236}">
                <a16:creationId xmlns:a16="http://schemas.microsoft.com/office/drawing/2014/main" id="{D4FA17C6-20B8-6C42-B964-0EB588E68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7635" name="Text Box 35">
            <a:extLst>
              <a:ext uri="{FF2B5EF4-FFF2-40B4-BE49-F238E27FC236}">
                <a16:creationId xmlns:a16="http://schemas.microsoft.com/office/drawing/2014/main" id="{D14D1AA4-1F73-C649-8F10-F65C56D6C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7636" name="Text Box 36">
            <a:extLst>
              <a:ext uri="{FF2B5EF4-FFF2-40B4-BE49-F238E27FC236}">
                <a16:creationId xmlns:a16="http://schemas.microsoft.com/office/drawing/2014/main" id="{1FBDC571-FBFF-B649-8C4E-C50313011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7637" name="Text Box 37">
            <a:extLst>
              <a:ext uri="{FF2B5EF4-FFF2-40B4-BE49-F238E27FC236}">
                <a16:creationId xmlns:a16="http://schemas.microsoft.com/office/drawing/2014/main" id="{5228A3E1-762B-F84A-A7A5-E8340B8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7638" name="Text Box 38">
            <a:extLst>
              <a:ext uri="{FF2B5EF4-FFF2-40B4-BE49-F238E27FC236}">
                <a16:creationId xmlns:a16="http://schemas.microsoft.com/office/drawing/2014/main" id="{653A15F7-A015-094B-AA2C-85CEC4488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7639" name="Text Box 39">
            <a:extLst>
              <a:ext uri="{FF2B5EF4-FFF2-40B4-BE49-F238E27FC236}">
                <a16:creationId xmlns:a16="http://schemas.microsoft.com/office/drawing/2014/main" id="{B3A68366-37DB-0344-A7EC-4B7037413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7640" name="Text Box 40">
            <a:extLst>
              <a:ext uri="{FF2B5EF4-FFF2-40B4-BE49-F238E27FC236}">
                <a16:creationId xmlns:a16="http://schemas.microsoft.com/office/drawing/2014/main" id="{AE5EC23B-6E44-E64C-AD66-7FA6E454C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82985" name="Freeform 41">
            <a:extLst>
              <a:ext uri="{FF2B5EF4-FFF2-40B4-BE49-F238E27FC236}">
                <a16:creationId xmlns:a16="http://schemas.microsoft.com/office/drawing/2014/main" id="{9CAD73BF-F65D-6B4B-B2E3-7A008C0F99C5}"/>
              </a:ext>
            </a:extLst>
          </p:cNvPr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>
              <a:gd name="T0" fmla="*/ 357862013 w 647"/>
              <a:gd name="T1" fmla="*/ 1232357200 h 576"/>
              <a:gd name="T2" fmla="*/ 178930213 w 647"/>
              <a:gd name="T3" fmla="*/ 1171873450 h 576"/>
              <a:gd name="T4" fmla="*/ 118446492 w 647"/>
              <a:gd name="T5" fmla="*/ 1151712200 h 576"/>
              <a:gd name="T6" fmla="*/ 0 w 647"/>
              <a:gd name="T7" fmla="*/ 972780313 h 576"/>
              <a:gd name="T8" fmla="*/ 20161240 w 647"/>
              <a:gd name="T9" fmla="*/ 516632825 h 576"/>
              <a:gd name="T10" fmla="*/ 138607733 w 647"/>
              <a:gd name="T11" fmla="*/ 337700938 h 576"/>
              <a:gd name="T12" fmla="*/ 297378293 w 647"/>
              <a:gd name="T13" fmla="*/ 98286888 h 576"/>
              <a:gd name="T14" fmla="*/ 378023253 w 647"/>
              <a:gd name="T15" fmla="*/ 78125638 h 576"/>
              <a:gd name="T16" fmla="*/ 796368987 w 647"/>
              <a:gd name="T17" fmla="*/ 20161250 h 576"/>
              <a:gd name="T18" fmla="*/ 1272677493 w 647"/>
              <a:gd name="T19" fmla="*/ 37803138 h 576"/>
              <a:gd name="T20" fmla="*/ 1451609293 w 647"/>
              <a:gd name="T21" fmla="*/ 236894688 h 576"/>
              <a:gd name="T22" fmla="*/ 1570055786 w 647"/>
              <a:gd name="T23" fmla="*/ 415826575 h 576"/>
              <a:gd name="T24" fmla="*/ 1610378266 w 647"/>
              <a:gd name="T25" fmla="*/ 536794075 h 576"/>
              <a:gd name="T26" fmla="*/ 1630539506 w 647"/>
              <a:gd name="T27" fmla="*/ 793850013 h 576"/>
              <a:gd name="T28" fmla="*/ 1610378266 w 647"/>
              <a:gd name="T29" fmla="*/ 1131550950 h 576"/>
              <a:gd name="T30" fmla="*/ 1174392241 w 647"/>
              <a:gd name="T31" fmla="*/ 1451610000 h 576"/>
              <a:gd name="T32" fmla="*/ 735885267 w 647"/>
              <a:gd name="T33" fmla="*/ 1431448750 h 576"/>
              <a:gd name="T34" fmla="*/ 675401546 w 647"/>
              <a:gd name="T35" fmla="*/ 1391126250 h 576"/>
              <a:gd name="T36" fmla="*/ 418345734 w 647"/>
              <a:gd name="T37" fmla="*/ 1292840950 h 576"/>
              <a:gd name="T38" fmla="*/ 357862013 w 647"/>
              <a:gd name="T39" fmla="*/ 1232357200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7642" name="Text Box 42">
            <a:extLst>
              <a:ext uri="{FF2B5EF4-FFF2-40B4-BE49-F238E27FC236}">
                <a16:creationId xmlns:a16="http://schemas.microsoft.com/office/drawing/2014/main" id="{C3D1857B-62F8-824A-8119-BF1234A27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7643" name="Text Box 43">
            <a:extLst>
              <a:ext uri="{FF2B5EF4-FFF2-40B4-BE49-F238E27FC236}">
                <a16:creationId xmlns:a16="http://schemas.microsoft.com/office/drawing/2014/main" id="{FA16B64C-651A-F64B-A79E-6DD6554A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7644" name="Text Box 44">
            <a:extLst>
              <a:ext uri="{FF2B5EF4-FFF2-40B4-BE49-F238E27FC236}">
                <a16:creationId xmlns:a16="http://schemas.microsoft.com/office/drawing/2014/main" id="{162F7B1B-1ED6-604D-87A2-E800A24C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5" name="Text Box 45">
            <a:extLst>
              <a:ext uri="{FF2B5EF4-FFF2-40B4-BE49-F238E27FC236}">
                <a16:creationId xmlns:a16="http://schemas.microsoft.com/office/drawing/2014/main" id="{449D8297-E5CD-A641-99A8-8F5F2089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6" name="Text Box 46">
            <a:extLst>
              <a:ext uri="{FF2B5EF4-FFF2-40B4-BE49-F238E27FC236}">
                <a16:creationId xmlns:a16="http://schemas.microsoft.com/office/drawing/2014/main" id="{7C74A7B2-AA65-884D-9480-75671C1AF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7" name="Text Box 47">
            <a:extLst>
              <a:ext uri="{FF2B5EF4-FFF2-40B4-BE49-F238E27FC236}">
                <a16:creationId xmlns:a16="http://schemas.microsoft.com/office/drawing/2014/main" id="{CC1E32CD-8FCA-7548-8431-E2A1310D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7648" name="Text Box 48">
            <a:extLst>
              <a:ext uri="{FF2B5EF4-FFF2-40B4-BE49-F238E27FC236}">
                <a16:creationId xmlns:a16="http://schemas.microsoft.com/office/drawing/2014/main" id="{8E1A3FCE-983D-204A-A34E-A0216682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49" name="Text Box 49">
            <a:extLst>
              <a:ext uri="{FF2B5EF4-FFF2-40B4-BE49-F238E27FC236}">
                <a16:creationId xmlns:a16="http://schemas.microsoft.com/office/drawing/2014/main" id="{0E175333-54D2-104D-BEC1-0AF492DC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7650" name="Text Box 50">
            <a:extLst>
              <a:ext uri="{FF2B5EF4-FFF2-40B4-BE49-F238E27FC236}">
                <a16:creationId xmlns:a16="http://schemas.microsoft.com/office/drawing/2014/main" id="{81CB57B4-88A0-774B-9862-AAC1793E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9" y="6319838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7651" name="AutoShape 51">
            <a:extLst>
              <a:ext uri="{FF2B5EF4-FFF2-40B4-BE49-F238E27FC236}">
                <a16:creationId xmlns:a16="http://schemas.microsoft.com/office/drawing/2014/main" id="{0CDAFCAB-1365-5F46-82A7-3CEB2449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7652" name="Text Box 52">
            <a:extLst>
              <a:ext uri="{FF2B5EF4-FFF2-40B4-BE49-F238E27FC236}">
                <a16:creationId xmlns:a16="http://schemas.microsoft.com/office/drawing/2014/main" id="{F103F524-009D-2F4E-A294-959DC37E4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2, 3, 4, 5, 6, 7, t }</a:t>
            </a:r>
          </a:p>
        </p:txBody>
      </p:sp>
      <p:sp>
        <p:nvSpPr>
          <p:cNvPr id="537655" name="Text Box 55">
            <a:extLst>
              <a:ext uri="{FF2B5EF4-FFF2-40B4-BE49-F238E27FC236}">
                <a16:creationId xmlns:a16="http://schemas.microsoft.com/office/drawing/2014/main" id="{7C6B0C2A-6575-FE44-9467-EC114AA3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7656" name="Text Box 56">
            <a:extLst>
              <a:ext uri="{FF2B5EF4-FFF2-40B4-BE49-F238E27FC236}">
                <a16:creationId xmlns:a16="http://schemas.microsoft.com/office/drawing/2014/main" id="{BEC985FD-15D5-F049-B276-2648662B3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57" name="Text Box 57">
            <a:extLst>
              <a:ext uri="{FF2B5EF4-FFF2-40B4-BE49-F238E27FC236}">
                <a16:creationId xmlns:a16="http://schemas.microsoft.com/office/drawing/2014/main" id="{0C90F96F-EE8D-B948-8286-E30C47AE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7658" name="Text Box 58">
            <a:extLst>
              <a:ext uri="{FF2B5EF4-FFF2-40B4-BE49-F238E27FC236}">
                <a16:creationId xmlns:a16="http://schemas.microsoft.com/office/drawing/2014/main" id="{F8C68DE8-6C9B-EB42-9746-5F23B8744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7659" name="Text Box 59">
            <a:extLst>
              <a:ext uri="{FF2B5EF4-FFF2-40B4-BE49-F238E27FC236}">
                <a16:creationId xmlns:a16="http://schemas.microsoft.com/office/drawing/2014/main" id="{6F5EF969-8228-D746-AD29-BBFB67D9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60" name="Text Box 60">
            <a:extLst>
              <a:ext uri="{FF2B5EF4-FFF2-40B4-BE49-F238E27FC236}">
                <a16:creationId xmlns:a16="http://schemas.microsoft.com/office/drawing/2014/main" id="{4F8B517F-8AC2-D840-AF5B-0C2A7CBF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61" name="AutoShape 61">
            <a:extLst>
              <a:ext uri="{FF2B5EF4-FFF2-40B4-BE49-F238E27FC236}">
                <a16:creationId xmlns:a16="http://schemas.microsoft.com/office/drawing/2014/main" id="{54AC812D-7766-FF44-86C4-F7CA5F1A86A5}"/>
              </a:ext>
            </a:extLst>
          </p:cNvPr>
          <p:cNvSpPr>
            <a:spLocks noChangeArrowheads="1"/>
          </p:cNvSpPr>
          <p:nvPr/>
        </p:nvSpPr>
        <p:spPr bwMode="auto">
          <a:xfrm rot="2984085">
            <a:off x="4183064" y="2317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7662" name="Text Box 62">
            <a:extLst>
              <a:ext uri="{FF2B5EF4-FFF2-40B4-BE49-F238E27FC236}">
                <a16:creationId xmlns:a16="http://schemas.microsoft.com/office/drawing/2014/main" id="{4F11D044-A96C-BF41-9F8F-61F33CDBA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4" y="2192338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9157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8D2998FB-099C-1D4F-8807-7C075D699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8627" name="Oval 3">
            <a:extLst>
              <a:ext uri="{FF2B5EF4-FFF2-40B4-BE49-F238E27FC236}">
                <a16:creationId xmlns:a16="http://schemas.microsoft.com/office/drawing/2014/main" id="{9B2D4CA8-6545-7A43-AFFF-AD41A16A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8628" name="Oval 4">
            <a:extLst>
              <a:ext uri="{FF2B5EF4-FFF2-40B4-BE49-F238E27FC236}">
                <a16:creationId xmlns:a16="http://schemas.microsoft.com/office/drawing/2014/main" id="{60B0988A-A4F6-E340-B4E3-5C4E1187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8629" name="Oval 5">
            <a:extLst>
              <a:ext uri="{FF2B5EF4-FFF2-40B4-BE49-F238E27FC236}">
                <a16:creationId xmlns:a16="http://schemas.microsoft.com/office/drawing/2014/main" id="{9EA5CED5-5BDC-9B4A-9614-D49D5C42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8630" name="Oval 6">
            <a:extLst>
              <a:ext uri="{FF2B5EF4-FFF2-40B4-BE49-F238E27FC236}">
                <a16:creationId xmlns:a16="http://schemas.microsoft.com/office/drawing/2014/main" id="{EA21CE89-CAA8-FF4A-BBC9-90B429E3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8631" name="Oval 7">
            <a:extLst>
              <a:ext uri="{FF2B5EF4-FFF2-40B4-BE49-F238E27FC236}">
                <a16:creationId xmlns:a16="http://schemas.microsoft.com/office/drawing/2014/main" id="{12CE55BC-34B4-5647-9899-D215D718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8632" name="Oval 8">
            <a:extLst>
              <a:ext uri="{FF2B5EF4-FFF2-40B4-BE49-F238E27FC236}">
                <a16:creationId xmlns:a16="http://schemas.microsoft.com/office/drawing/2014/main" id="{3EF6A963-0B6A-A04A-842B-48FC4685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8633" name="Oval 9">
            <a:extLst>
              <a:ext uri="{FF2B5EF4-FFF2-40B4-BE49-F238E27FC236}">
                <a16:creationId xmlns:a16="http://schemas.microsoft.com/office/drawing/2014/main" id="{E3D633B6-2835-7748-B0A4-45856D2F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8634" name="Oval 10">
            <a:extLst>
              <a:ext uri="{FF2B5EF4-FFF2-40B4-BE49-F238E27FC236}">
                <a16:creationId xmlns:a16="http://schemas.microsoft.com/office/drawing/2014/main" id="{6BD9665F-9F49-F740-83A8-1DD39571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3500" name="AutoShape 11">
            <a:extLst>
              <a:ext uri="{FF2B5EF4-FFF2-40B4-BE49-F238E27FC236}">
                <a16:creationId xmlns:a16="http://schemas.microsoft.com/office/drawing/2014/main" id="{72DE8B38-6560-C544-BF96-F9B2964B804C}"/>
              </a:ext>
            </a:extLst>
          </p:cNvPr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1" name="AutoShape 12">
            <a:extLst>
              <a:ext uri="{FF2B5EF4-FFF2-40B4-BE49-F238E27FC236}">
                <a16:creationId xmlns:a16="http://schemas.microsoft.com/office/drawing/2014/main" id="{35AEDF55-05B1-8F48-A1F7-C1A12C9DBE1E}"/>
              </a:ext>
            </a:extLst>
          </p:cNvPr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2" name="AutoShape 13">
            <a:extLst>
              <a:ext uri="{FF2B5EF4-FFF2-40B4-BE49-F238E27FC236}">
                <a16:creationId xmlns:a16="http://schemas.microsoft.com/office/drawing/2014/main" id="{65E7E50D-4BF7-444E-BEF4-B9FCC893E64E}"/>
              </a:ext>
            </a:extLst>
          </p:cNvPr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3" name="AutoShape 14">
            <a:extLst>
              <a:ext uri="{FF2B5EF4-FFF2-40B4-BE49-F238E27FC236}">
                <a16:creationId xmlns:a16="http://schemas.microsoft.com/office/drawing/2014/main" id="{7D28FCC0-37F9-A948-AB46-6358BB8E543C}"/>
              </a:ext>
            </a:extLst>
          </p:cNvPr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4" name="AutoShape 15">
            <a:extLst>
              <a:ext uri="{FF2B5EF4-FFF2-40B4-BE49-F238E27FC236}">
                <a16:creationId xmlns:a16="http://schemas.microsoft.com/office/drawing/2014/main" id="{78006727-B2B0-A449-8573-FC94139CC624}"/>
              </a:ext>
            </a:extLst>
          </p:cNvPr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5" name="AutoShape 16">
            <a:extLst>
              <a:ext uri="{FF2B5EF4-FFF2-40B4-BE49-F238E27FC236}">
                <a16:creationId xmlns:a16="http://schemas.microsoft.com/office/drawing/2014/main" id="{C06DA21E-1CAF-DD41-973C-57A8CA1A2CA7}"/>
              </a:ext>
            </a:extLst>
          </p:cNvPr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6" name="AutoShape 17">
            <a:extLst>
              <a:ext uri="{FF2B5EF4-FFF2-40B4-BE49-F238E27FC236}">
                <a16:creationId xmlns:a16="http://schemas.microsoft.com/office/drawing/2014/main" id="{D8E41006-A7CD-7747-A915-7050DACE4A04}"/>
              </a:ext>
            </a:extLst>
          </p:cNvPr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7" name="AutoShape 18">
            <a:extLst>
              <a:ext uri="{FF2B5EF4-FFF2-40B4-BE49-F238E27FC236}">
                <a16:creationId xmlns:a16="http://schemas.microsoft.com/office/drawing/2014/main" id="{7FAD4316-BC49-E041-B97C-D515E9FCFD7C}"/>
              </a:ext>
            </a:extLst>
          </p:cNvPr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8" name="AutoShape 19">
            <a:extLst>
              <a:ext uri="{FF2B5EF4-FFF2-40B4-BE49-F238E27FC236}">
                <a16:creationId xmlns:a16="http://schemas.microsoft.com/office/drawing/2014/main" id="{8A49E996-F6EC-3146-9167-1EE0B4EED2E3}"/>
              </a:ext>
            </a:extLst>
          </p:cNvPr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09" name="AutoShape 20">
            <a:extLst>
              <a:ext uri="{FF2B5EF4-FFF2-40B4-BE49-F238E27FC236}">
                <a16:creationId xmlns:a16="http://schemas.microsoft.com/office/drawing/2014/main" id="{CE398747-1047-DF40-9B1D-5868AE77B55F}"/>
              </a:ext>
            </a:extLst>
          </p:cNvPr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0" name="AutoShape 21">
            <a:extLst>
              <a:ext uri="{FF2B5EF4-FFF2-40B4-BE49-F238E27FC236}">
                <a16:creationId xmlns:a16="http://schemas.microsoft.com/office/drawing/2014/main" id="{538001B5-8858-7E47-845E-F5162BC07559}"/>
              </a:ext>
            </a:extLst>
          </p:cNvPr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1" name="AutoShape 22">
            <a:extLst>
              <a:ext uri="{FF2B5EF4-FFF2-40B4-BE49-F238E27FC236}">
                <a16:creationId xmlns:a16="http://schemas.microsoft.com/office/drawing/2014/main" id="{A6236369-9665-A746-BF08-47A4E2CB5E4D}"/>
              </a:ext>
            </a:extLst>
          </p:cNvPr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2" name="AutoShape 23">
            <a:extLst>
              <a:ext uri="{FF2B5EF4-FFF2-40B4-BE49-F238E27FC236}">
                <a16:creationId xmlns:a16="http://schemas.microsoft.com/office/drawing/2014/main" id="{8B51029F-7A0D-6247-87D4-11AC40A57365}"/>
              </a:ext>
            </a:extLst>
          </p:cNvPr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3" name="AutoShape 24">
            <a:extLst>
              <a:ext uri="{FF2B5EF4-FFF2-40B4-BE49-F238E27FC236}">
                <a16:creationId xmlns:a16="http://schemas.microsoft.com/office/drawing/2014/main" id="{F61521F9-218A-5A41-99CC-1A527607597D}"/>
              </a:ext>
            </a:extLst>
          </p:cNvPr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514" name="AutoShape 25">
            <a:extLst>
              <a:ext uri="{FF2B5EF4-FFF2-40B4-BE49-F238E27FC236}">
                <a16:creationId xmlns:a16="http://schemas.microsoft.com/office/drawing/2014/main" id="{E4F34367-EFAA-BB45-AC8A-EC06C30ED478}"/>
              </a:ext>
            </a:extLst>
          </p:cNvPr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8650" name="Text Box 26">
            <a:extLst>
              <a:ext uri="{FF2B5EF4-FFF2-40B4-BE49-F238E27FC236}">
                <a16:creationId xmlns:a16="http://schemas.microsoft.com/office/drawing/2014/main" id="{B7A6C3FD-5655-9542-8D19-62DE332C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8651" name="Text Box 27">
            <a:extLst>
              <a:ext uri="{FF2B5EF4-FFF2-40B4-BE49-F238E27FC236}">
                <a16:creationId xmlns:a16="http://schemas.microsoft.com/office/drawing/2014/main" id="{82050AC4-4E04-2F4B-B2A7-8C7EE0C7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8652" name="Text Box 28">
            <a:extLst>
              <a:ext uri="{FF2B5EF4-FFF2-40B4-BE49-F238E27FC236}">
                <a16:creationId xmlns:a16="http://schemas.microsoft.com/office/drawing/2014/main" id="{E2F962B5-EE9D-8245-9C17-3F4254B7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8653" name="Text Box 29">
            <a:extLst>
              <a:ext uri="{FF2B5EF4-FFF2-40B4-BE49-F238E27FC236}">
                <a16:creationId xmlns:a16="http://schemas.microsoft.com/office/drawing/2014/main" id="{63723907-4A4F-6D4C-BA9A-12E4C6570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8654" name="Text Box 30">
            <a:extLst>
              <a:ext uri="{FF2B5EF4-FFF2-40B4-BE49-F238E27FC236}">
                <a16:creationId xmlns:a16="http://schemas.microsoft.com/office/drawing/2014/main" id="{86E92B3F-8C8C-594E-8265-49ADB177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8655" name="Text Box 31">
            <a:extLst>
              <a:ext uri="{FF2B5EF4-FFF2-40B4-BE49-F238E27FC236}">
                <a16:creationId xmlns:a16="http://schemas.microsoft.com/office/drawing/2014/main" id="{FEAF9456-4B6D-0F45-9833-3AD41637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8656" name="Text Box 32">
            <a:extLst>
              <a:ext uri="{FF2B5EF4-FFF2-40B4-BE49-F238E27FC236}">
                <a16:creationId xmlns:a16="http://schemas.microsoft.com/office/drawing/2014/main" id="{3F72D980-87FE-F842-94B7-9A13535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8657" name="Text Box 33">
            <a:extLst>
              <a:ext uri="{FF2B5EF4-FFF2-40B4-BE49-F238E27FC236}">
                <a16:creationId xmlns:a16="http://schemas.microsoft.com/office/drawing/2014/main" id="{EB7AA0B7-F896-2745-BD22-565A7DD48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8658" name="Text Box 34">
            <a:extLst>
              <a:ext uri="{FF2B5EF4-FFF2-40B4-BE49-F238E27FC236}">
                <a16:creationId xmlns:a16="http://schemas.microsoft.com/office/drawing/2014/main" id="{99983AFA-E15A-D447-A831-308BD0F7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8659" name="Text Box 35">
            <a:extLst>
              <a:ext uri="{FF2B5EF4-FFF2-40B4-BE49-F238E27FC236}">
                <a16:creationId xmlns:a16="http://schemas.microsoft.com/office/drawing/2014/main" id="{76DF13B0-5CAA-1B46-AA28-053134C6F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8660" name="Text Box 36">
            <a:extLst>
              <a:ext uri="{FF2B5EF4-FFF2-40B4-BE49-F238E27FC236}">
                <a16:creationId xmlns:a16="http://schemas.microsoft.com/office/drawing/2014/main" id="{3DECBA77-6D15-2149-AEBE-3F149CF6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8661" name="Text Box 37">
            <a:extLst>
              <a:ext uri="{FF2B5EF4-FFF2-40B4-BE49-F238E27FC236}">
                <a16:creationId xmlns:a16="http://schemas.microsoft.com/office/drawing/2014/main" id="{D479E39C-561B-5441-AA2A-52B120681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8662" name="Text Box 38">
            <a:extLst>
              <a:ext uri="{FF2B5EF4-FFF2-40B4-BE49-F238E27FC236}">
                <a16:creationId xmlns:a16="http://schemas.microsoft.com/office/drawing/2014/main" id="{8E36BE75-FAA8-0D40-B9C7-28AE1269A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8663" name="Text Box 39">
            <a:extLst>
              <a:ext uri="{FF2B5EF4-FFF2-40B4-BE49-F238E27FC236}">
                <a16:creationId xmlns:a16="http://schemas.microsoft.com/office/drawing/2014/main" id="{4C20B218-628A-B24F-B3F3-F27967ED8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8664" name="Text Box 40">
            <a:extLst>
              <a:ext uri="{FF2B5EF4-FFF2-40B4-BE49-F238E27FC236}">
                <a16:creationId xmlns:a16="http://schemas.microsoft.com/office/drawing/2014/main" id="{6C4042B6-B3DB-6843-AF15-24C76C66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8666" name="Text Box 42">
            <a:extLst>
              <a:ext uri="{FF2B5EF4-FFF2-40B4-BE49-F238E27FC236}">
                <a16:creationId xmlns:a16="http://schemas.microsoft.com/office/drawing/2014/main" id="{0FCC5ABF-6921-1E46-9FF4-90E727A0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8667" name="Text Box 43">
            <a:extLst>
              <a:ext uri="{FF2B5EF4-FFF2-40B4-BE49-F238E27FC236}">
                <a16:creationId xmlns:a16="http://schemas.microsoft.com/office/drawing/2014/main" id="{4EC4FC21-5867-CF4D-ACDF-FD7EDC97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8668" name="Text Box 44">
            <a:extLst>
              <a:ext uri="{FF2B5EF4-FFF2-40B4-BE49-F238E27FC236}">
                <a16:creationId xmlns:a16="http://schemas.microsoft.com/office/drawing/2014/main" id="{C804BA3E-213A-7A4D-98ED-5494A850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69" name="Text Box 45">
            <a:extLst>
              <a:ext uri="{FF2B5EF4-FFF2-40B4-BE49-F238E27FC236}">
                <a16:creationId xmlns:a16="http://schemas.microsoft.com/office/drawing/2014/main" id="{ED8CB5DD-EDEA-5A41-82F7-3C1BF0101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70" name="Text Box 46">
            <a:extLst>
              <a:ext uri="{FF2B5EF4-FFF2-40B4-BE49-F238E27FC236}">
                <a16:creationId xmlns:a16="http://schemas.microsoft.com/office/drawing/2014/main" id="{A97FFE58-AA23-234A-B69A-AE9EBC5EC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71" name="Text Box 47">
            <a:extLst>
              <a:ext uri="{FF2B5EF4-FFF2-40B4-BE49-F238E27FC236}">
                <a16:creationId xmlns:a16="http://schemas.microsoft.com/office/drawing/2014/main" id="{A375BFC4-DDC4-264E-990B-11CB96D3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8672" name="Text Box 48">
            <a:extLst>
              <a:ext uri="{FF2B5EF4-FFF2-40B4-BE49-F238E27FC236}">
                <a16:creationId xmlns:a16="http://schemas.microsoft.com/office/drawing/2014/main" id="{CA852A99-2252-394A-8AF4-E0FB4813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73" name="Text Box 49">
            <a:extLst>
              <a:ext uri="{FF2B5EF4-FFF2-40B4-BE49-F238E27FC236}">
                <a16:creationId xmlns:a16="http://schemas.microsoft.com/office/drawing/2014/main" id="{8D356A09-9A47-E148-AC4B-C8B51AB7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8676" name="Text Box 52">
            <a:extLst>
              <a:ext uri="{FF2B5EF4-FFF2-40B4-BE49-F238E27FC236}">
                <a16:creationId xmlns:a16="http://schemas.microsoft.com/office/drawing/2014/main" id="{4415B077-D69F-2B44-8D9F-0059783AB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6, 7, t }</a:t>
            </a:r>
          </a:p>
        </p:txBody>
      </p:sp>
      <p:sp>
        <p:nvSpPr>
          <p:cNvPr id="538677" name="Text Box 53">
            <a:extLst>
              <a:ext uri="{FF2B5EF4-FFF2-40B4-BE49-F238E27FC236}">
                <a16:creationId xmlns:a16="http://schemas.microsoft.com/office/drawing/2014/main" id="{70B75DD5-68F4-834E-9E13-E27F4046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8678" name="Text Box 54">
            <a:extLst>
              <a:ext uri="{FF2B5EF4-FFF2-40B4-BE49-F238E27FC236}">
                <a16:creationId xmlns:a16="http://schemas.microsoft.com/office/drawing/2014/main" id="{11AE7D4B-0CEE-934F-9567-733772AA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8679" name="Text Box 55">
            <a:extLst>
              <a:ext uri="{FF2B5EF4-FFF2-40B4-BE49-F238E27FC236}">
                <a16:creationId xmlns:a16="http://schemas.microsoft.com/office/drawing/2014/main" id="{AD6BC2E0-D4F3-314A-96C4-CF1983B6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8680" name="Text Box 56">
            <a:extLst>
              <a:ext uri="{FF2B5EF4-FFF2-40B4-BE49-F238E27FC236}">
                <a16:creationId xmlns:a16="http://schemas.microsoft.com/office/drawing/2014/main" id="{233A39F8-C2A1-C449-AA79-AAC77F8C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8681" name="Text Box 57">
            <a:extLst>
              <a:ext uri="{FF2B5EF4-FFF2-40B4-BE49-F238E27FC236}">
                <a16:creationId xmlns:a16="http://schemas.microsoft.com/office/drawing/2014/main" id="{E48482AB-1F2E-B944-9A3C-999E40A9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8682" name="Text Box 58">
            <a:extLst>
              <a:ext uri="{FF2B5EF4-FFF2-40B4-BE49-F238E27FC236}">
                <a16:creationId xmlns:a16="http://schemas.microsoft.com/office/drawing/2014/main" id="{A225199B-3A90-E349-8527-B8ED91EA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85048" name="Freeform 61">
            <a:extLst>
              <a:ext uri="{FF2B5EF4-FFF2-40B4-BE49-F238E27FC236}">
                <a16:creationId xmlns:a16="http://schemas.microsoft.com/office/drawing/2014/main" id="{16904F9F-DA5A-144E-BE63-FE13BE8E3E96}"/>
              </a:ext>
            </a:extLst>
          </p:cNvPr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6 w 1961"/>
              <a:gd name="T17" fmla="*/ 189010874 h 1171"/>
              <a:gd name="T18" fmla="*/ 2147483646 w 1961"/>
              <a:gd name="T19" fmla="*/ 108365896 h 1171"/>
              <a:gd name="T20" fmla="*/ 2147483646 w 1961"/>
              <a:gd name="T21" fmla="*/ 108365896 h 1171"/>
              <a:gd name="T22" fmla="*/ 2147483646 w 1961"/>
              <a:gd name="T23" fmla="*/ 206652757 h 1171"/>
              <a:gd name="T24" fmla="*/ 2147483646 w 1961"/>
              <a:gd name="T25" fmla="*/ 246975246 h 1171"/>
              <a:gd name="T26" fmla="*/ 2147483646 w 1961"/>
              <a:gd name="T27" fmla="*/ 287297735 h 1171"/>
              <a:gd name="T28" fmla="*/ 2147483646 w 1961"/>
              <a:gd name="T29" fmla="*/ 604837337 h 1171"/>
              <a:gd name="T30" fmla="*/ 2147483646 w 1961"/>
              <a:gd name="T31" fmla="*/ 1519653016 h 1171"/>
              <a:gd name="T32" fmla="*/ 2147483646 w 1961"/>
              <a:gd name="T33" fmla="*/ 1759068589 h 1171"/>
              <a:gd name="T34" fmla="*/ 2147483646 w 1961"/>
              <a:gd name="T35" fmla="*/ 1937998841 h 1171"/>
              <a:gd name="T36" fmla="*/ 2147483646 w 1961"/>
              <a:gd name="T37" fmla="*/ 2016124458 h 1171"/>
              <a:gd name="T38" fmla="*/ 2147483646 w 1961"/>
              <a:gd name="T39" fmla="*/ 2116930681 h 1171"/>
              <a:gd name="T40" fmla="*/ 2147483646 w 1961"/>
              <a:gd name="T41" fmla="*/ 2147483646 h 1171"/>
              <a:gd name="T42" fmla="*/ 1696066222 w 1961"/>
              <a:gd name="T43" fmla="*/ 2147483646 h 1171"/>
              <a:gd name="T44" fmla="*/ 1378526484 w 1961"/>
              <a:gd name="T45" fmla="*/ 2147483646 h 1171"/>
              <a:gd name="T46" fmla="*/ 682963247 w 1961"/>
              <a:gd name="T47" fmla="*/ 2147483646 h 1171"/>
              <a:gd name="T48" fmla="*/ 304939749 w 1961"/>
              <a:gd name="T49" fmla="*/ 2147483646 h 1171"/>
              <a:gd name="T50" fmla="*/ 126007833 w 1961"/>
              <a:gd name="T51" fmla="*/ 2147483646 h 1171"/>
              <a:gd name="T52" fmla="*/ 85685326 w 1961"/>
              <a:gd name="T53" fmla="*/ 2147483646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strike="sngStrike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strike="sngStrike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</a:t>
            </a:r>
            <a:r>
              <a:rPr lang="en-US" sz="2800" strike="sngStrike" dirty="0"/>
              <a:t>, BGP</a:t>
            </a:r>
          </a:p>
          <a:p>
            <a:pPr lvl="1"/>
            <a:r>
              <a:rPr lang="en-US" sz="2800" strike="sngStrike" dirty="0"/>
              <a:t>OpenFlow, ODL and ONOS controllers</a:t>
            </a:r>
          </a:p>
          <a:p>
            <a:pPr lvl="1"/>
            <a:r>
              <a:rPr lang="en-US" sz="2800" strike="sngStrike" dirty="0"/>
              <a:t>Internet Control Message Protocol: ICMP</a:t>
            </a:r>
          </a:p>
          <a:p>
            <a:pPr lvl="1"/>
            <a:r>
              <a:rPr lang="en-US" sz="2800" strike="sngStrike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D503A55D-8435-234F-9CD1-E2EA33729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39651" name="Oval 3">
            <a:extLst>
              <a:ext uri="{FF2B5EF4-FFF2-40B4-BE49-F238E27FC236}">
                <a16:creationId xmlns:a16="http://schemas.microsoft.com/office/drawing/2014/main" id="{11DC8F28-A22C-864C-A856-18E4B72C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9652" name="Oval 4">
            <a:extLst>
              <a:ext uri="{FF2B5EF4-FFF2-40B4-BE49-F238E27FC236}">
                <a16:creationId xmlns:a16="http://schemas.microsoft.com/office/drawing/2014/main" id="{A2BC35E1-60BC-4441-809A-5294A08D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9653" name="Oval 5">
            <a:extLst>
              <a:ext uri="{FF2B5EF4-FFF2-40B4-BE49-F238E27FC236}">
                <a16:creationId xmlns:a16="http://schemas.microsoft.com/office/drawing/2014/main" id="{86016536-884A-0C41-8A99-CEEADDA5A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9654" name="Oval 6">
            <a:extLst>
              <a:ext uri="{FF2B5EF4-FFF2-40B4-BE49-F238E27FC236}">
                <a16:creationId xmlns:a16="http://schemas.microsoft.com/office/drawing/2014/main" id="{246ACACB-6780-D54E-8C52-0DC35ED8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9655" name="Oval 7">
            <a:extLst>
              <a:ext uri="{FF2B5EF4-FFF2-40B4-BE49-F238E27FC236}">
                <a16:creationId xmlns:a16="http://schemas.microsoft.com/office/drawing/2014/main" id="{0305AF96-F7A3-B040-A4E6-66E1AE0B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9656" name="Oval 8">
            <a:extLst>
              <a:ext uri="{FF2B5EF4-FFF2-40B4-BE49-F238E27FC236}">
                <a16:creationId xmlns:a16="http://schemas.microsoft.com/office/drawing/2014/main" id="{6C017041-6DD5-6E4B-9EC0-E9872008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9657" name="Oval 9">
            <a:extLst>
              <a:ext uri="{FF2B5EF4-FFF2-40B4-BE49-F238E27FC236}">
                <a16:creationId xmlns:a16="http://schemas.microsoft.com/office/drawing/2014/main" id="{2371B736-FA5E-5B42-AF85-7D495A28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9658" name="Oval 10">
            <a:extLst>
              <a:ext uri="{FF2B5EF4-FFF2-40B4-BE49-F238E27FC236}">
                <a16:creationId xmlns:a16="http://schemas.microsoft.com/office/drawing/2014/main" id="{025F7197-48F0-4344-9004-02659BFE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4524" name="AutoShape 11">
            <a:extLst>
              <a:ext uri="{FF2B5EF4-FFF2-40B4-BE49-F238E27FC236}">
                <a16:creationId xmlns:a16="http://schemas.microsoft.com/office/drawing/2014/main" id="{4C3002AC-7CF2-5948-9AB1-1B5B8987A199}"/>
              </a:ext>
            </a:extLst>
          </p:cNvPr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5" name="AutoShape 12">
            <a:extLst>
              <a:ext uri="{FF2B5EF4-FFF2-40B4-BE49-F238E27FC236}">
                <a16:creationId xmlns:a16="http://schemas.microsoft.com/office/drawing/2014/main" id="{6E22BE6C-42FF-9B40-830F-E10CFD58C0DF}"/>
              </a:ext>
            </a:extLst>
          </p:cNvPr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6" name="AutoShape 13">
            <a:extLst>
              <a:ext uri="{FF2B5EF4-FFF2-40B4-BE49-F238E27FC236}">
                <a16:creationId xmlns:a16="http://schemas.microsoft.com/office/drawing/2014/main" id="{FEA665F9-B765-4F4D-8C83-A040A01ED29F}"/>
              </a:ext>
            </a:extLst>
          </p:cNvPr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7" name="AutoShape 14">
            <a:extLst>
              <a:ext uri="{FF2B5EF4-FFF2-40B4-BE49-F238E27FC236}">
                <a16:creationId xmlns:a16="http://schemas.microsoft.com/office/drawing/2014/main" id="{C2D1E020-28FC-6349-BC90-78548738032C}"/>
              </a:ext>
            </a:extLst>
          </p:cNvPr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8" name="AutoShape 15">
            <a:extLst>
              <a:ext uri="{FF2B5EF4-FFF2-40B4-BE49-F238E27FC236}">
                <a16:creationId xmlns:a16="http://schemas.microsoft.com/office/drawing/2014/main" id="{C821E7DE-C99A-CC47-A937-8DD3B309BAF0}"/>
              </a:ext>
            </a:extLst>
          </p:cNvPr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29" name="AutoShape 16">
            <a:extLst>
              <a:ext uri="{FF2B5EF4-FFF2-40B4-BE49-F238E27FC236}">
                <a16:creationId xmlns:a16="http://schemas.microsoft.com/office/drawing/2014/main" id="{A67B254A-9951-2047-8B37-60791D41FDE5}"/>
              </a:ext>
            </a:extLst>
          </p:cNvPr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0" name="AutoShape 17">
            <a:extLst>
              <a:ext uri="{FF2B5EF4-FFF2-40B4-BE49-F238E27FC236}">
                <a16:creationId xmlns:a16="http://schemas.microsoft.com/office/drawing/2014/main" id="{4CFAB29B-81EF-7A44-B4AD-0D2AFEC32B50}"/>
              </a:ext>
            </a:extLst>
          </p:cNvPr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1" name="AutoShape 18">
            <a:extLst>
              <a:ext uri="{FF2B5EF4-FFF2-40B4-BE49-F238E27FC236}">
                <a16:creationId xmlns:a16="http://schemas.microsoft.com/office/drawing/2014/main" id="{3B4BB4E1-888E-084E-A086-D3A02F16D33D}"/>
              </a:ext>
            </a:extLst>
          </p:cNvPr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2" name="AutoShape 19">
            <a:extLst>
              <a:ext uri="{FF2B5EF4-FFF2-40B4-BE49-F238E27FC236}">
                <a16:creationId xmlns:a16="http://schemas.microsoft.com/office/drawing/2014/main" id="{E5490C86-50BA-5946-955C-C98D37171EF1}"/>
              </a:ext>
            </a:extLst>
          </p:cNvPr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3" name="AutoShape 20">
            <a:extLst>
              <a:ext uri="{FF2B5EF4-FFF2-40B4-BE49-F238E27FC236}">
                <a16:creationId xmlns:a16="http://schemas.microsoft.com/office/drawing/2014/main" id="{C79B4B15-578C-BB46-8B3D-57CF6F3D8CD6}"/>
              </a:ext>
            </a:extLst>
          </p:cNvPr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4" name="AutoShape 21">
            <a:extLst>
              <a:ext uri="{FF2B5EF4-FFF2-40B4-BE49-F238E27FC236}">
                <a16:creationId xmlns:a16="http://schemas.microsoft.com/office/drawing/2014/main" id="{55694052-59DE-6842-BFDB-0CCD219AAEC7}"/>
              </a:ext>
            </a:extLst>
          </p:cNvPr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5" name="AutoShape 22">
            <a:extLst>
              <a:ext uri="{FF2B5EF4-FFF2-40B4-BE49-F238E27FC236}">
                <a16:creationId xmlns:a16="http://schemas.microsoft.com/office/drawing/2014/main" id="{A66A494A-9684-3244-BB47-24B92A36FB86}"/>
              </a:ext>
            </a:extLst>
          </p:cNvPr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6" name="AutoShape 23">
            <a:extLst>
              <a:ext uri="{FF2B5EF4-FFF2-40B4-BE49-F238E27FC236}">
                <a16:creationId xmlns:a16="http://schemas.microsoft.com/office/drawing/2014/main" id="{A3BDA615-9248-B042-A98C-09B2F6532BE6}"/>
              </a:ext>
            </a:extLst>
          </p:cNvPr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7" name="AutoShape 24">
            <a:extLst>
              <a:ext uri="{FF2B5EF4-FFF2-40B4-BE49-F238E27FC236}">
                <a16:creationId xmlns:a16="http://schemas.microsoft.com/office/drawing/2014/main" id="{37EADC6C-5A7D-DA43-9415-A8A7A103A7D2}"/>
              </a:ext>
            </a:extLst>
          </p:cNvPr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538" name="AutoShape 25">
            <a:extLst>
              <a:ext uri="{FF2B5EF4-FFF2-40B4-BE49-F238E27FC236}">
                <a16:creationId xmlns:a16="http://schemas.microsoft.com/office/drawing/2014/main" id="{37C08BB7-D80D-E746-BCD5-56A6090B2C23}"/>
              </a:ext>
            </a:extLst>
          </p:cNvPr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9674" name="Text Box 26">
            <a:extLst>
              <a:ext uri="{FF2B5EF4-FFF2-40B4-BE49-F238E27FC236}">
                <a16:creationId xmlns:a16="http://schemas.microsoft.com/office/drawing/2014/main" id="{7F430DCD-1AAB-674E-949B-1220C4D7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9675" name="Text Box 27">
            <a:extLst>
              <a:ext uri="{FF2B5EF4-FFF2-40B4-BE49-F238E27FC236}">
                <a16:creationId xmlns:a16="http://schemas.microsoft.com/office/drawing/2014/main" id="{FFF34090-2F73-C54A-AC7B-DA0E86CA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9676" name="Text Box 28">
            <a:extLst>
              <a:ext uri="{FF2B5EF4-FFF2-40B4-BE49-F238E27FC236}">
                <a16:creationId xmlns:a16="http://schemas.microsoft.com/office/drawing/2014/main" id="{D502C2DD-F382-9E43-9EBD-DB034F23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9677" name="Text Box 29">
            <a:extLst>
              <a:ext uri="{FF2B5EF4-FFF2-40B4-BE49-F238E27FC236}">
                <a16:creationId xmlns:a16="http://schemas.microsoft.com/office/drawing/2014/main" id="{6B7229A6-A94A-0445-8950-5D54E36A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9678" name="Text Box 30">
            <a:extLst>
              <a:ext uri="{FF2B5EF4-FFF2-40B4-BE49-F238E27FC236}">
                <a16:creationId xmlns:a16="http://schemas.microsoft.com/office/drawing/2014/main" id="{CB8D8217-1814-0B48-93FE-3550BDAC9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9679" name="Text Box 31">
            <a:extLst>
              <a:ext uri="{FF2B5EF4-FFF2-40B4-BE49-F238E27FC236}">
                <a16:creationId xmlns:a16="http://schemas.microsoft.com/office/drawing/2014/main" id="{3FBF09E0-42EE-E544-9BA6-B6033ADB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9680" name="Text Box 32">
            <a:extLst>
              <a:ext uri="{FF2B5EF4-FFF2-40B4-BE49-F238E27FC236}">
                <a16:creationId xmlns:a16="http://schemas.microsoft.com/office/drawing/2014/main" id="{4F7CFE91-404F-2141-B34F-49AF4CE1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9681" name="Text Box 33">
            <a:extLst>
              <a:ext uri="{FF2B5EF4-FFF2-40B4-BE49-F238E27FC236}">
                <a16:creationId xmlns:a16="http://schemas.microsoft.com/office/drawing/2014/main" id="{3D9F5B76-FA31-0B4D-B7DE-FF83817C1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9682" name="Text Box 34">
            <a:extLst>
              <a:ext uri="{FF2B5EF4-FFF2-40B4-BE49-F238E27FC236}">
                <a16:creationId xmlns:a16="http://schemas.microsoft.com/office/drawing/2014/main" id="{D8E25FA8-A4C3-3C49-9A1E-20F4B549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9683" name="Text Box 35">
            <a:extLst>
              <a:ext uri="{FF2B5EF4-FFF2-40B4-BE49-F238E27FC236}">
                <a16:creationId xmlns:a16="http://schemas.microsoft.com/office/drawing/2014/main" id="{7D398306-1F6B-5D47-8CE4-F42F348A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9684" name="Text Box 36">
            <a:extLst>
              <a:ext uri="{FF2B5EF4-FFF2-40B4-BE49-F238E27FC236}">
                <a16:creationId xmlns:a16="http://schemas.microsoft.com/office/drawing/2014/main" id="{4C1FF9E6-D9B1-7B41-8771-3D5DCAA0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9685" name="Text Box 37">
            <a:extLst>
              <a:ext uri="{FF2B5EF4-FFF2-40B4-BE49-F238E27FC236}">
                <a16:creationId xmlns:a16="http://schemas.microsoft.com/office/drawing/2014/main" id="{62AE990D-BCD2-FB46-8EA1-3C71AB08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9686" name="Text Box 38">
            <a:extLst>
              <a:ext uri="{FF2B5EF4-FFF2-40B4-BE49-F238E27FC236}">
                <a16:creationId xmlns:a16="http://schemas.microsoft.com/office/drawing/2014/main" id="{BA99BA31-0518-D146-B063-304BE1FDD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9687" name="Text Box 39">
            <a:extLst>
              <a:ext uri="{FF2B5EF4-FFF2-40B4-BE49-F238E27FC236}">
                <a16:creationId xmlns:a16="http://schemas.microsoft.com/office/drawing/2014/main" id="{0E2EE8C8-A95C-D142-9AB2-B5ABEDEA3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9688" name="Text Box 40">
            <a:extLst>
              <a:ext uri="{FF2B5EF4-FFF2-40B4-BE49-F238E27FC236}">
                <a16:creationId xmlns:a16="http://schemas.microsoft.com/office/drawing/2014/main" id="{F3126AFB-511C-3840-A557-F4AC9B3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9689" name="Text Box 41">
            <a:extLst>
              <a:ext uri="{FF2B5EF4-FFF2-40B4-BE49-F238E27FC236}">
                <a16:creationId xmlns:a16="http://schemas.microsoft.com/office/drawing/2014/main" id="{B161BDEF-9D46-9C4A-A65C-98419745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9690" name="Text Box 42">
            <a:extLst>
              <a:ext uri="{FF2B5EF4-FFF2-40B4-BE49-F238E27FC236}">
                <a16:creationId xmlns:a16="http://schemas.microsoft.com/office/drawing/2014/main" id="{5E7EAC62-8370-454D-A81C-F497A8BA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9691" name="Text Box 43">
            <a:extLst>
              <a:ext uri="{FF2B5EF4-FFF2-40B4-BE49-F238E27FC236}">
                <a16:creationId xmlns:a16="http://schemas.microsoft.com/office/drawing/2014/main" id="{CEE2F027-E313-614E-B53B-48D51D1A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9692" name="Text Box 44">
            <a:extLst>
              <a:ext uri="{FF2B5EF4-FFF2-40B4-BE49-F238E27FC236}">
                <a16:creationId xmlns:a16="http://schemas.microsoft.com/office/drawing/2014/main" id="{5E863636-2142-D14C-A4B3-1FDB17E1D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693" name="Text Box 45">
            <a:extLst>
              <a:ext uri="{FF2B5EF4-FFF2-40B4-BE49-F238E27FC236}">
                <a16:creationId xmlns:a16="http://schemas.microsoft.com/office/drawing/2014/main" id="{995CB550-6D82-E943-B1AE-31FA7A0BE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694" name="Text Box 46">
            <a:extLst>
              <a:ext uri="{FF2B5EF4-FFF2-40B4-BE49-F238E27FC236}">
                <a16:creationId xmlns:a16="http://schemas.microsoft.com/office/drawing/2014/main" id="{136D206E-EC44-1145-B2D9-502D289C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9695" name="Text Box 47">
            <a:extLst>
              <a:ext uri="{FF2B5EF4-FFF2-40B4-BE49-F238E27FC236}">
                <a16:creationId xmlns:a16="http://schemas.microsoft.com/office/drawing/2014/main" id="{4F193574-4530-7541-BD39-0800E82C9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696" name="Text Box 48">
            <a:extLst>
              <a:ext uri="{FF2B5EF4-FFF2-40B4-BE49-F238E27FC236}">
                <a16:creationId xmlns:a16="http://schemas.microsoft.com/office/drawing/2014/main" id="{BC2C1668-E9B3-994B-AA7A-0556546A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39697" name="Text Box 49">
            <a:extLst>
              <a:ext uri="{FF2B5EF4-FFF2-40B4-BE49-F238E27FC236}">
                <a16:creationId xmlns:a16="http://schemas.microsoft.com/office/drawing/2014/main" id="{166D7FD2-CFC7-7041-9CA8-5B0C6E91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6, 7, t }</a:t>
            </a:r>
          </a:p>
        </p:txBody>
      </p:sp>
      <p:sp>
        <p:nvSpPr>
          <p:cNvPr id="539698" name="Text Box 50">
            <a:extLst>
              <a:ext uri="{FF2B5EF4-FFF2-40B4-BE49-F238E27FC236}">
                <a16:creationId xmlns:a16="http://schemas.microsoft.com/office/drawing/2014/main" id="{9CEDE81D-DFE6-B64E-A1EE-A27FE253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9699" name="Text Box 51">
            <a:extLst>
              <a:ext uri="{FF2B5EF4-FFF2-40B4-BE49-F238E27FC236}">
                <a16:creationId xmlns:a16="http://schemas.microsoft.com/office/drawing/2014/main" id="{53CDB3EB-F302-6E41-B5AF-67B4F0D5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0" name="Text Box 52">
            <a:extLst>
              <a:ext uri="{FF2B5EF4-FFF2-40B4-BE49-F238E27FC236}">
                <a16:creationId xmlns:a16="http://schemas.microsoft.com/office/drawing/2014/main" id="{598DBF9B-6B51-1649-AF55-8CD5EBFF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39701" name="Text Box 53">
            <a:extLst>
              <a:ext uri="{FF2B5EF4-FFF2-40B4-BE49-F238E27FC236}">
                <a16:creationId xmlns:a16="http://schemas.microsoft.com/office/drawing/2014/main" id="{05159B71-C6E0-D749-832F-768A184E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39702" name="Text Box 54">
            <a:extLst>
              <a:ext uri="{FF2B5EF4-FFF2-40B4-BE49-F238E27FC236}">
                <a16:creationId xmlns:a16="http://schemas.microsoft.com/office/drawing/2014/main" id="{4C73F5ED-8121-9F4A-9489-A6068073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3" name="Text Box 55">
            <a:extLst>
              <a:ext uri="{FF2B5EF4-FFF2-40B4-BE49-F238E27FC236}">
                <a16:creationId xmlns:a16="http://schemas.microsoft.com/office/drawing/2014/main" id="{E8AADC91-A61F-7949-B6EA-E194A3EB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8" name="AutoShape 60">
            <a:extLst>
              <a:ext uri="{FF2B5EF4-FFF2-40B4-BE49-F238E27FC236}">
                <a16:creationId xmlns:a16="http://schemas.microsoft.com/office/drawing/2014/main" id="{10E0F235-208E-2E46-86C1-97C27DAC8F3C}"/>
              </a:ext>
            </a:extLst>
          </p:cNvPr>
          <p:cNvSpPr>
            <a:spLocks noChangeArrowheads="1"/>
          </p:cNvSpPr>
          <p:nvPr/>
        </p:nvSpPr>
        <p:spPr bwMode="auto">
          <a:xfrm rot="-3296093">
            <a:off x="9231314" y="2176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39709" name="Text Box 61">
            <a:extLst>
              <a:ext uri="{FF2B5EF4-FFF2-40B4-BE49-F238E27FC236}">
                <a16:creationId xmlns:a16="http://schemas.microsoft.com/office/drawing/2014/main" id="{03FB2492-7E63-B94A-9633-EE0A94629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852613"/>
            <a:ext cx="205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decrease length</a:t>
            </a:r>
          </a:p>
        </p:txBody>
      </p:sp>
      <p:sp>
        <p:nvSpPr>
          <p:cNvPr id="539710" name="Text Box 62">
            <a:extLst>
              <a:ext uri="{FF2B5EF4-FFF2-40B4-BE49-F238E27FC236}">
                <a16:creationId xmlns:a16="http://schemas.microsoft.com/office/drawing/2014/main" id="{9FFFD2B6-21A9-E44F-8054-2186D697D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11" name="Text Box 63">
            <a:extLst>
              <a:ext uri="{FF2B5EF4-FFF2-40B4-BE49-F238E27FC236}">
                <a16:creationId xmlns:a16="http://schemas.microsoft.com/office/drawing/2014/main" id="{B9809702-6DA1-704C-9D12-7CE5EABF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87100" name="Freeform 56">
            <a:extLst>
              <a:ext uri="{FF2B5EF4-FFF2-40B4-BE49-F238E27FC236}">
                <a16:creationId xmlns:a16="http://schemas.microsoft.com/office/drawing/2014/main" id="{541FB64A-8FA9-9A4D-9070-62D89AC244F5}"/>
              </a:ext>
            </a:extLst>
          </p:cNvPr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6 w 1961"/>
              <a:gd name="T17" fmla="*/ 189010874 h 1171"/>
              <a:gd name="T18" fmla="*/ 2147483646 w 1961"/>
              <a:gd name="T19" fmla="*/ 108365896 h 1171"/>
              <a:gd name="T20" fmla="*/ 2147483646 w 1961"/>
              <a:gd name="T21" fmla="*/ 108365896 h 1171"/>
              <a:gd name="T22" fmla="*/ 2147483646 w 1961"/>
              <a:gd name="T23" fmla="*/ 206652757 h 1171"/>
              <a:gd name="T24" fmla="*/ 2147483646 w 1961"/>
              <a:gd name="T25" fmla="*/ 246975246 h 1171"/>
              <a:gd name="T26" fmla="*/ 2147483646 w 1961"/>
              <a:gd name="T27" fmla="*/ 287297735 h 1171"/>
              <a:gd name="T28" fmla="*/ 2147483646 w 1961"/>
              <a:gd name="T29" fmla="*/ 604837337 h 1171"/>
              <a:gd name="T30" fmla="*/ 2147483646 w 1961"/>
              <a:gd name="T31" fmla="*/ 1519653016 h 1171"/>
              <a:gd name="T32" fmla="*/ 2147483646 w 1961"/>
              <a:gd name="T33" fmla="*/ 1759068589 h 1171"/>
              <a:gd name="T34" fmla="*/ 2147483646 w 1961"/>
              <a:gd name="T35" fmla="*/ 1937998841 h 1171"/>
              <a:gd name="T36" fmla="*/ 2147483646 w 1961"/>
              <a:gd name="T37" fmla="*/ 2016124458 h 1171"/>
              <a:gd name="T38" fmla="*/ 2147483646 w 1961"/>
              <a:gd name="T39" fmla="*/ 2116930681 h 1171"/>
              <a:gd name="T40" fmla="*/ 2147483646 w 1961"/>
              <a:gd name="T41" fmla="*/ 2147483646 h 1171"/>
              <a:gd name="T42" fmla="*/ 1696066222 w 1961"/>
              <a:gd name="T43" fmla="*/ 2147483646 h 1171"/>
              <a:gd name="T44" fmla="*/ 1378526484 w 1961"/>
              <a:gd name="T45" fmla="*/ 2147483646 h 1171"/>
              <a:gd name="T46" fmla="*/ 682963247 w 1961"/>
              <a:gd name="T47" fmla="*/ 2147483646 h 1171"/>
              <a:gd name="T48" fmla="*/ 304939749 w 1961"/>
              <a:gd name="T49" fmla="*/ 2147483646 h 1171"/>
              <a:gd name="T50" fmla="*/ 126007833 w 1961"/>
              <a:gd name="T51" fmla="*/ 2147483646 h 1171"/>
              <a:gd name="T52" fmla="*/ 85685326 w 1961"/>
              <a:gd name="T53" fmla="*/ 2147483646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6B061295-6E90-A543-B49C-47A2473DA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0675" name="Oval 3">
            <a:extLst>
              <a:ext uri="{FF2B5EF4-FFF2-40B4-BE49-F238E27FC236}">
                <a16:creationId xmlns:a16="http://schemas.microsoft.com/office/drawing/2014/main" id="{FE746D02-1FA5-2547-9914-49A63456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0676" name="Oval 4">
            <a:extLst>
              <a:ext uri="{FF2B5EF4-FFF2-40B4-BE49-F238E27FC236}">
                <a16:creationId xmlns:a16="http://schemas.microsoft.com/office/drawing/2014/main" id="{CEC6BEA8-AE92-E84C-ABB2-D9BF1D99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0677" name="Oval 5">
            <a:extLst>
              <a:ext uri="{FF2B5EF4-FFF2-40B4-BE49-F238E27FC236}">
                <a16:creationId xmlns:a16="http://schemas.microsoft.com/office/drawing/2014/main" id="{7193E0F8-E4CF-DC48-93C8-02F31AD1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0678" name="Oval 6">
            <a:extLst>
              <a:ext uri="{FF2B5EF4-FFF2-40B4-BE49-F238E27FC236}">
                <a16:creationId xmlns:a16="http://schemas.microsoft.com/office/drawing/2014/main" id="{67FA9CD6-D830-E042-9B9A-58B9ED51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0679" name="Oval 7">
            <a:extLst>
              <a:ext uri="{FF2B5EF4-FFF2-40B4-BE49-F238E27FC236}">
                <a16:creationId xmlns:a16="http://schemas.microsoft.com/office/drawing/2014/main" id="{A844139E-9525-DA41-B853-1E239639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0680" name="Oval 8">
            <a:extLst>
              <a:ext uri="{FF2B5EF4-FFF2-40B4-BE49-F238E27FC236}">
                <a16:creationId xmlns:a16="http://schemas.microsoft.com/office/drawing/2014/main" id="{47CCD12A-5F67-0144-8FF3-AF1A62BC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0681" name="Oval 9">
            <a:extLst>
              <a:ext uri="{FF2B5EF4-FFF2-40B4-BE49-F238E27FC236}">
                <a16:creationId xmlns:a16="http://schemas.microsoft.com/office/drawing/2014/main" id="{4EF7E882-F6A0-874B-AFE5-AD2DE697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0682" name="Oval 10">
            <a:extLst>
              <a:ext uri="{FF2B5EF4-FFF2-40B4-BE49-F238E27FC236}">
                <a16:creationId xmlns:a16="http://schemas.microsoft.com/office/drawing/2014/main" id="{9327A66F-A9F8-8F45-9310-460228E8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5548" name="AutoShape 11">
            <a:extLst>
              <a:ext uri="{FF2B5EF4-FFF2-40B4-BE49-F238E27FC236}">
                <a16:creationId xmlns:a16="http://schemas.microsoft.com/office/drawing/2014/main" id="{B299C6AC-9404-C845-9383-97A86324E17A}"/>
              </a:ext>
            </a:extLst>
          </p:cNvPr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49" name="AutoShape 12">
            <a:extLst>
              <a:ext uri="{FF2B5EF4-FFF2-40B4-BE49-F238E27FC236}">
                <a16:creationId xmlns:a16="http://schemas.microsoft.com/office/drawing/2014/main" id="{D7A4D018-DDD2-834E-B648-D3EF8AAA8794}"/>
              </a:ext>
            </a:extLst>
          </p:cNvPr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0" name="AutoShape 13">
            <a:extLst>
              <a:ext uri="{FF2B5EF4-FFF2-40B4-BE49-F238E27FC236}">
                <a16:creationId xmlns:a16="http://schemas.microsoft.com/office/drawing/2014/main" id="{E71329D7-F743-5C43-A53D-D9A1F6CEA3E0}"/>
              </a:ext>
            </a:extLst>
          </p:cNvPr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1" name="AutoShape 14">
            <a:extLst>
              <a:ext uri="{FF2B5EF4-FFF2-40B4-BE49-F238E27FC236}">
                <a16:creationId xmlns:a16="http://schemas.microsoft.com/office/drawing/2014/main" id="{7B5B0EF9-94A1-F04A-954C-707F2EE15E21}"/>
              </a:ext>
            </a:extLst>
          </p:cNvPr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2" name="AutoShape 15">
            <a:extLst>
              <a:ext uri="{FF2B5EF4-FFF2-40B4-BE49-F238E27FC236}">
                <a16:creationId xmlns:a16="http://schemas.microsoft.com/office/drawing/2014/main" id="{7B8BA557-88B0-F84D-8019-ECF6B83C0C7E}"/>
              </a:ext>
            </a:extLst>
          </p:cNvPr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3" name="AutoShape 16">
            <a:extLst>
              <a:ext uri="{FF2B5EF4-FFF2-40B4-BE49-F238E27FC236}">
                <a16:creationId xmlns:a16="http://schemas.microsoft.com/office/drawing/2014/main" id="{4D68CA26-E389-2E41-BF36-198C665F6D71}"/>
              </a:ext>
            </a:extLst>
          </p:cNvPr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4" name="AutoShape 17">
            <a:extLst>
              <a:ext uri="{FF2B5EF4-FFF2-40B4-BE49-F238E27FC236}">
                <a16:creationId xmlns:a16="http://schemas.microsoft.com/office/drawing/2014/main" id="{6D48CBD0-1C0C-8F46-8806-C0B47C90C850}"/>
              </a:ext>
            </a:extLst>
          </p:cNvPr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5" name="AutoShape 18">
            <a:extLst>
              <a:ext uri="{FF2B5EF4-FFF2-40B4-BE49-F238E27FC236}">
                <a16:creationId xmlns:a16="http://schemas.microsoft.com/office/drawing/2014/main" id="{2EE0A86D-CF4A-B64C-9568-3D01471F942B}"/>
              </a:ext>
            </a:extLst>
          </p:cNvPr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6" name="AutoShape 19">
            <a:extLst>
              <a:ext uri="{FF2B5EF4-FFF2-40B4-BE49-F238E27FC236}">
                <a16:creationId xmlns:a16="http://schemas.microsoft.com/office/drawing/2014/main" id="{514564B9-494A-0D4D-99B7-9C4FDEBCC34C}"/>
              </a:ext>
            </a:extLst>
          </p:cNvPr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7" name="AutoShape 20">
            <a:extLst>
              <a:ext uri="{FF2B5EF4-FFF2-40B4-BE49-F238E27FC236}">
                <a16:creationId xmlns:a16="http://schemas.microsoft.com/office/drawing/2014/main" id="{56BFF542-5AD0-714C-BD01-7086076D0089}"/>
              </a:ext>
            </a:extLst>
          </p:cNvPr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8" name="AutoShape 21">
            <a:extLst>
              <a:ext uri="{FF2B5EF4-FFF2-40B4-BE49-F238E27FC236}">
                <a16:creationId xmlns:a16="http://schemas.microsoft.com/office/drawing/2014/main" id="{F59FEBA6-8881-054B-875C-F16618F7991C}"/>
              </a:ext>
            </a:extLst>
          </p:cNvPr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59" name="AutoShape 22">
            <a:extLst>
              <a:ext uri="{FF2B5EF4-FFF2-40B4-BE49-F238E27FC236}">
                <a16:creationId xmlns:a16="http://schemas.microsoft.com/office/drawing/2014/main" id="{E307744A-FDCE-5742-8D0F-AFE80D9310C3}"/>
              </a:ext>
            </a:extLst>
          </p:cNvPr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60" name="AutoShape 23">
            <a:extLst>
              <a:ext uri="{FF2B5EF4-FFF2-40B4-BE49-F238E27FC236}">
                <a16:creationId xmlns:a16="http://schemas.microsoft.com/office/drawing/2014/main" id="{4F1D9089-C035-964B-A603-715814A54FCE}"/>
              </a:ext>
            </a:extLst>
          </p:cNvPr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61" name="AutoShape 24">
            <a:extLst>
              <a:ext uri="{FF2B5EF4-FFF2-40B4-BE49-F238E27FC236}">
                <a16:creationId xmlns:a16="http://schemas.microsoft.com/office/drawing/2014/main" id="{5C6DCB90-EBD2-BB45-BEE9-71F7902FD511}"/>
              </a:ext>
            </a:extLst>
          </p:cNvPr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5562" name="AutoShape 25">
            <a:extLst>
              <a:ext uri="{FF2B5EF4-FFF2-40B4-BE49-F238E27FC236}">
                <a16:creationId xmlns:a16="http://schemas.microsoft.com/office/drawing/2014/main" id="{DEA3E091-B46F-E34D-B36D-5B4580A727D5}"/>
              </a:ext>
            </a:extLst>
          </p:cNvPr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0698" name="Text Box 26">
            <a:extLst>
              <a:ext uri="{FF2B5EF4-FFF2-40B4-BE49-F238E27FC236}">
                <a16:creationId xmlns:a16="http://schemas.microsoft.com/office/drawing/2014/main" id="{3B98A07A-FADE-FC4F-A8D2-8E62BFF8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0699" name="Text Box 27">
            <a:extLst>
              <a:ext uri="{FF2B5EF4-FFF2-40B4-BE49-F238E27FC236}">
                <a16:creationId xmlns:a16="http://schemas.microsoft.com/office/drawing/2014/main" id="{E8174FF1-3973-4A44-A11A-955B55E5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0700" name="Text Box 28">
            <a:extLst>
              <a:ext uri="{FF2B5EF4-FFF2-40B4-BE49-F238E27FC236}">
                <a16:creationId xmlns:a16="http://schemas.microsoft.com/office/drawing/2014/main" id="{1523EF84-E8BC-744C-89FF-C6A14FA2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0701" name="Text Box 29">
            <a:extLst>
              <a:ext uri="{FF2B5EF4-FFF2-40B4-BE49-F238E27FC236}">
                <a16:creationId xmlns:a16="http://schemas.microsoft.com/office/drawing/2014/main" id="{4ADC24E7-C454-CE4B-AB99-D81F0F26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0702" name="Text Box 30">
            <a:extLst>
              <a:ext uri="{FF2B5EF4-FFF2-40B4-BE49-F238E27FC236}">
                <a16:creationId xmlns:a16="http://schemas.microsoft.com/office/drawing/2014/main" id="{22C8878C-9477-3E43-92E8-1D7EB4C9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0703" name="Text Box 31">
            <a:extLst>
              <a:ext uri="{FF2B5EF4-FFF2-40B4-BE49-F238E27FC236}">
                <a16:creationId xmlns:a16="http://schemas.microsoft.com/office/drawing/2014/main" id="{FDFCBF45-42D4-B347-B6E2-148940DF7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0704" name="Text Box 32">
            <a:extLst>
              <a:ext uri="{FF2B5EF4-FFF2-40B4-BE49-F238E27FC236}">
                <a16:creationId xmlns:a16="http://schemas.microsoft.com/office/drawing/2014/main" id="{2D71D1C3-7FAF-3F4F-A735-90B1D48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0705" name="Text Box 33">
            <a:extLst>
              <a:ext uri="{FF2B5EF4-FFF2-40B4-BE49-F238E27FC236}">
                <a16:creationId xmlns:a16="http://schemas.microsoft.com/office/drawing/2014/main" id="{58A159E4-6F4C-B145-B0B6-AE5F3E4F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0706" name="Text Box 34">
            <a:extLst>
              <a:ext uri="{FF2B5EF4-FFF2-40B4-BE49-F238E27FC236}">
                <a16:creationId xmlns:a16="http://schemas.microsoft.com/office/drawing/2014/main" id="{C77C424A-5D7F-D74E-83EE-513B6E76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0707" name="Text Box 35">
            <a:extLst>
              <a:ext uri="{FF2B5EF4-FFF2-40B4-BE49-F238E27FC236}">
                <a16:creationId xmlns:a16="http://schemas.microsoft.com/office/drawing/2014/main" id="{2FE24895-E385-CD49-8F85-C764EBC5D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0708" name="Text Box 36">
            <a:extLst>
              <a:ext uri="{FF2B5EF4-FFF2-40B4-BE49-F238E27FC236}">
                <a16:creationId xmlns:a16="http://schemas.microsoft.com/office/drawing/2014/main" id="{65A931D3-B60E-9D48-9FF6-BC19059D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0709" name="Text Box 37">
            <a:extLst>
              <a:ext uri="{FF2B5EF4-FFF2-40B4-BE49-F238E27FC236}">
                <a16:creationId xmlns:a16="http://schemas.microsoft.com/office/drawing/2014/main" id="{F7D45984-AF47-3D49-9AF3-5DE37147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0710" name="Text Box 38">
            <a:extLst>
              <a:ext uri="{FF2B5EF4-FFF2-40B4-BE49-F238E27FC236}">
                <a16:creationId xmlns:a16="http://schemas.microsoft.com/office/drawing/2014/main" id="{32A6107A-0C6D-7F46-A4C2-823283582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0711" name="Text Box 39">
            <a:extLst>
              <a:ext uri="{FF2B5EF4-FFF2-40B4-BE49-F238E27FC236}">
                <a16:creationId xmlns:a16="http://schemas.microsoft.com/office/drawing/2014/main" id="{EC105A60-51A0-0948-A4C8-A952867F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0712" name="Text Box 40">
            <a:extLst>
              <a:ext uri="{FF2B5EF4-FFF2-40B4-BE49-F238E27FC236}">
                <a16:creationId xmlns:a16="http://schemas.microsoft.com/office/drawing/2014/main" id="{BEDC4130-25D7-7040-9DE8-09E1E3AB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0713" name="Text Box 41">
            <a:extLst>
              <a:ext uri="{FF2B5EF4-FFF2-40B4-BE49-F238E27FC236}">
                <a16:creationId xmlns:a16="http://schemas.microsoft.com/office/drawing/2014/main" id="{CCBE365E-2A63-764C-9221-7C59202F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0714" name="Text Box 42">
            <a:extLst>
              <a:ext uri="{FF2B5EF4-FFF2-40B4-BE49-F238E27FC236}">
                <a16:creationId xmlns:a16="http://schemas.microsoft.com/office/drawing/2014/main" id="{BBFA17CB-FAD3-D24E-A52A-56E75C196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0715" name="Text Box 43">
            <a:extLst>
              <a:ext uri="{FF2B5EF4-FFF2-40B4-BE49-F238E27FC236}">
                <a16:creationId xmlns:a16="http://schemas.microsoft.com/office/drawing/2014/main" id="{D53355FD-1FD5-6E40-8C54-9A657F32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0716" name="Text Box 44">
            <a:extLst>
              <a:ext uri="{FF2B5EF4-FFF2-40B4-BE49-F238E27FC236}">
                <a16:creationId xmlns:a16="http://schemas.microsoft.com/office/drawing/2014/main" id="{DA50B790-0172-C447-840F-06FC3F8C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17" name="Text Box 45">
            <a:extLst>
              <a:ext uri="{FF2B5EF4-FFF2-40B4-BE49-F238E27FC236}">
                <a16:creationId xmlns:a16="http://schemas.microsoft.com/office/drawing/2014/main" id="{E5244B79-FE66-1E40-BE6C-E27FA8F1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18" name="Text Box 46">
            <a:extLst>
              <a:ext uri="{FF2B5EF4-FFF2-40B4-BE49-F238E27FC236}">
                <a16:creationId xmlns:a16="http://schemas.microsoft.com/office/drawing/2014/main" id="{AAF0A9E7-97A1-DA47-B153-862874140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0719" name="Text Box 47">
            <a:extLst>
              <a:ext uri="{FF2B5EF4-FFF2-40B4-BE49-F238E27FC236}">
                <a16:creationId xmlns:a16="http://schemas.microsoft.com/office/drawing/2014/main" id="{8EC416AC-331E-8849-848C-75CE8801C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20" name="Text Box 48">
            <a:extLst>
              <a:ext uri="{FF2B5EF4-FFF2-40B4-BE49-F238E27FC236}">
                <a16:creationId xmlns:a16="http://schemas.microsoft.com/office/drawing/2014/main" id="{5347D620-4A03-544D-8BAD-3B258EAA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0721" name="Text Box 49">
            <a:extLst>
              <a:ext uri="{FF2B5EF4-FFF2-40B4-BE49-F238E27FC236}">
                <a16:creationId xmlns:a16="http://schemas.microsoft.com/office/drawing/2014/main" id="{093C3446-2BC3-0B43-BCB0-F1A8E3E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6, 7, t }</a:t>
            </a:r>
          </a:p>
        </p:txBody>
      </p:sp>
      <p:sp>
        <p:nvSpPr>
          <p:cNvPr id="540722" name="Text Box 50">
            <a:extLst>
              <a:ext uri="{FF2B5EF4-FFF2-40B4-BE49-F238E27FC236}">
                <a16:creationId xmlns:a16="http://schemas.microsoft.com/office/drawing/2014/main" id="{5967F5EF-328B-7A42-A9ED-F7B2DB64C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0723" name="Text Box 51">
            <a:extLst>
              <a:ext uri="{FF2B5EF4-FFF2-40B4-BE49-F238E27FC236}">
                <a16:creationId xmlns:a16="http://schemas.microsoft.com/office/drawing/2014/main" id="{1DD55D05-157C-8147-AAEF-86DBF443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24" name="Text Box 52">
            <a:extLst>
              <a:ext uri="{FF2B5EF4-FFF2-40B4-BE49-F238E27FC236}">
                <a16:creationId xmlns:a16="http://schemas.microsoft.com/office/drawing/2014/main" id="{6A750B2D-0D48-8D48-9C35-FAE9FE9DC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0725" name="Text Box 53">
            <a:extLst>
              <a:ext uri="{FF2B5EF4-FFF2-40B4-BE49-F238E27FC236}">
                <a16:creationId xmlns:a16="http://schemas.microsoft.com/office/drawing/2014/main" id="{C5AEA7C6-EC89-1E48-B19F-37E07027E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0726" name="Text Box 54">
            <a:extLst>
              <a:ext uri="{FF2B5EF4-FFF2-40B4-BE49-F238E27FC236}">
                <a16:creationId xmlns:a16="http://schemas.microsoft.com/office/drawing/2014/main" id="{2927D904-64FE-1D4A-8DF7-B4DCF97E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27" name="Text Box 55">
            <a:extLst>
              <a:ext uri="{FF2B5EF4-FFF2-40B4-BE49-F238E27FC236}">
                <a16:creationId xmlns:a16="http://schemas.microsoft.com/office/drawing/2014/main" id="{BC2F21AA-30C5-7F41-9BB6-92E0831B2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30" name="Text Box 58">
            <a:extLst>
              <a:ext uri="{FF2B5EF4-FFF2-40B4-BE49-F238E27FC236}">
                <a16:creationId xmlns:a16="http://schemas.microsoft.com/office/drawing/2014/main" id="{7ACFD276-6297-AC4B-A684-83A08E3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31" name="Text Box 59">
            <a:extLst>
              <a:ext uri="{FF2B5EF4-FFF2-40B4-BE49-F238E27FC236}">
                <a16:creationId xmlns:a16="http://schemas.microsoft.com/office/drawing/2014/main" id="{B47259E9-F5A5-3545-8DFE-3B28C35C2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89146" name="Freeform 60">
            <a:extLst>
              <a:ext uri="{FF2B5EF4-FFF2-40B4-BE49-F238E27FC236}">
                <a16:creationId xmlns:a16="http://schemas.microsoft.com/office/drawing/2014/main" id="{703CD95A-8867-3A42-9138-2F5E4B6F4A6F}"/>
              </a:ext>
            </a:extLst>
          </p:cNvPr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6 w 1961"/>
              <a:gd name="T17" fmla="*/ 189010874 h 1171"/>
              <a:gd name="T18" fmla="*/ 2147483646 w 1961"/>
              <a:gd name="T19" fmla="*/ 108365896 h 1171"/>
              <a:gd name="T20" fmla="*/ 2147483646 w 1961"/>
              <a:gd name="T21" fmla="*/ 108365896 h 1171"/>
              <a:gd name="T22" fmla="*/ 2147483646 w 1961"/>
              <a:gd name="T23" fmla="*/ 206652757 h 1171"/>
              <a:gd name="T24" fmla="*/ 2147483646 w 1961"/>
              <a:gd name="T25" fmla="*/ 246975246 h 1171"/>
              <a:gd name="T26" fmla="*/ 2147483646 w 1961"/>
              <a:gd name="T27" fmla="*/ 287297735 h 1171"/>
              <a:gd name="T28" fmla="*/ 2147483646 w 1961"/>
              <a:gd name="T29" fmla="*/ 604837337 h 1171"/>
              <a:gd name="T30" fmla="*/ 2147483646 w 1961"/>
              <a:gd name="T31" fmla="*/ 1519653016 h 1171"/>
              <a:gd name="T32" fmla="*/ 2147483646 w 1961"/>
              <a:gd name="T33" fmla="*/ 1759068589 h 1171"/>
              <a:gd name="T34" fmla="*/ 2147483646 w 1961"/>
              <a:gd name="T35" fmla="*/ 1937998841 h 1171"/>
              <a:gd name="T36" fmla="*/ 2147483646 w 1961"/>
              <a:gd name="T37" fmla="*/ 2016124458 h 1171"/>
              <a:gd name="T38" fmla="*/ 2147483646 w 1961"/>
              <a:gd name="T39" fmla="*/ 2116930681 h 1171"/>
              <a:gd name="T40" fmla="*/ 2147483646 w 1961"/>
              <a:gd name="T41" fmla="*/ 2147483646 h 1171"/>
              <a:gd name="T42" fmla="*/ 1696066222 w 1961"/>
              <a:gd name="T43" fmla="*/ 2147483646 h 1171"/>
              <a:gd name="T44" fmla="*/ 1378526484 w 1961"/>
              <a:gd name="T45" fmla="*/ 2147483646 h 1171"/>
              <a:gd name="T46" fmla="*/ 682963247 w 1961"/>
              <a:gd name="T47" fmla="*/ 2147483646 h 1171"/>
              <a:gd name="T48" fmla="*/ 304939749 w 1961"/>
              <a:gd name="T49" fmla="*/ 2147483646 h 1171"/>
              <a:gd name="T50" fmla="*/ 126007833 w 1961"/>
              <a:gd name="T51" fmla="*/ 2147483646 h 1171"/>
              <a:gd name="T52" fmla="*/ 85685326 w 1961"/>
              <a:gd name="T53" fmla="*/ 2147483646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0733" name="AutoShape 61">
            <a:extLst>
              <a:ext uri="{FF2B5EF4-FFF2-40B4-BE49-F238E27FC236}">
                <a16:creationId xmlns:a16="http://schemas.microsoft.com/office/drawing/2014/main" id="{D6E46D2D-91C9-374B-9DA7-C6BAEF5DEA8F}"/>
              </a:ext>
            </a:extLst>
          </p:cNvPr>
          <p:cNvSpPr>
            <a:spLocks noChangeArrowheads="1"/>
          </p:cNvSpPr>
          <p:nvPr/>
        </p:nvSpPr>
        <p:spPr bwMode="auto">
          <a:xfrm rot="2984085">
            <a:off x="5033964" y="3498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0734" name="Text Box 62">
            <a:extLst>
              <a:ext uri="{FF2B5EF4-FFF2-40B4-BE49-F238E27FC236}">
                <a16:creationId xmlns:a16="http://schemas.microsoft.com/office/drawing/2014/main" id="{2D660BB3-EC4C-194B-8AC2-375573CF2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4" y="3195638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3379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2140E0CC-4903-0541-852F-A7479CB06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1699" name="Oval 3">
            <a:extLst>
              <a:ext uri="{FF2B5EF4-FFF2-40B4-BE49-F238E27FC236}">
                <a16:creationId xmlns:a16="http://schemas.microsoft.com/office/drawing/2014/main" id="{D9A4EE05-49CD-2E4E-883A-1B907A29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1700" name="Oval 4">
            <a:extLst>
              <a:ext uri="{FF2B5EF4-FFF2-40B4-BE49-F238E27FC236}">
                <a16:creationId xmlns:a16="http://schemas.microsoft.com/office/drawing/2014/main" id="{145D4541-599A-C84B-8233-B813E4E8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1701" name="Oval 5">
            <a:extLst>
              <a:ext uri="{FF2B5EF4-FFF2-40B4-BE49-F238E27FC236}">
                <a16:creationId xmlns:a16="http://schemas.microsoft.com/office/drawing/2014/main" id="{74ABECA2-1BFF-4D44-8848-9340B55C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1702" name="Oval 6">
            <a:extLst>
              <a:ext uri="{FF2B5EF4-FFF2-40B4-BE49-F238E27FC236}">
                <a16:creationId xmlns:a16="http://schemas.microsoft.com/office/drawing/2014/main" id="{377E33C9-DE80-7D49-AA72-40A29A5B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1703" name="Oval 7">
            <a:extLst>
              <a:ext uri="{FF2B5EF4-FFF2-40B4-BE49-F238E27FC236}">
                <a16:creationId xmlns:a16="http://schemas.microsoft.com/office/drawing/2014/main" id="{EAA48F87-A095-3544-8B2C-D195E8F0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1704" name="Oval 8">
            <a:extLst>
              <a:ext uri="{FF2B5EF4-FFF2-40B4-BE49-F238E27FC236}">
                <a16:creationId xmlns:a16="http://schemas.microsoft.com/office/drawing/2014/main" id="{B704CB0E-BDB0-D54A-8CE8-BEFB72F5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1705" name="Oval 9">
            <a:extLst>
              <a:ext uri="{FF2B5EF4-FFF2-40B4-BE49-F238E27FC236}">
                <a16:creationId xmlns:a16="http://schemas.microsoft.com/office/drawing/2014/main" id="{72535A26-6900-1E4E-95AB-3D501752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1706" name="Oval 10">
            <a:extLst>
              <a:ext uri="{FF2B5EF4-FFF2-40B4-BE49-F238E27FC236}">
                <a16:creationId xmlns:a16="http://schemas.microsoft.com/office/drawing/2014/main" id="{5AD35B9B-35A6-DC4D-B26F-DA7B1937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6572" name="AutoShape 11">
            <a:extLst>
              <a:ext uri="{FF2B5EF4-FFF2-40B4-BE49-F238E27FC236}">
                <a16:creationId xmlns:a16="http://schemas.microsoft.com/office/drawing/2014/main" id="{2B7391B0-C13D-B74A-B530-8163DD97C79D}"/>
              </a:ext>
            </a:extLst>
          </p:cNvPr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3" name="AutoShape 12">
            <a:extLst>
              <a:ext uri="{FF2B5EF4-FFF2-40B4-BE49-F238E27FC236}">
                <a16:creationId xmlns:a16="http://schemas.microsoft.com/office/drawing/2014/main" id="{5D5C3585-D9F0-6B41-AF53-3F1DDF89865D}"/>
              </a:ext>
            </a:extLst>
          </p:cNvPr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4" name="AutoShape 13">
            <a:extLst>
              <a:ext uri="{FF2B5EF4-FFF2-40B4-BE49-F238E27FC236}">
                <a16:creationId xmlns:a16="http://schemas.microsoft.com/office/drawing/2014/main" id="{F5C98F49-F296-BF42-8A8C-49EF67E5130A}"/>
              </a:ext>
            </a:extLst>
          </p:cNvPr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5" name="AutoShape 14">
            <a:extLst>
              <a:ext uri="{FF2B5EF4-FFF2-40B4-BE49-F238E27FC236}">
                <a16:creationId xmlns:a16="http://schemas.microsoft.com/office/drawing/2014/main" id="{FD969A67-E24B-A548-A6B3-B81FD2E1429A}"/>
              </a:ext>
            </a:extLst>
          </p:cNvPr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6" name="AutoShape 15">
            <a:extLst>
              <a:ext uri="{FF2B5EF4-FFF2-40B4-BE49-F238E27FC236}">
                <a16:creationId xmlns:a16="http://schemas.microsoft.com/office/drawing/2014/main" id="{3BCAA2B2-E4E1-1B40-889A-77C80DEE8C57}"/>
              </a:ext>
            </a:extLst>
          </p:cNvPr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7" name="AutoShape 16">
            <a:extLst>
              <a:ext uri="{FF2B5EF4-FFF2-40B4-BE49-F238E27FC236}">
                <a16:creationId xmlns:a16="http://schemas.microsoft.com/office/drawing/2014/main" id="{0F18DD9D-1E9A-9B44-B798-6BBFA13152F5}"/>
              </a:ext>
            </a:extLst>
          </p:cNvPr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8" name="AutoShape 17">
            <a:extLst>
              <a:ext uri="{FF2B5EF4-FFF2-40B4-BE49-F238E27FC236}">
                <a16:creationId xmlns:a16="http://schemas.microsoft.com/office/drawing/2014/main" id="{0BDC691A-C309-7848-B064-C1BC7CDE65B1}"/>
              </a:ext>
            </a:extLst>
          </p:cNvPr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79" name="AutoShape 18">
            <a:extLst>
              <a:ext uri="{FF2B5EF4-FFF2-40B4-BE49-F238E27FC236}">
                <a16:creationId xmlns:a16="http://schemas.microsoft.com/office/drawing/2014/main" id="{5DBE82AE-DD01-0C4D-BE7A-0A44AF042796}"/>
              </a:ext>
            </a:extLst>
          </p:cNvPr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0" name="AutoShape 19">
            <a:extLst>
              <a:ext uri="{FF2B5EF4-FFF2-40B4-BE49-F238E27FC236}">
                <a16:creationId xmlns:a16="http://schemas.microsoft.com/office/drawing/2014/main" id="{AF73B3C4-90F7-D940-94B7-BC8CF614FC2E}"/>
              </a:ext>
            </a:extLst>
          </p:cNvPr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1" name="AutoShape 20">
            <a:extLst>
              <a:ext uri="{FF2B5EF4-FFF2-40B4-BE49-F238E27FC236}">
                <a16:creationId xmlns:a16="http://schemas.microsoft.com/office/drawing/2014/main" id="{874C2792-889A-6240-8DD1-440157E5E494}"/>
              </a:ext>
            </a:extLst>
          </p:cNvPr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2" name="AutoShape 21">
            <a:extLst>
              <a:ext uri="{FF2B5EF4-FFF2-40B4-BE49-F238E27FC236}">
                <a16:creationId xmlns:a16="http://schemas.microsoft.com/office/drawing/2014/main" id="{E9FCC590-67C4-B644-A321-47CCEDF5A963}"/>
              </a:ext>
            </a:extLst>
          </p:cNvPr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3" name="AutoShape 22">
            <a:extLst>
              <a:ext uri="{FF2B5EF4-FFF2-40B4-BE49-F238E27FC236}">
                <a16:creationId xmlns:a16="http://schemas.microsoft.com/office/drawing/2014/main" id="{B3B20A02-906F-504E-8A45-978D63491D3E}"/>
              </a:ext>
            </a:extLst>
          </p:cNvPr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4" name="AutoShape 23">
            <a:extLst>
              <a:ext uri="{FF2B5EF4-FFF2-40B4-BE49-F238E27FC236}">
                <a16:creationId xmlns:a16="http://schemas.microsoft.com/office/drawing/2014/main" id="{EA40B713-392D-7E40-8A37-3D5DDB9876C3}"/>
              </a:ext>
            </a:extLst>
          </p:cNvPr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5" name="AutoShape 24">
            <a:extLst>
              <a:ext uri="{FF2B5EF4-FFF2-40B4-BE49-F238E27FC236}">
                <a16:creationId xmlns:a16="http://schemas.microsoft.com/office/drawing/2014/main" id="{7D9858B2-4716-7F48-842E-E3B5986B4EB1}"/>
              </a:ext>
            </a:extLst>
          </p:cNvPr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6586" name="AutoShape 25">
            <a:extLst>
              <a:ext uri="{FF2B5EF4-FFF2-40B4-BE49-F238E27FC236}">
                <a16:creationId xmlns:a16="http://schemas.microsoft.com/office/drawing/2014/main" id="{FA115ADA-151F-EA44-9B7C-FA23754F844F}"/>
              </a:ext>
            </a:extLst>
          </p:cNvPr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1722" name="Text Box 26">
            <a:extLst>
              <a:ext uri="{FF2B5EF4-FFF2-40B4-BE49-F238E27FC236}">
                <a16:creationId xmlns:a16="http://schemas.microsoft.com/office/drawing/2014/main" id="{91899D70-5A46-914E-9EE9-83EE4D67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1723" name="Text Box 27">
            <a:extLst>
              <a:ext uri="{FF2B5EF4-FFF2-40B4-BE49-F238E27FC236}">
                <a16:creationId xmlns:a16="http://schemas.microsoft.com/office/drawing/2014/main" id="{02E3758A-E782-FC4B-B456-F730F0B24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1724" name="Text Box 28">
            <a:extLst>
              <a:ext uri="{FF2B5EF4-FFF2-40B4-BE49-F238E27FC236}">
                <a16:creationId xmlns:a16="http://schemas.microsoft.com/office/drawing/2014/main" id="{EE03412F-5131-ED40-83EC-BE25EE30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1725" name="Text Box 29">
            <a:extLst>
              <a:ext uri="{FF2B5EF4-FFF2-40B4-BE49-F238E27FC236}">
                <a16:creationId xmlns:a16="http://schemas.microsoft.com/office/drawing/2014/main" id="{5CB87F56-1ED5-1B4A-9CBD-2E75CFD63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1726" name="Text Box 30">
            <a:extLst>
              <a:ext uri="{FF2B5EF4-FFF2-40B4-BE49-F238E27FC236}">
                <a16:creationId xmlns:a16="http://schemas.microsoft.com/office/drawing/2014/main" id="{EF1B9486-5A81-5F4C-AEE5-74BA99EEF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1727" name="Text Box 31">
            <a:extLst>
              <a:ext uri="{FF2B5EF4-FFF2-40B4-BE49-F238E27FC236}">
                <a16:creationId xmlns:a16="http://schemas.microsoft.com/office/drawing/2014/main" id="{182C0B1B-2103-3C44-B932-B80028314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1728" name="Text Box 32">
            <a:extLst>
              <a:ext uri="{FF2B5EF4-FFF2-40B4-BE49-F238E27FC236}">
                <a16:creationId xmlns:a16="http://schemas.microsoft.com/office/drawing/2014/main" id="{3A9DF324-A249-FB4B-A816-2EA253EAF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1729" name="Text Box 33">
            <a:extLst>
              <a:ext uri="{FF2B5EF4-FFF2-40B4-BE49-F238E27FC236}">
                <a16:creationId xmlns:a16="http://schemas.microsoft.com/office/drawing/2014/main" id="{341E6624-DC68-764A-9300-B6AAF314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1730" name="Text Box 34">
            <a:extLst>
              <a:ext uri="{FF2B5EF4-FFF2-40B4-BE49-F238E27FC236}">
                <a16:creationId xmlns:a16="http://schemas.microsoft.com/office/drawing/2014/main" id="{DF58FEEB-CE2F-584E-B75D-5B0D90652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1731" name="Text Box 35">
            <a:extLst>
              <a:ext uri="{FF2B5EF4-FFF2-40B4-BE49-F238E27FC236}">
                <a16:creationId xmlns:a16="http://schemas.microsoft.com/office/drawing/2014/main" id="{89786998-2EDF-314A-80F6-284425E49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1732" name="Text Box 36">
            <a:extLst>
              <a:ext uri="{FF2B5EF4-FFF2-40B4-BE49-F238E27FC236}">
                <a16:creationId xmlns:a16="http://schemas.microsoft.com/office/drawing/2014/main" id="{FA0E8218-D9D8-4A4C-84F3-9305719EE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1733" name="Text Box 37">
            <a:extLst>
              <a:ext uri="{FF2B5EF4-FFF2-40B4-BE49-F238E27FC236}">
                <a16:creationId xmlns:a16="http://schemas.microsoft.com/office/drawing/2014/main" id="{3FB06C27-8040-9B4E-B5E1-B2C6BBBE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1734" name="Text Box 38">
            <a:extLst>
              <a:ext uri="{FF2B5EF4-FFF2-40B4-BE49-F238E27FC236}">
                <a16:creationId xmlns:a16="http://schemas.microsoft.com/office/drawing/2014/main" id="{E5EA1472-9CAE-6445-A1D4-2BFF7F82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1735" name="Text Box 39">
            <a:extLst>
              <a:ext uri="{FF2B5EF4-FFF2-40B4-BE49-F238E27FC236}">
                <a16:creationId xmlns:a16="http://schemas.microsoft.com/office/drawing/2014/main" id="{2E6650B9-ECBF-554D-A762-5E966234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1736" name="Text Box 40">
            <a:extLst>
              <a:ext uri="{FF2B5EF4-FFF2-40B4-BE49-F238E27FC236}">
                <a16:creationId xmlns:a16="http://schemas.microsoft.com/office/drawing/2014/main" id="{469678CB-A61E-8440-9200-D6F383EA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1737" name="Text Box 41">
            <a:extLst>
              <a:ext uri="{FF2B5EF4-FFF2-40B4-BE49-F238E27FC236}">
                <a16:creationId xmlns:a16="http://schemas.microsoft.com/office/drawing/2014/main" id="{E45C1B14-6142-E840-B551-7A4F05490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1738" name="Text Box 42">
            <a:extLst>
              <a:ext uri="{FF2B5EF4-FFF2-40B4-BE49-F238E27FC236}">
                <a16:creationId xmlns:a16="http://schemas.microsoft.com/office/drawing/2014/main" id="{E36CC462-3BFB-434D-B305-5891C33AC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39" name="Text Box 43">
            <a:extLst>
              <a:ext uri="{FF2B5EF4-FFF2-40B4-BE49-F238E27FC236}">
                <a16:creationId xmlns:a16="http://schemas.microsoft.com/office/drawing/2014/main" id="{BB053753-BC66-0746-88FA-BC0082C6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0" name="Text Box 44">
            <a:extLst>
              <a:ext uri="{FF2B5EF4-FFF2-40B4-BE49-F238E27FC236}">
                <a16:creationId xmlns:a16="http://schemas.microsoft.com/office/drawing/2014/main" id="{922969F9-27D5-7B46-82F8-3F9F5804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1741" name="Text Box 45">
            <a:extLst>
              <a:ext uri="{FF2B5EF4-FFF2-40B4-BE49-F238E27FC236}">
                <a16:creationId xmlns:a16="http://schemas.microsoft.com/office/drawing/2014/main" id="{92F75D36-678E-EE43-9480-11C07047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2" name="Text Box 46">
            <a:extLst>
              <a:ext uri="{FF2B5EF4-FFF2-40B4-BE49-F238E27FC236}">
                <a16:creationId xmlns:a16="http://schemas.microsoft.com/office/drawing/2014/main" id="{83BBE648-1F93-BB4B-9FEE-0B83FF733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43" name="Text Box 47">
            <a:extLst>
              <a:ext uri="{FF2B5EF4-FFF2-40B4-BE49-F238E27FC236}">
                <a16:creationId xmlns:a16="http://schemas.microsoft.com/office/drawing/2014/main" id="{11B5B72F-FB9D-104A-A848-72E35D06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4" name="Text Box 48">
            <a:extLst>
              <a:ext uri="{FF2B5EF4-FFF2-40B4-BE49-F238E27FC236}">
                <a16:creationId xmlns:a16="http://schemas.microsoft.com/office/drawing/2014/main" id="{9DF9A022-2061-6D4B-AF2A-B68E05DED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45" name="Text Box 49">
            <a:extLst>
              <a:ext uri="{FF2B5EF4-FFF2-40B4-BE49-F238E27FC236}">
                <a16:creationId xmlns:a16="http://schemas.microsoft.com/office/drawing/2014/main" id="{4AE40F67-4C5F-7F4C-BC91-589009E9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7, t }</a:t>
            </a:r>
          </a:p>
        </p:txBody>
      </p:sp>
      <p:sp>
        <p:nvSpPr>
          <p:cNvPr id="541746" name="Text Box 50">
            <a:extLst>
              <a:ext uri="{FF2B5EF4-FFF2-40B4-BE49-F238E27FC236}">
                <a16:creationId xmlns:a16="http://schemas.microsoft.com/office/drawing/2014/main" id="{C369EBD0-DFFB-F94B-8723-68966A8E9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47" name="Text Box 51">
            <a:extLst>
              <a:ext uri="{FF2B5EF4-FFF2-40B4-BE49-F238E27FC236}">
                <a16:creationId xmlns:a16="http://schemas.microsoft.com/office/drawing/2014/main" id="{DB7DC71E-B2E8-454B-BED2-D8091FBB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48" name="Text Box 52">
            <a:extLst>
              <a:ext uri="{FF2B5EF4-FFF2-40B4-BE49-F238E27FC236}">
                <a16:creationId xmlns:a16="http://schemas.microsoft.com/office/drawing/2014/main" id="{D5A88958-BF21-114D-9C2D-336DF2EA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1749" name="Text Box 53">
            <a:extLst>
              <a:ext uri="{FF2B5EF4-FFF2-40B4-BE49-F238E27FC236}">
                <a16:creationId xmlns:a16="http://schemas.microsoft.com/office/drawing/2014/main" id="{9B46D2A6-94AF-634D-B1C9-DB9CEDDC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1750" name="Text Box 54">
            <a:extLst>
              <a:ext uri="{FF2B5EF4-FFF2-40B4-BE49-F238E27FC236}">
                <a16:creationId xmlns:a16="http://schemas.microsoft.com/office/drawing/2014/main" id="{D2C21EC6-AE2C-A64A-9EB8-652C6118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1" name="Text Box 55">
            <a:extLst>
              <a:ext uri="{FF2B5EF4-FFF2-40B4-BE49-F238E27FC236}">
                <a16:creationId xmlns:a16="http://schemas.microsoft.com/office/drawing/2014/main" id="{634EC1BD-8072-E94E-93A2-A7ADEDF0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4" name="Text Box 58">
            <a:extLst>
              <a:ext uri="{FF2B5EF4-FFF2-40B4-BE49-F238E27FC236}">
                <a16:creationId xmlns:a16="http://schemas.microsoft.com/office/drawing/2014/main" id="{A7F5D0AE-9585-7245-AF2B-474D8836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5" name="Text Box 59">
            <a:extLst>
              <a:ext uri="{FF2B5EF4-FFF2-40B4-BE49-F238E27FC236}">
                <a16:creationId xmlns:a16="http://schemas.microsoft.com/office/drawing/2014/main" id="{2DB8AB85-7E6F-E948-8285-1BB38DF0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91194" name="Freeform 64">
            <a:extLst>
              <a:ext uri="{FF2B5EF4-FFF2-40B4-BE49-F238E27FC236}">
                <a16:creationId xmlns:a16="http://schemas.microsoft.com/office/drawing/2014/main" id="{02B676FB-9775-D547-989E-880BB40D0BDE}"/>
              </a:ext>
            </a:extLst>
          </p:cNvPr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>
              <a:gd name="T0" fmla="*/ 0 w 2312"/>
              <a:gd name="T1" fmla="*/ 1774190000 h 1524"/>
              <a:gd name="T2" fmla="*/ 181451250 w 2312"/>
              <a:gd name="T3" fmla="*/ 1330642500 h 1524"/>
              <a:gd name="T4" fmla="*/ 423386250 w 2312"/>
              <a:gd name="T5" fmla="*/ 1149191250 h 1524"/>
              <a:gd name="T6" fmla="*/ 584676250 w 2312"/>
              <a:gd name="T7" fmla="*/ 1048385000 h 1524"/>
              <a:gd name="T8" fmla="*/ 907256250 w 2312"/>
              <a:gd name="T9" fmla="*/ 967740000 h 1524"/>
              <a:gd name="T10" fmla="*/ 1249997500 w 2312"/>
              <a:gd name="T11" fmla="*/ 866933750 h 1524"/>
              <a:gd name="T12" fmla="*/ 1532255000 w 2312"/>
              <a:gd name="T13" fmla="*/ 786288750 h 1524"/>
              <a:gd name="T14" fmla="*/ 1915318750 w 2312"/>
              <a:gd name="T15" fmla="*/ 725805000 h 1524"/>
              <a:gd name="T16" fmla="*/ 2147483646 w 2312"/>
              <a:gd name="T17" fmla="*/ 645160000 h 1524"/>
              <a:gd name="T18" fmla="*/ 2147483646 w 2312"/>
              <a:gd name="T19" fmla="*/ 383063750 h 1524"/>
              <a:gd name="T20" fmla="*/ 2147483646 w 2312"/>
              <a:gd name="T21" fmla="*/ 80645000 h 1524"/>
              <a:gd name="T22" fmla="*/ 2147483646 w 2312"/>
              <a:gd name="T23" fmla="*/ 0 h 1524"/>
              <a:gd name="T24" fmla="*/ 2147483646 w 2312"/>
              <a:gd name="T25" fmla="*/ 40322500 h 1524"/>
              <a:gd name="T26" fmla="*/ 2147483646 w 2312"/>
              <a:gd name="T27" fmla="*/ 60483750 h 1524"/>
              <a:gd name="T28" fmla="*/ 2147483646 w 2312"/>
              <a:gd name="T29" fmla="*/ 141128750 h 1524"/>
              <a:gd name="T30" fmla="*/ 2147483646 w 2312"/>
              <a:gd name="T31" fmla="*/ 221773750 h 1524"/>
              <a:gd name="T32" fmla="*/ 2147483646 w 2312"/>
              <a:gd name="T33" fmla="*/ 383063750 h 1524"/>
              <a:gd name="T34" fmla="*/ 2147483646 w 2312"/>
              <a:gd name="T35" fmla="*/ 665321250 h 1524"/>
              <a:gd name="T36" fmla="*/ 2147483646 w 2312"/>
              <a:gd name="T37" fmla="*/ 866933750 h 1524"/>
              <a:gd name="T38" fmla="*/ 2147483646 w 2312"/>
              <a:gd name="T39" fmla="*/ 1290320000 h 1524"/>
              <a:gd name="T40" fmla="*/ 2147483646 w 2312"/>
              <a:gd name="T41" fmla="*/ 1774190000 h 1524"/>
              <a:gd name="T42" fmla="*/ 2147483646 w 2312"/>
              <a:gd name="T43" fmla="*/ 2147483646 h 1524"/>
              <a:gd name="T44" fmla="*/ 2147483646 w 2312"/>
              <a:gd name="T45" fmla="*/ 2147483646 h 1524"/>
              <a:gd name="T46" fmla="*/ 2147483646 w 2312"/>
              <a:gd name="T47" fmla="*/ 2147483646 h 1524"/>
              <a:gd name="T48" fmla="*/ 2147483646 w 2312"/>
              <a:gd name="T49" fmla="*/ 2147483646 h 1524"/>
              <a:gd name="T50" fmla="*/ 2147483646 w 2312"/>
              <a:gd name="T51" fmla="*/ 2147483646 h 1524"/>
              <a:gd name="T52" fmla="*/ 2147483646 w 2312"/>
              <a:gd name="T53" fmla="*/ 2147483646 h 1524"/>
              <a:gd name="T54" fmla="*/ 2147483646 w 2312"/>
              <a:gd name="T55" fmla="*/ 2147483646 h 1524"/>
              <a:gd name="T56" fmla="*/ 2147483646 w 2312"/>
              <a:gd name="T57" fmla="*/ 2147483646 h 1524"/>
              <a:gd name="T58" fmla="*/ 2147483646 w 2312"/>
              <a:gd name="T59" fmla="*/ 2147483646 h 1524"/>
              <a:gd name="T60" fmla="*/ 2147483646 w 2312"/>
              <a:gd name="T61" fmla="*/ 2147483646 h 1524"/>
              <a:gd name="T62" fmla="*/ 2147483646 w 2312"/>
              <a:gd name="T63" fmla="*/ 2147483646 h 1524"/>
              <a:gd name="T64" fmla="*/ 2147483646 w 2312"/>
              <a:gd name="T65" fmla="*/ 2147483646 h 1524"/>
              <a:gd name="T66" fmla="*/ 2147483646 w 2312"/>
              <a:gd name="T67" fmla="*/ 2147483646 h 1524"/>
              <a:gd name="T68" fmla="*/ 1532255000 w 2312"/>
              <a:gd name="T69" fmla="*/ 2147483646 h 1524"/>
              <a:gd name="T70" fmla="*/ 1108868750 w 2312"/>
              <a:gd name="T71" fmla="*/ 2147483646 h 1524"/>
              <a:gd name="T72" fmla="*/ 745966250 w 2312"/>
              <a:gd name="T73" fmla="*/ 2147483646 h 1524"/>
              <a:gd name="T74" fmla="*/ 584676250 w 2312"/>
              <a:gd name="T75" fmla="*/ 2147483646 h 1524"/>
              <a:gd name="T76" fmla="*/ 403225000 w 2312"/>
              <a:gd name="T77" fmla="*/ 2147483646 h 1524"/>
              <a:gd name="T78" fmla="*/ 161290000 w 2312"/>
              <a:gd name="T79" fmla="*/ 2147483646 h 1524"/>
              <a:gd name="T80" fmla="*/ 0 w 2312"/>
              <a:gd name="T81" fmla="*/ 1774190000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1761" name="Text Box 65">
            <a:extLst>
              <a:ext uri="{FF2B5EF4-FFF2-40B4-BE49-F238E27FC236}">
                <a16:creationId xmlns:a16="http://schemas.microsoft.com/office/drawing/2014/main" id="{8FC0F7BC-AEAA-0E46-BA8D-F2FF8912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1762" name="Text Box 66">
            <a:extLst>
              <a:ext uri="{FF2B5EF4-FFF2-40B4-BE49-F238E27FC236}">
                <a16:creationId xmlns:a16="http://schemas.microsoft.com/office/drawing/2014/main" id="{B66AC839-818C-BA4F-BE78-4506D4E5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63" name="Text Box 67">
            <a:extLst>
              <a:ext uri="{FF2B5EF4-FFF2-40B4-BE49-F238E27FC236}">
                <a16:creationId xmlns:a16="http://schemas.microsoft.com/office/drawing/2014/main" id="{5C4287FC-21FC-A840-8D41-D7BA104B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64" name="Text Box 68">
            <a:extLst>
              <a:ext uri="{FF2B5EF4-FFF2-40B4-BE49-F238E27FC236}">
                <a16:creationId xmlns:a16="http://schemas.microsoft.com/office/drawing/2014/main" id="{EC5D083A-5DC3-9048-9DBC-32A0CC607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A5256C2B-54D7-CB4E-AD2B-8790D47B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2723" name="Oval 3">
            <a:extLst>
              <a:ext uri="{FF2B5EF4-FFF2-40B4-BE49-F238E27FC236}">
                <a16:creationId xmlns:a16="http://schemas.microsoft.com/office/drawing/2014/main" id="{0342F40A-8419-9345-B464-EE5FE8BF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2724" name="Oval 4">
            <a:extLst>
              <a:ext uri="{FF2B5EF4-FFF2-40B4-BE49-F238E27FC236}">
                <a16:creationId xmlns:a16="http://schemas.microsoft.com/office/drawing/2014/main" id="{10B7F088-CCB7-BE44-8F6B-0A42CD0BA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2725" name="Oval 5">
            <a:extLst>
              <a:ext uri="{FF2B5EF4-FFF2-40B4-BE49-F238E27FC236}">
                <a16:creationId xmlns:a16="http://schemas.microsoft.com/office/drawing/2014/main" id="{D2CA563F-E23F-0642-AFFE-C9504297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2726" name="Oval 6">
            <a:extLst>
              <a:ext uri="{FF2B5EF4-FFF2-40B4-BE49-F238E27FC236}">
                <a16:creationId xmlns:a16="http://schemas.microsoft.com/office/drawing/2014/main" id="{C7D28430-8F20-3047-B04C-6B9CEAA4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727" name="Oval 7">
            <a:extLst>
              <a:ext uri="{FF2B5EF4-FFF2-40B4-BE49-F238E27FC236}">
                <a16:creationId xmlns:a16="http://schemas.microsoft.com/office/drawing/2014/main" id="{CE411C52-7AFA-AB49-B676-F4A2AB4A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2728" name="Oval 8">
            <a:extLst>
              <a:ext uri="{FF2B5EF4-FFF2-40B4-BE49-F238E27FC236}">
                <a16:creationId xmlns:a16="http://schemas.microsoft.com/office/drawing/2014/main" id="{4BCB927F-2B00-5D4D-A358-3B5A0325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2729" name="Oval 9">
            <a:extLst>
              <a:ext uri="{FF2B5EF4-FFF2-40B4-BE49-F238E27FC236}">
                <a16:creationId xmlns:a16="http://schemas.microsoft.com/office/drawing/2014/main" id="{88975C4B-F209-924A-8AFE-45F45D3F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2730" name="Oval 10">
            <a:extLst>
              <a:ext uri="{FF2B5EF4-FFF2-40B4-BE49-F238E27FC236}">
                <a16:creationId xmlns:a16="http://schemas.microsoft.com/office/drawing/2014/main" id="{5A1B8482-A2E7-8F44-AA88-6CD6B31E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7596" name="AutoShape 11">
            <a:extLst>
              <a:ext uri="{FF2B5EF4-FFF2-40B4-BE49-F238E27FC236}">
                <a16:creationId xmlns:a16="http://schemas.microsoft.com/office/drawing/2014/main" id="{3B61D702-EA81-704C-A6ED-54461C64EED8}"/>
              </a:ext>
            </a:extLst>
          </p:cNvPr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597" name="AutoShape 12">
            <a:extLst>
              <a:ext uri="{FF2B5EF4-FFF2-40B4-BE49-F238E27FC236}">
                <a16:creationId xmlns:a16="http://schemas.microsoft.com/office/drawing/2014/main" id="{0424B12A-BC44-4E4D-976C-9B8FB12BD2F2}"/>
              </a:ext>
            </a:extLst>
          </p:cNvPr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598" name="AutoShape 13">
            <a:extLst>
              <a:ext uri="{FF2B5EF4-FFF2-40B4-BE49-F238E27FC236}">
                <a16:creationId xmlns:a16="http://schemas.microsoft.com/office/drawing/2014/main" id="{95B1326E-25B2-CC49-AF8E-4BFF75614C40}"/>
              </a:ext>
            </a:extLst>
          </p:cNvPr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599" name="AutoShape 14">
            <a:extLst>
              <a:ext uri="{FF2B5EF4-FFF2-40B4-BE49-F238E27FC236}">
                <a16:creationId xmlns:a16="http://schemas.microsoft.com/office/drawing/2014/main" id="{8D14D38E-B803-074A-AB92-C926BF62427B}"/>
              </a:ext>
            </a:extLst>
          </p:cNvPr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0" name="AutoShape 15">
            <a:extLst>
              <a:ext uri="{FF2B5EF4-FFF2-40B4-BE49-F238E27FC236}">
                <a16:creationId xmlns:a16="http://schemas.microsoft.com/office/drawing/2014/main" id="{E48F7062-2084-BD4A-9DAF-2B9D9CF99FF6}"/>
              </a:ext>
            </a:extLst>
          </p:cNvPr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1" name="AutoShape 16">
            <a:extLst>
              <a:ext uri="{FF2B5EF4-FFF2-40B4-BE49-F238E27FC236}">
                <a16:creationId xmlns:a16="http://schemas.microsoft.com/office/drawing/2014/main" id="{D15A6E55-4B20-F34A-8597-B475EC4B7ED7}"/>
              </a:ext>
            </a:extLst>
          </p:cNvPr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2" name="AutoShape 17">
            <a:extLst>
              <a:ext uri="{FF2B5EF4-FFF2-40B4-BE49-F238E27FC236}">
                <a16:creationId xmlns:a16="http://schemas.microsoft.com/office/drawing/2014/main" id="{90E7EF1C-C8C5-C44B-AC0F-1DA5239E6345}"/>
              </a:ext>
            </a:extLst>
          </p:cNvPr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3" name="AutoShape 18">
            <a:extLst>
              <a:ext uri="{FF2B5EF4-FFF2-40B4-BE49-F238E27FC236}">
                <a16:creationId xmlns:a16="http://schemas.microsoft.com/office/drawing/2014/main" id="{0A078BBA-75D1-DB49-9546-2CA820E12D8C}"/>
              </a:ext>
            </a:extLst>
          </p:cNvPr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4" name="AutoShape 19">
            <a:extLst>
              <a:ext uri="{FF2B5EF4-FFF2-40B4-BE49-F238E27FC236}">
                <a16:creationId xmlns:a16="http://schemas.microsoft.com/office/drawing/2014/main" id="{1490E4C5-84A6-C249-9A66-8868BD818F6B}"/>
              </a:ext>
            </a:extLst>
          </p:cNvPr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5" name="AutoShape 20">
            <a:extLst>
              <a:ext uri="{FF2B5EF4-FFF2-40B4-BE49-F238E27FC236}">
                <a16:creationId xmlns:a16="http://schemas.microsoft.com/office/drawing/2014/main" id="{F0787D72-2F3B-DC44-A66B-00966187D4E8}"/>
              </a:ext>
            </a:extLst>
          </p:cNvPr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6" name="AutoShape 21">
            <a:extLst>
              <a:ext uri="{FF2B5EF4-FFF2-40B4-BE49-F238E27FC236}">
                <a16:creationId xmlns:a16="http://schemas.microsoft.com/office/drawing/2014/main" id="{B8DFEF7E-09CD-0A40-9540-0B0D3BE20403}"/>
              </a:ext>
            </a:extLst>
          </p:cNvPr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7" name="AutoShape 22">
            <a:extLst>
              <a:ext uri="{FF2B5EF4-FFF2-40B4-BE49-F238E27FC236}">
                <a16:creationId xmlns:a16="http://schemas.microsoft.com/office/drawing/2014/main" id="{94738356-4507-C544-9C97-D44932D5A88B}"/>
              </a:ext>
            </a:extLst>
          </p:cNvPr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8" name="AutoShape 23">
            <a:extLst>
              <a:ext uri="{FF2B5EF4-FFF2-40B4-BE49-F238E27FC236}">
                <a16:creationId xmlns:a16="http://schemas.microsoft.com/office/drawing/2014/main" id="{6E98EE55-E984-FB48-A279-202DD9B8DC01}"/>
              </a:ext>
            </a:extLst>
          </p:cNvPr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09" name="AutoShape 24">
            <a:extLst>
              <a:ext uri="{FF2B5EF4-FFF2-40B4-BE49-F238E27FC236}">
                <a16:creationId xmlns:a16="http://schemas.microsoft.com/office/drawing/2014/main" id="{AD232F2F-8FDA-CC44-8FF4-C754E6CD3D6C}"/>
              </a:ext>
            </a:extLst>
          </p:cNvPr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7610" name="AutoShape 25">
            <a:extLst>
              <a:ext uri="{FF2B5EF4-FFF2-40B4-BE49-F238E27FC236}">
                <a16:creationId xmlns:a16="http://schemas.microsoft.com/office/drawing/2014/main" id="{8EACB4C6-FAE2-8E46-84B8-DABDF1B2741F}"/>
              </a:ext>
            </a:extLst>
          </p:cNvPr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2746" name="Text Box 26">
            <a:extLst>
              <a:ext uri="{FF2B5EF4-FFF2-40B4-BE49-F238E27FC236}">
                <a16:creationId xmlns:a16="http://schemas.microsoft.com/office/drawing/2014/main" id="{8F0F5536-BDB1-354F-A77C-4712CFB58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2747" name="Text Box 27">
            <a:extLst>
              <a:ext uri="{FF2B5EF4-FFF2-40B4-BE49-F238E27FC236}">
                <a16:creationId xmlns:a16="http://schemas.microsoft.com/office/drawing/2014/main" id="{12DC5BAD-090A-FE44-852D-A3952CA5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2748" name="Text Box 28">
            <a:extLst>
              <a:ext uri="{FF2B5EF4-FFF2-40B4-BE49-F238E27FC236}">
                <a16:creationId xmlns:a16="http://schemas.microsoft.com/office/drawing/2014/main" id="{831627F4-E7EC-0D40-85B8-6A91FDFE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2749" name="Text Box 29">
            <a:extLst>
              <a:ext uri="{FF2B5EF4-FFF2-40B4-BE49-F238E27FC236}">
                <a16:creationId xmlns:a16="http://schemas.microsoft.com/office/drawing/2014/main" id="{733B20A7-886C-7846-BD13-F13D54AEC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2750" name="Text Box 30">
            <a:extLst>
              <a:ext uri="{FF2B5EF4-FFF2-40B4-BE49-F238E27FC236}">
                <a16:creationId xmlns:a16="http://schemas.microsoft.com/office/drawing/2014/main" id="{F12E6677-D95F-ED49-A03F-03A5F962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2751" name="Text Box 31">
            <a:extLst>
              <a:ext uri="{FF2B5EF4-FFF2-40B4-BE49-F238E27FC236}">
                <a16:creationId xmlns:a16="http://schemas.microsoft.com/office/drawing/2014/main" id="{1369BE24-F70D-E440-9B63-5D89695A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2752" name="Text Box 32">
            <a:extLst>
              <a:ext uri="{FF2B5EF4-FFF2-40B4-BE49-F238E27FC236}">
                <a16:creationId xmlns:a16="http://schemas.microsoft.com/office/drawing/2014/main" id="{C07BD2C8-5FB6-6F4D-A982-EF3047AA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2753" name="Text Box 33">
            <a:extLst>
              <a:ext uri="{FF2B5EF4-FFF2-40B4-BE49-F238E27FC236}">
                <a16:creationId xmlns:a16="http://schemas.microsoft.com/office/drawing/2014/main" id="{2314C500-AE61-0144-9889-6F4367A5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2754" name="Text Box 34">
            <a:extLst>
              <a:ext uri="{FF2B5EF4-FFF2-40B4-BE49-F238E27FC236}">
                <a16:creationId xmlns:a16="http://schemas.microsoft.com/office/drawing/2014/main" id="{305F9EAE-8B14-D740-8163-852B9806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2755" name="Text Box 35">
            <a:extLst>
              <a:ext uri="{FF2B5EF4-FFF2-40B4-BE49-F238E27FC236}">
                <a16:creationId xmlns:a16="http://schemas.microsoft.com/office/drawing/2014/main" id="{7B7B93EC-9D63-7A40-A786-4EB1CC18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2756" name="Text Box 36">
            <a:extLst>
              <a:ext uri="{FF2B5EF4-FFF2-40B4-BE49-F238E27FC236}">
                <a16:creationId xmlns:a16="http://schemas.microsoft.com/office/drawing/2014/main" id="{E204765D-5C6F-8944-8365-88DEB4D0D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2757" name="Text Box 37">
            <a:extLst>
              <a:ext uri="{FF2B5EF4-FFF2-40B4-BE49-F238E27FC236}">
                <a16:creationId xmlns:a16="http://schemas.microsoft.com/office/drawing/2014/main" id="{C92020B9-DA90-AB4F-B2AC-51FDB880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2758" name="Text Box 38">
            <a:extLst>
              <a:ext uri="{FF2B5EF4-FFF2-40B4-BE49-F238E27FC236}">
                <a16:creationId xmlns:a16="http://schemas.microsoft.com/office/drawing/2014/main" id="{116DBBB0-58FE-DF4A-A75A-703E4BFA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2759" name="Text Box 39">
            <a:extLst>
              <a:ext uri="{FF2B5EF4-FFF2-40B4-BE49-F238E27FC236}">
                <a16:creationId xmlns:a16="http://schemas.microsoft.com/office/drawing/2014/main" id="{4005FC3A-5DD4-4C40-9805-A1187228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2760" name="Text Box 40">
            <a:extLst>
              <a:ext uri="{FF2B5EF4-FFF2-40B4-BE49-F238E27FC236}">
                <a16:creationId xmlns:a16="http://schemas.microsoft.com/office/drawing/2014/main" id="{8951E1A6-1AA8-034B-A1A3-4212C1DB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2761" name="Text Box 41">
            <a:extLst>
              <a:ext uri="{FF2B5EF4-FFF2-40B4-BE49-F238E27FC236}">
                <a16:creationId xmlns:a16="http://schemas.microsoft.com/office/drawing/2014/main" id="{57424209-0898-3E4E-B88C-756B0CCC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 b="1">
                <a:solidFill>
                  <a:srgbClr val="006600"/>
                </a:solidFill>
              </a:rPr>
              <a:t> </a:t>
            </a:r>
            <a:r>
              <a:rPr kumimoji="1" lang="en-US" alt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2762" name="Text Box 42">
            <a:extLst>
              <a:ext uri="{FF2B5EF4-FFF2-40B4-BE49-F238E27FC236}">
                <a16:creationId xmlns:a16="http://schemas.microsoft.com/office/drawing/2014/main" id="{333F6357-0255-4C4C-8393-7B4524CE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64" name="Text Box 44">
            <a:extLst>
              <a:ext uri="{FF2B5EF4-FFF2-40B4-BE49-F238E27FC236}">
                <a16:creationId xmlns:a16="http://schemas.microsoft.com/office/drawing/2014/main" id="{1DC34DBC-8F6B-0E49-887B-93B774C0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2765" name="Text Box 45">
            <a:extLst>
              <a:ext uri="{FF2B5EF4-FFF2-40B4-BE49-F238E27FC236}">
                <a16:creationId xmlns:a16="http://schemas.microsoft.com/office/drawing/2014/main" id="{4203044E-C9E0-AA47-9120-9068CB78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66" name="Text Box 46">
            <a:extLst>
              <a:ext uri="{FF2B5EF4-FFF2-40B4-BE49-F238E27FC236}">
                <a16:creationId xmlns:a16="http://schemas.microsoft.com/office/drawing/2014/main" id="{99476495-D222-7944-AB5E-AC324ADC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67" name="Text Box 47">
            <a:extLst>
              <a:ext uri="{FF2B5EF4-FFF2-40B4-BE49-F238E27FC236}">
                <a16:creationId xmlns:a16="http://schemas.microsoft.com/office/drawing/2014/main" id="{C6BBE498-2613-E84D-9A0A-BDB900EF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68" name="Text Box 48">
            <a:extLst>
              <a:ext uri="{FF2B5EF4-FFF2-40B4-BE49-F238E27FC236}">
                <a16:creationId xmlns:a16="http://schemas.microsoft.com/office/drawing/2014/main" id="{8B25EA30-2663-054A-AF17-937C0E9FB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69" name="Text Box 49">
            <a:extLst>
              <a:ext uri="{FF2B5EF4-FFF2-40B4-BE49-F238E27FC236}">
                <a16:creationId xmlns:a16="http://schemas.microsoft.com/office/drawing/2014/main" id="{078F0569-AF73-1746-BFE9-8E8F5115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7, t }</a:t>
            </a:r>
          </a:p>
        </p:txBody>
      </p:sp>
      <p:sp>
        <p:nvSpPr>
          <p:cNvPr id="542770" name="Text Box 50">
            <a:extLst>
              <a:ext uri="{FF2B5EF4-FFF2-40B4-BE49-F238E27FC236}">
                <a16:creationId xmlns:a16="http://schemas.microsoft.com/office/drawing/2014/main" id="{ED5BD5C4-557C-9B44-85FC-2DA26386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71" name="Text Box 51">
            <a:extLst>
              <a:ext uri="{FF2B5EF4-FFF2-40B4-BE49-F238E27FC236}">
                <a16:creationId xmlns:a16="http://schemas.microsoft.com/office/drawing/2014/main" id="{D0942601-BCE6-8B47-9AF8-95E00049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72" name="Text Box 52">
            <a:extLst>
              <a:ext uri="{FF2B5EF4-FFF2-40B4-BE49-F238E27FC236}">
                <a16:creationId xmlns:a16="http://schemas.microsoft.com/office/drawing/2014/main" id="{007072A1-D37E-0644-AA58-1217EB6D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b="1">
                <a:solidFill>
                  <a:srgbClr val="006600"/>
                </a:solidFill>
              </a:rPr>
              <a:t> </a:t>
            </a:r>
            <a:r>
              <a:rPr kumimoji="1" lang="en-US" alt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 b="1">
              <a:solidFill>
                <a:srgbClr val="006600"/>
              </a:solidFill>
            </a:endParaRPr>
          </a:p>
        </p:txBody>
      </p:sp>
      <p:sp>
        <p:nvSpPr>
          <p:cNvPr id="542773" name="Text Box 53">
            <a:extLst>
              <a:ext uri="{FF2B5EF4-FFF2-40B4-BE49-F238E27FC236}">
                <a16:creationId xmlns:a16="http://schemas.microsoft.com/office/drawing/2014/main" id="{FDF5CFE3-46AA-1F4F-9CCA-31E3267CF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74" name="Text Box 54">
            <a:extLst>
              <a:ext uri="{FF2B5EF4-FFF2-40B4-BE49-F238E27FC236}">
                <a16:creationId xmlns:a16="http://schemas.microsoft.com/office/drawing/2014/main" id="{58B04E40-BFE3-894A-B673-9F23ADC93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75" name="Text Box 55">
            <a:extLst>
              <a:ext uri="{FF2B5EF4-FFF2-40B4-BE49-F238E27FC236}">
                <a16:creationId xmlns:a16="http://schemas.microsoft.com/office/drawing/2014/main" id="{F64BB551-FBDC-4D45-86D3-B231418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39" name="Freeform 58">
            <a:extLst>
              <a:ext uri="{FF2B5EF4-FFF2-40B4-BE49-F238E27FC236}">
                <a16:creationId xmlns:a16="http://schemas.microsoft.com/office/drawing/2014/main" id="{C7505D1C-95D0-D146-90E6-74BA844DE8D6}"/>
              </a:ext>
            </a:extLst>
          </p:cNvPr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>
              <a:gd name="T0" fmla="*/ 0 w 2312"/>
              <a:gd name="T1" fmla="*/ 1774190000 h 1524"/>
              <a:gd name="T2" fmla="*/ 181451250 w 2312"/>
              <a:gd name="T3" fmla="*/ 1330642500 h 1524"/>
              <a:gd name="T4" fmla="*/ 423386250 w 2312"/>
              <a:gd name="T5" fmla="*/ 1149191250 h 1524"/>
              <a:gd name="T6" fmla="*/ 584676250 w 2312"/>
              <a:gd name="T7" fmla="*/ 1048385000 h 1524"/>
              <a:gd name="T8" fmla="*/ 907256250 w 2312"/>
              <a:gd name="T9" fmla="*/ 967740000 h 1524"/>
              <a:gd name="T10" fmla="*/ 1249997500 w 2312"/>
              <a:gd name="T11" fmla="*/ 866933750 h 1524"/>
              <a:gd name="T12" fmla="*/ 1532255000 w 2312"/>
              <a:gd name="T13" fmla="*/ 786288750 h 1524"/>
              <a:gd name="T14" fmla="*/ 1915318750 w 2312"/>
              <a:gd name="T15" fmla="*/ 725805000 h 1524"/>
              <a:gd name="T16" fmla="*/ 2147483646 w 2312"/>
              <a:gd name="T17" fmla="*/ 645160000 h 1524"/>
              <a:gd name="T18" fmla="*/ 2147483646 w 2312"/>
              <a:gd name="T19" fmla="*/ 383063750 h 1524"/>
              <a:gd name="T20" fmla="*/ 2147483646 w 2312"/>
              <a:gd name="T21" fmla="*/ 80645000 h 1524"/>
              <a:gd name="T22" fmla="*/ 2147483646 w 2312"/>
              <a:gd name="T23" fmla="*/ 0 h 1524"/>
              <a:gd name="T24" fmla="*/ 2147483646 w 2312"/>
              <a:gd name="T25" fmla="*/ 40322500 h 1524"/>
              <a:gd name="T26" fmla="*/ 2147483646 w 2312"/>
              <a:gd name="T27" fmla="*/ 60483750 h 1524"/>
              <a:gd name="T28" fmla="*/ 2147483646 w 2312"/>
              <a:gd name="T29" fmla="*/ 141128750 h 1524"/>
              <a:gd name="T30" fmla="*/ 2147483646 w 2312"/>
              <a:gd name="T31" fmla="*/ 221773750 h 1524"/>
              <a:gd name="T32" fmla="*/ 2147483646 w 2312"/>
              <a:gd name="T33" fmla="*/ 383063750 h 1524"/>
              <a:gd name="T34" fmla="*/ 2147483646 w 2312"/>
              <a:gd name="T35" fmla="*/ 665321250 h 1524"/>
              <a:gd name="T36" fmla="*/ 2147483646 w 2312"/>
              <a:gd name="T37" fmla="*/ 866933750 h 1524"/>
              <a:gd name="T38" fmla="*/ 2147483646 w 2312"/>
              <a:gd name="T39" fmla="*/ 1290320000 h 1524"/>
              <a:gd name="T40" fmla="*/ 2147483646 w 2312"/>
              <a:gd name="T41" fmla="*/ 1774190000 h 1524"/>
              <a:gd name="T42" fmla="*/ 2147483646 w 2312"/>
              <a:gd name="T43" fmla="*/ 2147483646 h 1524"/>
              <a:gd name="T44" fmla="*/ 2147483646 w 2312"/>
              <a:gd name="T45" fmla="*/ 2147483646 h 1524"/>
              <a:gd name="T46" fmla="*/ 2147483646 w 2312"/>
              <a:gd name="T47" fmla="*/ 2147483646 h 1524"/>
              <a:gd name="T48" fmla="*/ 2147483646 w 2312"/>
              <a:gd name="T49" fmla="*/ 2147483646 h 1524"/>
              <a:gd name="T50" fmla="*/ 2147483646 w 2312"/>
              <a:gd name="T51" fmla="*/ 2147483646 h 1524"/>
              <a:gd name="T52" fmla="*/ 2147483646 w 2312"/>
              <a:gd name="T53" fmla="*/ 2147483646 h 1524"/>
              <a:gd name="T54" fmla="*/ 2147483646 w 2312"/>
              <a:gd name="T55" fmla="*/ 2147483646 h 1524"/>
              <a:gd name="T56" fmla="*/ 2147483646 w 2312"/>
              <a:gd name="T57" fmla="*/ 2147483646 h 1524"/>
              <a:gd name="T58" fmla="*/ 2147483646 w 2312"/>
              <a:gd name="T59" fmla="*/ 2147483646 h 1524"/>
              <a:gd name="T60" fmla="*/ 2147483646 w 2312"/>
              <a:gd name="T61" fmla="*/ 2147483646 h 1524"/>
              <a:gd name="T62" fmla="*/ 2147483646 w 2312"/>
              <a:gd name="T63" fmla="*/ 2147483646 h 1524"/>
              <a:gd name="T64" fmla="*/ 2147483646 w 2312"/>
              <a:gd name="T65" fmla="*/ 2147483646 h 1524"/>
              <a:gd name="T66" fmla="*/ 2147483646 w 2312"/>
              <a:gd name="T67" fmla="*/ 2147483646 h 1524"/>
              <a:gd name="T68" fmla="*/ 1532255000 w 2312"/>
              <a:gd name="T69" fmla="*/ 2147483646 h 1524"/>
              <a:gd name="T70" fmla="*/ 1108868750 w 2312"/>
              <a:gd name="T71" fmla="*/ 2147483646 h 1524"/>
              <a:gd name="T72" fmla="*/ 745966250 w 2312"/>
              <a:gd name="T73" fmla="*/ 2147483646 h 1524"/>
              <a:gd name="T74" fmla="*/ 584676250 w 2312"/>
              <a:gd name="T75" fmla="*/ 2147483646 h 1524"/>
              <a:gd name="T76" fmla="*/ 403225000 w 2312"/>
              <a:gd name="T77" fmla="*/ 2147483646 h 1524"/>
              <a:gd name="T78" fmla="*/ 161290000 w 2312"/>
              <a:gd name="T79" fmla="*/ 2147483646 h 1524"/>
              <a:gd name="T80" fmla="*/ 0 w 2312"/>
              <a:gd name="T81" fmla="*/ 1774190000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9" name="Text Box 59">
            <a:extLst>
              <a:ext uri="{FF2B5EF4-FFF2-40B4-BE49-F238E27FC236}">
                <a16:creationId xmlns:a16="http://schemas.microsoft.com/office/drawing/2014/main" id="{4E9FA295-C776-A643-861B-210E88AE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80" name="Text Box 60">
            <a:extLst>
              <a:ext uri="{FF2B5EF4-FFF2-40B4-BE49-F238E27FC236}">
                <a16:creationId xmlns:a16="http://schemas.microsoft.com/office/drawing/2014/main" id="{E4A7A5C1-A830-7E42-BC66-DF9475FF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81" name="AutoShape 61">
            <a:extLst>
              <a:ext uri="{FF2B5EF4-FFF2-40B4-BE49-F238E27FC236}">
                <a16:creationId xmlns:a16="http://schemas.microsoft.com/office/drawing/2014/main" id="{90F8D00D-3287-5F4F-BFE4-1D513C94C2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75164" y="6381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2782" name="Text Box 62">
            <a:extLst>
              <a:ext uri="{FF2B5EF4-FFF2-40B4-BE49-F238E27FC236}">
                <a16:creationId xmlns:a16="http://schemas.microsoft.com/office/drawing/2014/main" id="{787E8B4C-C31D-A24A-BE32-857C323E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4" y="6324600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2788" name="Text Box 68">
            <a:extLst>
              <a:ext uri="{FF2B5EF4-FFF2-40B4-BE49-F238E27FC236}">
                <a16:creationId xmlns:a16="http://schemas.microsoft.com/office/drawing/2014/main" id="{53DFD5FE-41C6-F44D-BE67-CB907A5A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2789" name="Text Box 69">
            <a:extLst>
              <a:ext uri="{FF2B5EF4-FFF2-40B4-BE49-F238E27FC236}">
                <a16:creationId xmlns:a16="http://schemas.microsoft.com/office/drawing/2014/main" id="{719DF2FC-495A-404F-9E4A-DEC24CEF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90" name="Text Box 70">
            <a:extLst>
              <a:ext uri="{FF2B5EF4-FFF2-40B4-BE49-F238E27FC236}">
                <a16:creationId xmlns:a16="http://schemas.microsoft.com/office/drawing/2014/main" id="{E75C5BEC-82D2-7346-930F-9B9A123E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2791" name="Text Box 71">
            <a:extLst>
              <a:ext uri="{FF2B5EF4-FFF2-40B4-BE49-F238E27FC236}">
                <a16:creationId xmlns:a16="http://schemas.microsoft.com/office/drawing/2014/main" id="{9054BF9D-0099-994E-9DF3-1DDB31FE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92" name="Text Box 72">
            <a:extLst>
              <a:ext uri="{FF2B5EF4-FFF2-40B4-BE49-F238E27FC236}">
                <a16:creationId xmlns:a16="http://schemas.microsoft.com/office/drawing/2014/main" id="{2FE269C6-E697-AF49-82B4-28DC6F9A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F159EB35-6BEC-D147-8BFF-EB7788D04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3747" name="Oval 3">
            <a:extLst>
              <a:ext uri="{FF2B5EF4-FFF2-40B4-BE49-F238E27FC236}">
                <a16:creationId xmlns:a16="http://schemas.microsoft.com/office/drawing/2014/main" id="{0B8A11E1-D21E-6148-A17A-4C858C45F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3748" name="Oval 4">
            <a:extLst>
              <a:ext uri="{FF2B5EF4-FFF2-40B4-BE49-F238E27FC236}">
                <a16:creationId xmlns:a16="http://schemas.microsoft.com/office/drawing/2014/main" id="{49E5F0E3-F14B-D644-9DA5-097A990C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3749" name="Oval 5">
            <a:extLst>
              <a:ext uri="{FF2B5EF4-FFF2-40B4-BE49-F238E27FC236}">
                <a16:creationId xmlns:a16="http://schemas.microsoft.com/office/drawing/2014/main" id="{76BDD15E-1747-C744-8904-AA35C92E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3750" name="Oval 6">
            <a:extLst>
              <a:ext uri="{FF2B5EF4-FFF2-40B4-BE49-F238E27FC236}">
                <a16:creationId xmlns:a16="http://schemas.microsoft.com/office/drawing/2014/main" id="{767FE21D-5EF0-6C43-9124-CC8B98FB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3751" name="Oval 7">
            <a:extLst>
              <a:ext uri="{FF2B5EF4-FFF2-40B4-BE49-F238E27FC236}">
                <a16:creationId xmlns:a16="http://schemas.microsoft.com/office/drawing/2014/main" id="{CD433C7A-72FE-2148-99BC-26E3C3D8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3752" name="Oval 8">
            <a:extLst>
              <a:ext uri="{FF2B5EF4-FFF2-40B4-BE49-F238E27FC236}">
                <a16:creationId xmlns:a16="http://schemas.microsoft.com/office/drawing/2014/main" id="{B7612B75-324D-194F-8245-5DD732CF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3753" name="Oval 9">
            <a:extLst>
              <a:ext uri="{FF2B5EF4-FFF2-40B4-BE49-F238E27FC236}">
                <a16:creationId xmlns:a16="http://schemas.microsoft.com/office/drawing/2014/main" id="{B59AD4B4-5DC5-7C4B-BBD3-B9913FEF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3754" name="Oval 10">
            <a:extLst>
              <a:ext uri="{FF2B5EF4-FFF2-40B4-BE49-F238E27FC236}">
                <a16:creationId xmlns:a16="http://schemas.microsoft.com/office/drawing/2014/main" id="{595C40DA-F120-F049-A717-F5C67AB5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8620" name="AutoShape 11">
            <a:extLst>
              <a:ext uri="{FF2B5EF4-FFF2-40B4-BE49-F238E27FC236}">
                <a16:creationId xmlns:a16="http://schemas.microsoft.com/office/drawing/2014/main" id="{4A3254B0-3F5B-E948-936F-5693CDB4966B}"/>
              </a:ext>
            </a:extLst>
          </p:cNvPr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1" name="AutoShape 12">
            <a:extLst>
              <a:ext uri="{FF2B5EF4-FFF2-40B4-BE49-F238E27FC236}">
                <a16:creationId xmlns:a16="http://schemas.microsoft.com/office/drawing/2014/main" id="{0E7F6D47-3DDC-F244-B747-63FDF170418A}"/>
              </a:ext>
            </a:extLst>
          </p:cNvPr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2" name="AutoShape 13">
            <a:extLst>
              <a:ext uri="{FF2B5EF4-FFF2-40B4-BE49-F238E27FC236}">
                <a16:creationId xmlns:a16="http://schemas.microsoft.com/office/drawing/2014/main" id="{A5A01C7B-95F9-A942-B80E-A76B1629BBF5}"/>
              </a:ext>
            </a:extLst>
          </p:cNvPr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3" name="AutoShape 14">
            <a:extLst>
              <a:ext uri="{FF2B5EF4-FFF2-40B4-BE49-F238E27FC236}">
                <a16:creationId xmlns:a16="http://schemas.microsoft.com/office/drawing/2014/main" id="{41FB0E3B-4992-194B-9A33-E4B1F1663E3F}"/>
              </a:ext>
            </a:extLst>
          </p:cNvPr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4" name="AutoShape 15">
            <a:extLst>
              <a:ext uri="{FF2B5EF4-FFF2-40B4-BE49-F238E27FC236}">
                <a16:creationId xmlns:a16="http://schemas.microsoft.com/office/drawing/2014/main" id="{6A3D4D85-682B-104C-BAB6-6888C976CACE}"/>
              </a:ext>
            </a:extLst>
          </p:cNvPr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5" name="AutoShape 16">
            <a:extLst>
              <a:ext uri="{FF2B5EF4-FFF2-40B4-BE49-F238E27FC236}">
                <a16:creationId xmlns:a16="http://schemas.microsoft.com/office/drawing/2014/main" id="{6B8DBF0F-5CBB-A54E-B1AD-3B00F185BE4F}"/>
              </a:ext>
            </a:extLst>
          </p:cNvPr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6" name="AutoShape 17">
            <a:extLst>
              <a:ext uri="{FF2B5EF4-FFF2-40B4-BE49-F238E27FC236}">
                <a16:creationId xmlns:a16="http://schemas.microsoft.com/office/drawing/2014/main" id="{A2369E64-69C7-0B4D-B6C5-5F544B90E600}"/>
              </a:ext>
            </a:extLst>
          </p:cNvPr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7" name="AutoShape 18">
            <a:extLst>
              <a:ext uri="{FF2B5EF4-FFF2-40B4-BE49-F238E27FC236}">
                <a16:creationId xmlns:a16="http://schemas.microsoft.com/office/drawing/2014/main" id="{FB9867B7-2413-4D42-A77A-9D7756702D55}"/>
              </a:ext>
            </a:extLst>
          </p:cNvPr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8" name="AutoShape 19">
            <a:extLst>
              <a:ext uri="{FF2B5EF4-FFF2-40B4-BE49-F238E27FC236}">
                <a16:creationId xmlns:a16="http://schemas.microsoft.com/office/drawing/2014/main" id="{81C18F55-CEBD-A744-95AF-32BA2D6E3D39}"/>
              </a:ext>
            </a:extLst>
          </p:cNvPr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29" name="AutoShape 20">
            <a:extLst>
              <a:ext uri="{FF2B5EF4-FFF2-40B4-BE49-F238E27FC236}">
                <a16:creationId xmlns:a16="http://schemas.microsoft.com/office/drawing/2014/main" id="{FCBADEAA-113B-B94D-B146-3CC0FA1476CB}"/>
              </a:ext>
            </a:extLst>
          </p:cNvPr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0" name="AutoShape 21">
            <a:extLst>
              <a:ext uri="{FF2B5EF4-FFF2-40B4-BE49-F238E27FC236}">
                <a16:creationId xmlns:a16="http://schemas.microsoft.com/office/drawing/2014/main" id="{6B00CDD2-E2CA-E34B-B4A1-38E37709F1BC}"/>
              </a:ext>
            </a:extLst>
          </p:cNvPr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1" name="AutoShape 22">
            <a:extLst>
              <a:ext uri="{FF2B5EF4-FFF2-40B4-BE49-F238E27FC236}">
                <a16:creationId xmlns:a16="http://schemas.microsoft.com/office/drawing/2014/main" id="{008FC772-8B7F-BF4E-A815-E3EAD1B0EF1D}"/>
              </a:ext>
            </a:extLst>
          </p:cNvPr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2" name="AutoShape 23">
            <a:extLst>
              <a:ext uri="{FF2B5EF4-FFF2-40B4-BE49-F238E27FC236}">
                <a16:creationId xmlns:a16="http://schemas.microsoft.com/office/drawing/2014/main" id="{58F5B930-B07C-F748-83F7-3D7CC8BBCC7B}"/>
              </a:ext>
            </a:extLst>
          </p:cNvPr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3" name="AutoShape 24">
            <a:extLst>
              <a:ext uri="{FF2B5EF4-FFF2-40B4-BE49-F238E27FC236}">
                <a16:creationId xmlns:a16="http://schemas.microsoft.com/office/drawing/2014/main" id="{910FB130-4721-FA4F-9AF9-A7C83370DC34}"/>
              </a:ext>
            </a:extLst>
          </p:cNvPr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634" name="AutoShape 25">
            <a:extLst>
              <a:ext uri="{FF2B5EF4-FFF2-40B4-BE49-F238E27FC236}">
                <a16:creationId xmlns:a16="http://schemas.microsoft.com/office/drawing/2014/main" id="{F3444268-7743-954D-938D-562EE9103274}"/>
              </a:ext>
            </a:extLst>
          </p:cNvPr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3771" name="Text Box 27">
            <a:extLst>
              <a:ext uri="{FF2B5EF4-FFF2-40B4-BE49-F238E27FC236}">
                <a16:creationId xmlns:a16="http://schemas.microsoft.com/office/drawing/2014/main" id="{5F146E0B-B741-F245-98D3-95CDE98A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3772" name="Text Box 28">
            <a:extLst>
              <a:ext uri="{FF2B5EF4-FFF2-40B4-BE49-F238E27FC236}">
                <a16:creationId xmlns:a16="http://schemas.microsoft.com/office/drawing/2014/main" id="{36BF8618-84AE-E847-8EF5-F857DA30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3773" name="Text Box 29">
            <a:extLst>
              <a:ext uri="{FF2B5EF4-FFF2-40B4-BE49-F238E27FC236}">
                <a16:creationId xmlns:a16="http://schemas.microsoft.com/office/drawing/2014/main" id="{954A6A82-8A21-FC42-8821-57E78E01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3774" name="Text Box 30">
            <a:extLst>
              <a:ext uri="{FF2B5EF4-FFF2-40B4-BE49-F238E27FC236}">
                <a16:creationId xmlns:a16="http://schemas.microsoft.com/office/drawing/2014/main" id="{FD2F26CF-275A-9847-BA36-9BB42536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3775" name="Text Box 31">
            <a:extLst>
              <a:ext uri="{FF2B5EF4-FFF2-40B4-BE49-F238E27FC236}">
                <a16:creationId xmlns:a16="http://schemas.microsoft.com/office/drawing/2014/main" id="{62812F74-0D10-9A4F-B69C-5AC23567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3776" name="Text Box 32">
            <a:extLst>
              <a:ext uri="{FF2B5EF4-FFF2-40B4-BE49-F238E27FC236}">
                <a16:creationId xmlns:a16="http://schemas.microsoft.com/office/drawing/2014/main" id="{FF3F4D8D-8AA9-C246-8993-2E12D9631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3777" name="Text Box 33">
            <a:extLst>
              <a:ext uri="{FF2B5EF4-FFF2-40B4-BE49-F238E27FC236}">
                <a16:creationId xmlns:a16="http://schemas.microsoft.com/office/drawing/2014/main" id="{BD95886A-BDBD-7A4E-8B59-C1645719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3778" name="Text Box 34">
            <a:extLst>
              <a:ext uri="{FF2B5EF4-FFF2-40B4-BE49-F238E27FC236}">
                <a16:creationId xmlns:a16="http://schemas.microsoft.com/office/drawing/2014/main" id="{0A330F58-9F13-F24F-BEFB-52286E5F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3779" name="Text Box 35">
            <a:extLst>
              <a:ext uri="{FF2B5EF4-FFF2-40B4-BE49-F238E27FC236}">
                <a16:creationId xmlns:a16="http://schemas.microsoft.com/office/drawing/2014/main" id="{6B73323E-D20B-B845-A484-6B43F04BC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3780" name="Text Box 36">
            <a:extLst>
              <a:ext uri="{FF2B5EF4-FFF2-40B4-BE49-F238E27FC236}">
                <a16:creationId xmlns:a16="http://schemas.microsoft.com/office/drawing/2014/main" id="{838CE822-617F-1747-92CE-5A6A56E5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3781" name="Text Box 37">
            <a:extLst>
              <a:ext uri="{FF2B5EF4-FFF2-40B4-BE49-F238E27FC236}">
                <a16:creationId xmlns:a16="http://schemas.microsoft.com/office/drawing/2014/main" id="{C83FC944-D09D-F14D-A484-8D3A3F739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3782" name="Text Box 38">
            <a:extLst>
              <a:ext uri="{FF2B5EF4-FFF2-40B4-BE49-F238E27FC236}">
                <a16:creationId xmlns:a16="http://schemas.microsoft.com/office/drawing/2014/main" id="{096C9FA0-8C2B-624C-BA8D-BDF21978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3783" name="Text Box 39">
            <a:extLst>
              <a:ext uri="{FF2B5EF4-FFF2-40B4-BE49-F238E27FC236}">
                <a16:creationId xmlns:a16="http://schemas.microsoft.com/office/drawing/2014/main" id="{DA53E340-1C82-A240-8BCA-A27A1E3C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3784" name="Text Box 40">
            <a:extLst>
              <a:ext uri="{FF2B5EF4-FFF2-40B4-BE49-F238E27FC236}">
                <a16:creationId xmlns:a16="http://schemas.microsoft.com/office/drawing/2014/main" id="{8F57DCFC-446A-AA4C-9C2C-E315E554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3785" name="Text Box 41">
            <a:extLst>
              <a:ext uri="{FF2B5EF4-FFF2-40B4-BE49-F238E27FC236}">
                <a16:creationId xmlns:a16="http://schemas.microsoft.com/office/drawing/2014/main" id="{9F14F2B7-920A-774C-920E-26293853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86" name="Text Box 42">
            <a:extLst>
              <a:ext uri="{FF2B5EF4-FFF2-40B4-BE49-F238E27FC236}">
                <a16:creationId xmlns:a16="http://schemas.microsoft.com/office/drawing/2014/main" id="{D0375F00-24F0-BB4B-8E43-6FE9B835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88" name="Text Box 44">
            <a:extLst>
              <a:ext uri="{FF2B5EF4-FFF2-40B4-BE49-F238E27FC236}">
                <a16:creationId xmlns:a16="http://schemas.microsoft.com/office/drawing/2014/main" id="{B641F661-6277-964A-85F1-604F73AAF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89" name="Text Box 45">
            <a:extLst>
              <a:ext uri="{FF2B5EF4-FFF2-40B4-BE49-F238E27FC236}">
                <a16:creationId xmlns:a16="http://schemas.microsoft.com/office/drawing/2014/main" id="{CFFB2406-AA49-1945-8C3C-90F53BF6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0" name="Text Box 46">
            <a:extLst>
              <a:ext uri="{FF2B5EF4-FFF2-40B4-BE49-F238E27FC236}">
                <a16:creationId xmlns:a16="http://schemas.microsoft.com/office/drawing/2014/main" id="{629E08AC-A498-0644-B70D-91A9A3AF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91" name="Text Box 47">
            <a:extLst>
              <a:ext uri="{FF2B5EF4-FFF2-40B4-BE49-F238E27FC236}">
                <a16:creationId xmlns:a16="http://schemas.microsoft.com/office/drawing/2014/main" id="{7F15C774-F9FE-4740-A245-4F0BC866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2" name="Text Box 48">
            <a:extLst>
              <a:ext uri="{FF2B5EF4-FFF2-40B4-BE49-F238E27FC236}">
                <a16:creationId xmlns:a16="http://schemas.microsoft.com/office/drawing/2014/main" id="{306A96D3-2F6A-194E-9E36-D76AB5135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793" name="Text Box 49">
            <a:extLst>
              <a:ext uri="{FF2B5EF4-FFF2-40B4-BE49-F238E27FC236}">
                <a16:creationId xmlns:a16="http://schemas.microsoft.com/office/drawing/2014/main" id="{E6BBE166-F12C-4A4E-9A1A-47A743F0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t }</a:t>
            </a:r>
          </a:p>
        </p:txBody>
      </p:sp>
      <p:sp>
        <p:nvSpPr>
          <p:cNvPr id="543794" name="Text Box 50">
            <a:extLst>
              <a:ext uri="{FF2B5EF4-FFF2-40B4-BE49-F238E27FC236}">
                <a16:creationId xmlns:a16="http://schemas.microsoft.com/office/drawing/2014/main" id="{5D331C37-685C-B946-9405-A54A13089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5" name="Text Box 51">
            <a:extLst>
              <a:ext uri="{FF2B5EF4-FFF2-40B4-BE49-F238E27FC236}">
                <a16:creationId xmlns:a16="http://schemas.microsoft.com/office/drawing/2014/main" id="{6CC4D434-C929-2E44-BE81-9F68A75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796" name="Text Box 52">
            <a:extLst>
              <a:ext uri="{FF2B5EF4-FFF2-40B4-BE49-F238E27FC236}">
                <a16:creationId xmlns:a16="http://schemas.microsoft.com/office/drawing/2014/main" id="{5D71F825-A2D9-4040-AD38-C9AC1FF6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7" name="Text Box 53">
            <a:extLst>
              <a:ext uri="{FF2B5EF4-FFF2-40B4-BE49-F238E27FC236}">
                <a16:creationId xmlns:a16="http://schemas.microsoft.com/office/drawing/2014/main" id="{46A3E87A-8E6A-CF4A-B00D-07D820AE3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798" name="Text Box 54">
            <a:extLst>
              <a:ext uri="{FF2B5EF4-FFF2-40B4-BE49-F238E27FC236}">
                <a16:creationId xmlns:a16="http://schemas.microsoft.com/office/drawing/2014/main" id="{B7749E71-1557-F244-9D77-B947CA6B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799" name="Text Box 55">
            <a:extLst>
              <a:ext uri="{FF2B5EF4-FFF2-40B4-BE49-F238E27FC236}">
                <a16:creationId xmlns:a16="http://schemas.microsoft.com/office/drawing/2014/main" id="{2D8F2135-52F8-EE41-810A-F0CDF360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03" name="Text Box 59">
            <a:extLst>
              <a:ext uri="{FF2B5EF4-FFF2-40B4-BE49-F238E27FC236}">
                <a16:creationId xmlns:a16="http://schemas.microsoft.com/office/drawing/2014/main" id="{F1640ED0-F215-B745-9930-F1C6534B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04" name="Text Box 60">
            <a:extLst>
              <a:ext uri="{FF2B5EF4-FFF2-40B4-BE49-F238E27FC236}">
                <a16:creationId xmlns:a16="http://schemas.microsoft.com/office/drawing/2014/main" id="{433AE3EA-A8C9-014A-A39C-74D34540D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07" name="Text Box 63">
            <a:extLst>
              <a:ext uri="{FF2B5EF4-FFF2-40B4-BE49-F238E27FC236}">
                <a16:creationId xmlns:a16="http://schemas.microsoft.com/office/drawing/2014/main" id="{12BCA4A3-4CD7-3D42-AF01-692A80D6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08" name="Text Box 64">
            <a:extLst>
              <a:ext uri="{FF2B5EF4-FFF2-40B4-BE49-F238E27FC236}">
                <a16:creationId xmlns:a16="http://schemas.microsoft.com/office/drawing/2014/main" id="{5FDF7711-387F-0A4C-9158-EC60A1AF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11" name="Text Box 67">
            <a:extLst>
              <a:ext uri="{FF2B5EF4-FFF2-40B4-BE49-F238E27FC236}">
                <a16:creationId xmlns:a16="http://schemas.microsoft.com/office/drawing/2014/main" id="{807B6B9D-23E7-7F43-A52F-1FDB3F7A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12" name="Text Box 68">
            <a:extLst>
              <a:ext uri="{FF2B5EF4-FFF2-40B4-BE49-F238E27FC236}">
                <a16:creationId xmlns:a16="http://schemas.microsoft.com/office/drawing/2014/main" id="{95C967E3-74C6-7641-BE86-90EBEF100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5292" name="Freeform 70">
            <a:extLst>
              <a:ext uri="{FF2B5EF4-FFF2-40B4-BE49-F238E27FC236}">
                <a16:creationId xmlns:a16="http://schemas.microsoft.com/office/drawing/2014/main" id="{AD579A49-318C-5040-B526-509DA978C4CC}"/>
              </a:ext>
            </a:extLst>
          </p:cNvPr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>
              <a:gd name="T0" fmla="*/ 0 w 2288"/>
              <a:gd name="T1" fmla="*/ 1854835000 h 2806"/>
              <a:gd name="T2" fmla="*/ 80645000 w 2288"/>
              <a:gd name="T3" fmla="*/ 1612900000 h 2806"/>
              <a:gd name="T4" fmla="*/ 624998750 w 2288"/>
              <a:gd name="T5" fmla="*/ 947578750 h 2806"/>
              <a:gd name="T6" fmla="*/ 766127500 w 2288"/>
              <a:gd name="T7" fmla="*/ 866933750 h 2806"/>
              <a:gd name="T8" fmla="*/ 846772500 w 2288"/>
              <a:gd name="T9" fmla="*/ 806450000 h 2806"/>
              <a:gd name="T10" fmla="*/ 1370965000 w 2288"/>
              <a:gd name="T11" fmla="*/ 604837500 h 2806"/>
              <a:gd name="T12" fmla="*/ 1834673750 w 2288"/>
              <a:gd name="T13" fmla="*/ 383063750 h 2806"/>
              <a:gd name="T14" fmla="*/ 2147483646 w 2288"/>
              <a:gd name="T15" fmla="*/ 201612500 h 2806"/>
              <a:gd name="T16" fmla="*/ 2147483646 w 2288"/>
              <a:gd name="T17" fmla="*/ 0 h 2806"/>
              <a:gd name="T18" fmla="*/ 2147483646 w 2288"/>
              <a:gd name="T19" fmla="*/ 60483750 h 2806"/>
              <a:gd name="T20" fmla="*/ 2147483646 w 2288"/>
              <a:gd name="T21" fmla="*/ 221773750 h 2806"/>
              <a:gd name="T22" fmla="*/ 2147483646 w 2288"/>
              <a:gd name="T23" fmla="*/ 342741250 h 2806"/>
              <a:gd name="T24" fmla="*/ 2147483646 w 2288"/>
              <a:gd name="T25" fmla="*/ 524192500 h 2806"/>
              <a:gd name="T26" fmla="*/ 2147483646 w 2288"/>
              <a:gd name="T27" fmla="*/ 645160000 h 2806"/>
              <a:gd name="T28" fmla="*/ 2147483646 w 2288"/>
              <a:gd name="T29" fmla="*/ 826611250 h 2806"/>
              <a:gd name="T30" fmla="*/ 2147483646 w 2288"/>
              <a:gd name="T31" fmla="*/ 907256250 h 2806"/>
              <a:gd name="T32" fmla="*/ 2147483646 w 2288"/>
              <a:gd name="T33" fmla="*/ 1169352500 h 2806"/>
              <a:gd name="T34" fmla="*/ 2147483646 w 2288"/>
              <a:gd name="T35" fmla="*/ 1633061250 h 2806"/>
              <a:gd name="T36" fmla="*/ 2147483646 w 2288"/>
              <a:gd name="T37" fmla="*/ 1834673750 h 2806"/>
              <a:gd name="T38" fmla="*/ 2147483646 w 2288"/>
              <a:gd name="T39" fmla="*/ 2147483646 h 2806"/>
              <a:gd name="T40" fmla="*/ 2147483646 w 2288"/>
              <a:gd name="T41" fmla="*/ 2147483646 h 2806"/>
              <a:gd name="T42" fmla="*/ 2147483646 w 2288"/>
              <a:gd name="T43" fmla="*/ 2147483646 h 2806"/>
              <a:gd name="T44" fmla="*/ 2147483646 w 2288"/>
              <a:gd name="T45" fmla="*/ 2147483646 h 2806"/>
              <a:gd name="T46" fmla="*/ 2147483646 w 2288"/>
              <a:gd name="T47" fmla="*/ 2147483646 h 2806"/>
              <a:gd name="T48" fmla="*/ 2147483646 w 2288"/>
              <a:gd name="T49" fmla="*/ 2147483646 h 2806"/>
              <a:gd name="T50" fmla="*/ 2147483646 w 2288"/>
              <a:gd name="T51" fmla="*/ 2147483646 h 2806"/>
              <a:gd name="T52" fmla="*/ 2147483646 w 2288"/>
              <a:gd name="T53" fmla="*/ 2147483646 h 2806"/>
              <a:gd name="T54" fmla="*/ 2147483646 w 2288"/>
              <a:gd name="T55" fmla="*/ 2147483646 h 2806"/>
              <a:gd name="T56" fmla="*/ 2147483646 w 2288"/>
              <a:gd name="T57" fmla="*/ 2147483646 h 2806"/>
              <a:gd name="T58" fmla="*/ 2147483646 w 2288"/>
              <a:gd name="T59" fmla="*/ 2147483646 h 2806"/>
              <a:gd name="T60" fmla="*/ 2147483646 w 2288"/>
              <a:gd name="T61" fmla="*/ 2147483646 h 2806"/>
              <a:gd name="T62" fmla="*/ 2147483646 w 2288"/>
              <a:gd name="T63" fmla="*/ 2147483646 h 2806"/>
              <a:gd name="T64" fmla="*/ 2147483646 w 2288"/>
              <a:gd name="T65" fmla="*/ 2147483646 h 2806"/>
              <a:gd name="T66" fmla="*/ 2147483646 w 2288"/>
              <a:gd name="T67" fmla="*/ 2147483646 h 2806"/>
              <a:gd name="T68" fmla="*/ 2147483646 w 2288"/>
              <a:gd name="T69" fmla="*/ 2147483646 h 2806"/>
              <a:gd name="T70" fmla="*/ 2147483646 w 2288"/>
              <a:gd name="T71" fmla="*/ 2147483646 h 2806"/>
              <a:gd name="T72" fmla="*/ 2147483646 w 2288"/>
              <a:gd name="T73" fmla="*/ 2147483646 h 2806"/>
              <a:gd name="T74" fmla="*/ 2147483646 w 2288"/>
              <a:gd name="T75" fmla="*/ 2147483646 h 2806"/>
              <a:gd name="T76" fmla="*/ 2147483646 w 2288"/>
              <a:gd name="T77" fmla="*/ 2147483646 h 2806"/>
              <a:gd name="T78" fmla="*/ 1915318750 w 2288"/>
              <a:gd name="T79" fmla="*/ 2147483646 h 2806"/>
              <a:gd name="T80" fmla="*/ 1754028750 w 2288"/>
              <a:gd name="T81" fmla="*/ 2147483646 h 2806"/>
              <a:gd name="T82" fmla="*/ 1693545000 w 2288"/>
              <a:gd name="T83" fmla="*/ 2147483646 h 2806"/>
              <a:gd name="T84" fmla="*/ 1552416250 w 2288"/>
              <a:gd name="T85" fmla="*/ 2147483646 h 2806"/>
              <a:gd name="T86" fmla="*/ 1491932500 w 2288"/>
              <a:gd name="T87" fmla="*/ 2147483646 h 2806"/>
              <a:gd name="T88" fmla="*/ 1411287500 w 2288"/>
              <a:gd name="T89" fmla="*/ 2147483646 h 2806"/>
              <a:gd name="T90" fmla="*/ 1189513750 w 2288"/>
              <a:gd name="T91" fmla="*/ 2147483646 h 2806"/>
              <a:gd name="T92" fmla="*/ 1088707500 w 2288"/>
              <a:gd name="T93" fmla="*/ 2147483646 h 2806"/>
              <a:gd name="T94" fmla="*/ 987901250 w 2288"/>
              <a:gd name="T95" fmla="*/ 2147483646 h 2806"/>
              <a:gd name="T96" fmla="*/ 524192500 w 2288"/>
              <a:gd name="T97" fmla="*/ 2147483646 h 2806"/>
              <a:gd name="T98" fmla="*/ 383063750 w 2288"/>
              <a:gd name="T99" fmla="*/ 2147483646 h 2806"/>
              <a:gd name="T100" fmla="*/ 342741250 w 2288"/>
              <a:gd name="T101" fmla="*/ 2147483646 h 2806"/>
              <a:gd name="T102" fmla="*/ 302418750 w 2288"/>
              <a:gd name="T103" fmla="*/ 2147483646 h 2806"/>
              <a:gd name="T104" fmla="*/ 181451250 w 2288"/>
              <a:gd name="T105" fmla="*/ 2147483646 h 2806"/>
              <a:gd name="T106" fmla="*/ 141128750 w 2288"/>
              <a:gd name="T107" fmla="*/ 2147483646 h 2806"/>
              <a:gd name="T108" fmla="*/ 120967500 w 2288"/>
              <a:gd name="T109" fmla="*/ 2137092500 h 2806"/>
              <a:gd name="T110" fmla="*/ 40322500 w 2288"/>
              <a:gd name="T111" fmla="*/ 2016125000 h 2806"/>
              <a:gd name="T112" fmla="*/ 0 w 2288"/>
              <a:gd name="T113" fmla="*/ 1854835000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3815" name="Text Box 71">
            <a:extLst>
              <a:ext uri="{FF2B5EF4-FFF2-40B4-BE49-F238E27FC236}">
                <a16:creationId xmlns:a16="http://schemas.microsoft.com/office/drawing/2014/main" id="{CA97C921-0658-A143-BFC3-065A7E54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3818" name="Text Box 74">
            <a:extLst>
              <a:ext uri="{FF2B5EF4-FFF2-40B4-BE49-F238E27FC236}">
                <a16:creationId xmlns:a16="http://schemas.microsoft.com/office/drawing/2014/main" id="{FAB85A64-1077-1B4A-AEBC-5268FF21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3819" name="Text Box 75">
            <a:extLst>
              <a:ext uri="{FF2B5EF4-FFF2-40B4-BE49-F238E27FC236}">
                <a16:creationId xmlns:a16="http://schemas.microsoft.com/office/drawing/2014/main" id="{6EAAF0A5-2D53-854F-86B4-1F3B012A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20" name="Text Box 76">
            <a:extLst>
              <a:ext uri="{FF2B5EF4-FFF2-40B4-BE49-F238E27FC236}">
                <a16:creationId xmlns:a16="http://schemas.microsoft.com/office/drawing/2014/main" id="{32CF0AA4-607E-B24F-B973-D28C30E7E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3821" name="Text Box 77">
            <a:extLst>
              <a:ext uri="{FF2B5EF4-FFF2-40B4-BE49-F238E27FC236}">
                <a16:creationId xmlns:a16="http://schemas.microsoft.com/office/drawing/2014/main" id="{480BAC49-4EB7-B44E-9432-6375147C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22" name="Text Box 78">
            <a:extLst>
              <a:ext uri="{FF2B5EF4-FFF2-40B4-BE49-F238E27FC236}">
                <a16:creationId xmlns:a16="http://schemas.microsoft.com/office/drawing/2014/main" id="{77BDF90A-D20D-2447-A258-606AEC220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0BEA19B1-A699-EC4E-9C55-7EFEEA0FD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4771" name="Oval 3">
            <a:extLst>
              <a:ext uri="{FF2B5EF4-FFF2-40B4-BE49-F238E27FC236}">
                <a16:creationId xmlns:a16="http://schemas.microsoft.com/office/drawing/2014/main" id="{AE31C835-0AB9-E54C-ADC3-A385F42E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4772" name="Oval 4">
            <a:extLst>
              <a:ext uri="{FF2B5EF4-FFF2-40B4-BE49-F238E27FC236}">
                <a16:creationId xmlns:a16="http://schemas.microsoft.com/office/drawing/2014/main" id="{DE48D3F0-76BC-7C48-854D-5EA8C00F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4773" name="Oval 5">
            <a:extLst>
              <a:ext uri="{FF2B5EF4-FFF2-40B4-BE49-F238E27FC236}">
                <a16:creationId xmlns:a16="http://schemas.microsoft.com/office/drawing/2014/main" id="{87780267-A224-5B4C-94D9-FF1CD685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4774" name="Oval 6">
            <a:extLst>
              <a:ext uri="{FF2B5EF4-FFF2-40B4-BE49-F238E27FC236}">
                <a16:creationId xmlns:a16="http://schemas.microsoft.com/office/drawing/2014/main" id="{308E33BA-24A7-5A46-AC6A-DF05AE58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4775" name="Oval 7">
            <a:extLst>
              <a:ext uri="{FF2B5EF4-FFF2-40B4-BE49-F238E27FC236}">
                <a16:creationId xmlns:a16="http://schemas.microsoft.com/office/drawing/2014/main" id="{628BD425-00AC-5046-B82E-AA0C93C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4776" name="Oval 8">
            <a:extLst>
              <a:ext uri="{FF2B5EF4-FFF2-40B4-BE49-F238E27FC236}">
                <a16:creationId xmlns:a16="http://schemas.microsoft.com/office/drawing/2014/main" id="{54F87F6A-7FDA-E342-987C-1661F9A3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4777" name="Oval 9">
            <a:extLst>
              <a:ext uri="{FF2B5EF4-FFF2-40B4-BE49-F238E27FC236}">
                <a16:creationId xmlns:a16="http://schemas.microsoft.com/office/drawing/2014/main" id="{3341D062-27D7-9B4A-9F27-BD16BB11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4778" name="Oval 10">
            <a:extLst>
              <a:ext uri="{FF2B5EF4-FFF2-40B4-BE49-F238E27FC236}">
                <a16:creationId xmlns:a16="http://schemas.microsoft.com/office/drawing/2014/main" id="{812571EF-F354-474E-A154-A262B7EA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9644" name="AutoShape 11">
            <a:extLst>
              <a:ext uri="{FF2B5EF4-FFF2-40B4-BE49-F238E27FC236}">
                <a16:creationId xmlns:a16="http://schemas.microsoft.com/office/drawing/2014/main" id="{055555F8-9028-734B-999D-A49A85EA6559}"/>
              </a:ext>
            </a:extLst>
          </p:cNvPr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5" name="AutoShape 12">
            <a:extLst>
              <a:ext uri="{FF2B5EF4-FFF2-40B4-BE49-F238E27FC236}">
                <a16:creationId xmlns:a16="http://schemas.microsoft.com/office/drawing/2014/main" id="{1C550745-0DC2-F541-A61E-FC4B4F84C8A8}"/>
              </a:ext>
            </a:extLst>
          </p:cNvPr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6" name="AutoShape 13">
            <a:extLst>
              <a:ext uri="{FF2B5EF4-FFF2-40B4-BE49-F238E27FC236}">
                <a16:creationId xmlns:a16="http://schemas.microsoft.com/office/drawing/2014/main" id="{DC23B85C-5BC8-1A4C-86ED-98105B7EDAE0}"/>
              </a:ext>
            </a:extLst>
          </p:cNvPr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7" name="AutoShape 14">
            <a:extLst>
              <a:ext uri="{FF2B5EF4-FFF2-40B4-BE49-F238E27FC236}">
                <a16:creationId xmlns:a16="http://schemas.microsoft.com/office/drawing/2014/main" id="{2076A1AF-4B64-3140-91CC-EAB8A6F41EE0}"/>
              </a:ext>
            </a:extLst>
          </p:cNvPr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8" name="AutoShape 15">
            <a:extLst>
              <a:ext uri="{FF2B5EF4-FFF2-40B4-BE49-F238E27FC236}">
                <a16:creationId xmlns:a16="http://schemas.microsoft.com/office/drawing/2014/main" id="{33E2BD1F-7818-7242-A458-72BF99FEC7F0}"/>
              </a:ext>
            </a:extLst>
          </p:cNvPr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49" name="AutoShape 16">
            <a:extLst>
              <a:ext uri="{FF2B5EF4-FFF2-40B4-BE49-F238E27FC236}">
                <a16:creationId xmlns:a16="http://schemas.microsoft.com/office/drawing/2014/main" id="{50B9A783-784D-4C4D-94A7-4B35F799C3BE}"/>
              </a:ext>
            </a:extLst>
          </p:cNvPr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0" name="AutoShape 17">
            <a:extLst>
              <a:ext uri="{FF2B5EF4-FFF2-40B4-BE49-F238E27FC236}">
                <a16:creationId xmlns:a16="http://schemas.microsoft.com/office/drawing/2014/main" id="{6812CA47-FF6A-7D4B-9A64-25792DF062A3}"/>
              </a:ext>
            </a:extLst>
          </p:cNvPr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1" name="AutoShape 18">
            <a:extLst>
              <a:ext uri="{FF2B5EF4-FFF2-40B4-BE49-F238E27FC236}">
                <a16:creationId xmlns:a16="http://schemas.microsoft.com/office/drawing/2014/main" id="{4F6E05E5-2CFA-F54E-8835-35EB82299F4A}"/>
              </a:ext>
            </a:extLst>
          </p:cNvPr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2" name="AutoShape 19">
            <a:extLst>
              <a:ext uri="{FF2B5EF4-FFF2-40B4-BE49-F238E27FC236}">
                <a16:creationId xmlns:a16="http://schemas.microsoft.com/office/drawing/2014/main" id="{A9DB28F7-E7B2-D945-8F99-E745CC8CC06C}"/>
              </a:ext>
            </a:extLst>
          </p:cNvPr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3" name="AutoShape 20">
            <a:extLst>
              <a:ext uri="{FF2B5EF4-FFF2-40B4-BE49-F238E27FC236}">
                <a16:creationId xmlns:a16="http://schemas.microsoft.com/office/drawing/2014/main" id="{A0B99B83-8E76-6447-8F78-CE82157FBC20}"/>
              </a:ext>
            </a:extLst>
          </p:cNvPr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4" name="AutoShape 21">
            <a:extLst>
              <a:ext uri="{FF2B5EF4-FFF2-40B4-BE49-F238E27FC236}">
                <a16:creationId xmlns:a16="http://schemas.microsoft.com/office/drawing/2014/main" id="{BD3BE013-E2CC-9847-8DF5-0A633AD7F70F}"/>
              </a:ext>
            </a:extLst>
          </p:cNvPr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5" name="AutoShape 22">
            <a:extLst>
              <a:ext uri="{FF2B5EF4-FFF2-40B4-BE49-F238E27FC236}">
                <a16:creationId xmlns:a16="http://schemas.microsoft.com/office/drawing/2014/main" id="{792757EF-5BF0-9947-8A9C-ABC0F1B71025}"/>
              </a:ext>
            </a:extLst>
          </p:cNvPr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6" name="AutoShape 23">
            <a:extLst>
              <a:ext uri="{FF2B5EF4-FFF2-40B4-BE49-F238E27FC236}">
                <a16:creationId xmlns:a16="http://schemas.microsoft.com/office/drawing/2014/main" id="{71088104-F267-A04B-A1AD-1D58FFA034E3}"/>
              </a:ext>
            </a:extLst>
          </p:cNvPr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7" name="AutoShape 24">
            <a:extLst>
              <a:ext uri="{FF2B5EF4-FFF2-40B4-BE49-F238E27FC236}">
                <a16:creationId xmlns:a16="http://schemas.microsoft.com/office/drawing/2014/main" id="{788EA102-DAF7-134F-94D8-05207110040E}"/>
              </a:ext>
            </a:extLst>
          </p:cNvPr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9658" name="AutoShape 25">
            <a:extLst>
              <a:ext uri="{FF2B5EF4-FFF2-40B4-BE49-F238E27FC236}">
                <a16:creationId xmlns:a16="http://schemas.microsoft.com/office/drawing/2014/main" id="{77A8E018-97A7-994A-BDF9-A2D3C1EC98C0}"/>
              </a:ext>
            </a:extLst>
          </p:cNvPr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4794" name="Text Box 26">
            <a:extLst>
              <a:ext uri="{FF2B5EF4-FFF2-40B4-BE49-F238E27FC236}">
                <a16:creationId xmlns:a16="http://schemas.microsoft.com/office/drawing/2014/main" id="{4B37B01E-F532-4B4D-9C60-02756F104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4795" name="Text Box 27">
            <a:extLst>
              <a:ext uri="{FF2B5EF4-FFF2-40B4-BE49-F238E27FC236}">
                <a16:creationId xmlns:a16="http://schemas.microsoft.com/office/drawing/2014/main" id="{9FE4B209-4536-0F47-B9AD-0F11010D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4796" name="Text Box 28">
            <a:extLst>
              <a:ext uri="{FF2B5EF4-FFF2-40B4-BE49-F238E27FC236}">
                <a16:creationId xmlns:a16="http://schemas.microsoft.com/office/drawing/2014/main" id="{D4E8C457-43A3-C240-9A3C-75C52DED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4797" name="Text Box 29">
            <a:extLst>
              <a:ext uri="{FF2B5EF4-FFF2-40B4-BE49-F238E27FC236}">
                <a16:creationId xmlns:a16="http://schemas.microsoft.com/office/drawing/2014/main" id="{24781B5A-D2FE-B34F-AB6F-7341CC65D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4798" name="Text Box 30">
            <a:extLst>
              <a:ext uri="{FF2B5EF4-FFF2-40B4-BE49-F238E27FC236}">
                <a16:creationId xmlns:a16="http://schemas.microsoft.com/office/drawing/2014/main" id="{0BDFFCA7-46B9-654F-A2D6-9F8F37526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4799" name="Text Box 31">
            <a:extLst>
              <a:ext uri="{FF2B5EF4-FFF2-40B4-BE49-F238E27FC236}">
                <a16:creationId xmlns:a16="http://schemas.microsoft.com/office/drawing/2014/main" id="{EF64D776-9452-D048-96B6-DF3B908B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4800" name="Text Box 32">
            <a:extLst>
              <a:ext uri="{FF2B5EF4-FFF2-40B4-BE49-F238E27FC236}">
                <a16:creationId xmlns:a16="http://schemas.microsoft.com/office/drawing/2014/main" id="{2A1054DA-FAFA-094B-8DF0-8AA0B179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4801" name="Text Box 33">
            <a:extLst>
              <a:ext uri="{FF2B5EF4-FFF2-40B4-BE49-F238E27FC236}">
                <a16:creationId xmlns:a16="http://schemas.microsoft.com/office/drawing/2014/main" id="{97B6BD1A-1954-D342-AB25-A421D7BD3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4802" name="Text Box 34">
            <a:extLst>
              <a:ext uri="{FF2B5EF4-FFF2-40B4-BE49-F238E27FC236}">
                <a16:creationId xmlns:a16="http://schemas.microsoft.com/office/drawing/2014/main" id="{0E637BCC-62C4-444E-92E0-EFA2231D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4803" name="Text Box 35">
            <a:extLst>
              <a:ext uri="{FF2B5EF4-FFF2-40B4-BE49-F238E27FC236}">
                <a16:creationId xmlns:a16="http://schemas.microsoft.com/office/drawing/2014/main" id="{0A967E01-74FC-8946-8151-D031CC32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4804" name="Text Box 36">
            <a:extLst>
              <a:ext uri="{FF2B5EF4-FFF2-40B4-BE49-F238E27FC236}">
                <a16:creationId xmlns:a16="http://schemas.microsoft.com/office/drawing/2014/main" id="{B069CCCD-8EB7-C94C-BB08-7ACACABF9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4805" name="Text Box 37">
            <a:extLst>
              <a:ext uri="{FF2B5EF4-FFF2-40B4-BE49-F238E27FC236}">
                <a16:creationId xmlns:a16="http://schemas.microsoft.com/office/drawing/2014/main" id="{B31F8C8E-1F70-1B44-986B-33E879B2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4806" name="Text Box 38">
            <a:extLst>
              <a:ext uri="{FF2B5EF4-FFF2-40B4-BE49-F238E27FC236}">
                <a16:creationId xmlns:a16="http://schemas.microsoft.com/office/drawing/2014/main" id="{49CAA0FC-BDFA-A24F-A3F5-C1058DB1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4807" name="Text Box 39">
            <a:extLst>
              <a:ext uri="{FF2B5EF4-FFF2-40B4-BE49-F238E27FC236}">
                <a16:creationId xmlns:a16="http://schemas.microsoft.com/office/drawing/2014/main" id="{046B5FA6-8696-AD43-BCC1-F1E9C73F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4808" name="Text Box 40">
            <a:extLst>
              <a:ext uri="{FF2B5EF4-FFF2-40B4-BE49-F238E27FC236}">
                <a16:creationId xmlns:a16="http://schemas.microsoft.com/office/drawing/2014/main" id="{14D25D93-85C6-7441-B47A-2035F2D57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4809" name="Text Box 41">
            <a:extLst>
              <a:ext uri="{FF2B5EF4-FFF2-40B4-BE49-F238E27FC236}">
                <a16:creationId xmlns:a16="http://schemas.microsoft.com/office/drawing/2014/main" id="{00E1ACE1-C39C-814A-8876-95542D6D0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0" name="Text Box 42">
            <a:extLst>
              <a:ext uri="{FF2B5EF4-FFF2-40B4-BE49-F238E27FC236}">
                <a16:creationId xmlns:a16="http://schemas.microsoft.com/office/drawing/2014/main" id="{3EA0E466-57C6-CB45-9E4D-ACABE3343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2" name="Text Box 44">
            <a:extLst>
              <a:ext uri="{FF2B5EF4-FFF2-40B4-BE49-F238E27FC236}">
                <a16:creationId xmlns:a16="http://schemas.microsoft.com/office/drawing/2014/main" id="{B2EA3596-2B92-C44A-9150-44BD8CEE5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3" name="Text Box 45">
            <a:extLst>
              <a:ext uri="{FF2B5EF4-FFF2-40B4-BE49-F238E27FC236}">
                <a16:creationId xmlns:a16="http://schemas.microsoft.com/office/drawing/2014/main" id="{0B1ED9BA-2CAA-304D-9053-D0CBA6163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4" name="Text Box 46">
            <a:extLst>
              <a:ext uri="{FF2B5EF4-FFF2-40B4-BE49-F238E27FC236}">
                <a16:creationId xmlns:a16="http://schemas.microsoft.com/office/drawing/2014/main" id="{70A9C881-CBE6-9F44-ADD5-DDA1E48C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5" name="Text Box 47">
            <a:extLst>
              <a:ext uri="{FF2B5EF4-FFF2-40B4-BE49-F238E27FC236}">
                <a16:creationId xmlns:a16="http://schemas.microsoft.com/office/drawing/2014/main" id="{3033B1FA-45A9-8C47-B111-2E230CD6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6" name="Text Box 48">
            <a:extLst>
              <a:ext uri="{FF2B5EF4-FFF2-40B4-BE49-F238E27FC236}">
                <a16:creationId xmlns:a16="http://schemas.microsoft.com/office/drawing/2014/main" id="{1CDD15E2-FFDE-6047-B31C-DE081B4B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17" name="Text Box 49">
            <a:extLst>
              <a:ext uri="{FF2B5EF4-FFF2-40B4-BE49-F238E27FC236}">
                <a16:creationId xmlns:a16="http://schemas.microsoft.com/office/drawing/2014/main" id="{610654F5-AF8E-FB44-B752-0F0A8420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3, 4, 5, t }</a:t>
            </a:r>
          </a:p>
        </p:txBody>
      </p:sp>
      <p:sp>
        <p:nvSpPr>
          <p:cNvPr id="544818" name="Text Box 50">
            <a:extLst>
              <a:ext uri="{FF2B5EF4-FFF2-40B4-BE49-F238E27FC236}">
                <a16:creationId xmlns:a16="http://schemas.microsoft.com/office/drawing/2014/main" id="{37B73ADC-0A14-2A43-B8C2-EFE157B9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19" name="Text Box 51">
            <a:extLst>
              <a:ext uri="{FF2B5EF4-FFF2-40B4-BE49-F238E27FC236}">
                <a16:creationId xmlns:a16="http://schemas.microsoft.com/office/drawing/2014/main" id="{A92F1AC9-0BDC-9E44-B532-979330F28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0" name="Text Box 52">
            <a:extLst>
              <a:ext uri="{FF2B5EF4-FFF2-40B4-BE49-F238E27FC236}">
                <a16:creationId xmlns:a16="http://schemas.microsoft.com/office/drawing/2014/main" id="{5D4FA820-29B1-F04A-805B-2E1012F0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21" name="Text Box 53">
            <a:extLst>
              <a:ext uri="{FF2B5EF4-FFF2-40B4-BE49-F238E27FC236}">
                <a16:creationId xmlns:a16="http://schemas.microsoft.com/office/drawing/2014/main" id="{E82543BE-435E-BA40-9601-6E4917031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22" name="Text Box 54">
            <a:extLst>
              <a:ext uri="{FF2B5EF4-FFF2-40B4-BE49-F238E27FC236}">
                <a16:creationId xmlns:a16="http://schemas.microsoft.com/office/drawing/2014/main" id="{334AF703-D2EC-2443-9130-045A4B1B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3" name="Text Box 55">
            <a:extLst>
              <a:ext uri="{FF2B5EF4-FFF2-40B4-BE49-F238E27FC236}">
                <a16:creationId xmlns:a16="http://schemas.microsoft.com/office/drawing/2014/main" id="{FF2DA32C-09E4-C847-A742-9A502E76F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6" name="Text Box 58">
            <a:extLst>
              <a:ext uri="{FF2B5EF4-FFF2-40B4-BE49-F238E27FC236}">
                <a16:creationId xmlns:a16="http://schemas.microsoft.com/office/drawing/2014/main" id="{D2340ADD-6EDC-D249-A26F-A588826A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27" name="Text Box 59">
            <a:extLst>
              <a:ext uri="{FF2B5EF4-FFF2-40B4-BE49-F238E27FC236}">
                <a16:creationId xmlns:a16="http://schemas.microsoft.com/office/drawing/2014/main" id="{0D4AE2DF-EAC7-3143-9C2F-F50A47F7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8" name="Text Box 60">
            <a:extLst>
              <a:ext uri="{FF2B5EF4-FFF2-40B4-BE49-F238E27FC236}">
                <a16:creationId xmlns:a16="http://schemas.microsoft.com/office/drawing/2014/main" id="{E08A144D-467B-0A4D-9975-A86A0393C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29" name="Text Box 61">
            <a:extLst>
              <a:ext uri="{FF2B5EF4-FFF2-40B4-BE49-F238E27FC236}">
                <a16:creationId xmlns:a16="http://schemas.microsoft.com/office/drawing/2014/main" id="{E652E771-6AF6-0642-B79F-03359289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30" name="Text Box 62">
            <a:extLst>
              <a:ext uri="{FF2B5EF4-FFF2-40B4-BE49-F238E27FC236}">
                <a16:creationId xmlns:a16="http://schemas.microsoft.com/office/drawing/2014/main" id="{9074D51F-8E35-104E-BE04-20F6845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31" name="Text Box 63">
            <a:extLst>
              <a:ext uri="{FF2B5EF4-FFF2-40B4-BE49-F238E27FC236}">
                <a16:creationId xmlns:a16="http://schemas.microsoft.com/office/drawing/2014/main" id="{A2936CD7-79A7-5748-B369-8E1C5E81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7341" name="Freeform 64">
            <a:extLst>
              <a:ext uri="{FF2B5EF4-FFF2-40B4-BE49-F238E27FC236}">
                <a16:creationId xmlns:a16="http://schemas.microsoft.com/office/drawing/2014/main" id="{EA49805B-C703-E94C-A42F-AF66BD236BF3}"/>
              </a:ext>
            </a:extLst>
          </p:cNvPr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>
              <a:gd name="T0" fmla="*/ 0 w 2288"/>
              <a:gd name="T1" fmla="*/ 1854835000 h 2806"/>
              <a:gd name="T2" fmla="*/ 80645000 w 2288"/>
              <a:gd name="T3" fmla="*/ 1612900000 h 2806"/>
              <a:gd name="T4" fmla="*/ 624998750 w 2288"/>
              <a:gd name="T5" fmla="*/ 947578750 h 2806"/>
              <a:gd name="T6" fmla="*/ 766127500 w 2288"/>
              <a:gd name="T7" fmla="*/ 866933750 h 2806"/>
              <a:gd name="T8" fmla="*/ 846772500 w 2288"/>
              <a:gd name="T9" fmla="*/ 806450000 h 2806"/>
              <a:gd name="T10" fmla="*/ 1370965000 w 2288"/>
              <a:gd name="T11" fmla="*/ 604837500 h 2806"/>
              <a:gd name="T12" fmla="*/ 1834673750 w 2288"/>
              <a:gd name="T13" fmla="*/ 383063750 h 2806"/>
              <a:gd name="T14" fmla="*/ 2147483646 w 2288"/>
              <a:gd name="T15" fmla="*/ 201612500 h 2806"/>
              <a:gd name="T16" fmla="*/ 2147483646 w 2288"/>
              <a:gd name="T17" fmla="*/ 0 h 2806"/>
              <a:gd name="T18" fmla="*/ 2147483646 w 2288"/>
              <a:gd name="T19" fmla="*/ 60483750 h 2806"/>
              <a:gd name="T20" fmla="*/ 2147483646 w 2288"/>
              <a:gd name="T21" fmla="*/ 221773750 h 2806"/>
              <a:gd name="T22" fmla="*/ 2147483646 w 2288"/>
              <a:gd name="T23" fmla="*/ 342741250 h 2806"/>
              <a:gd name="T24" fmla="*/ 2147483646 w 2288"/>
              <a:gd name="T25" fmla="*/ 524192500 h 2806"/>
              <a:gd name="T26" fmla="*/ 2147483646 w 2288"/>
              <a:gd name="T27" fmla="*/ 645160000 h 2806"/>
              <a:gd name="T28" fmla="*/ 2147483646 w 2288"/>
              <a:gd name="T29" fmla="*/ 826611250 h 2806"/>
              <a:gd name="T30" fmla="*/ 2147483646 w 2288"/>
              <a:gd name="T31" fmla="*/ 907256250 h 2806"/>
              <a:gd name="T32" fmla="*/ 2147483646 w 2288"/>
              <a:gd name="T33" fmla="*/ 1169352500 h 2806"/>
              <a:gd name="T34" fmla="*/ 2147483646 w 2288"/>
              <a:gd name="T35" fmla="*/ 1633061250 h 2806"/>
              <a:gd name="T36" fmla="*/ 2147483646 w 2288"/>
              <a:gd name="T37" fmla="*/ 1834673750 h 2806"/>
              <a:gd name="T38" fmla="*/ 2147483646 w 2288"/>
              <a:gd name="T39" fmla="*/ 2147483646 h 2806"/>
              <a:gd name="T40" fmla="*/ 2147483646 w 2288"/>
              <a:gd name="T41" fmla="*/ 2147483646 h 2806"/>
              <a:gd name="T42" fmla="*/ 2147483646 w 2288"/>
              <a:gd name="T43" fmla="*/ 2147483646 h 2806"/>
              <a:gd name="T44" fmla="*/ 2147483646 w 2288"/>
              <a:gd name="T45" fmla="*/ 2147483646 h 2806"/>
              <a:gd name="T46" fmla="*/ 2147483646 w 2288"/>
              <a:gd name="T47" fmla="*/ 2147483646 h 2806"/>
              <a:gd name="T48" fmla="*/ 2147483646 w 2288"/>
              <a:gd name="T49" fmla="*/ 2147483646 h 2806"/>
              <a:gd name="T50" fmla="*/ 2147483646 w 2288"/>
              <a:gd name="T51" fmla="*/ 2147483646 h 2806"/>
              <a:gd name="T52" fmla="*/ 2147483646 w 2288"/>
              <a:gd name="T53" fmla="*/ 2147483646 h 2806"/>
              <a:gd name="T54" fmla="*/ 2147483646 w 2288"/>
              <a:gd name="T55" fmla="*/ 2147483646 h 2806"/>
              <a:gd name="T56" fmla="*/ 2147483646 w 2288"/>
              <a:gd name="T57" fmla="*/ 2147483646 h 2806"/>
              <a:gd name="T58" fmla="*/ 2147483646 w 2288"/>
              <a:gd name="T59" fmla="*/ 2147483646 h 2806"/>
              <a:gd name="T60" fmla="*/ 2147483646 w 2288"/>
              <a:gd name="T61" fmla="*/ 2147483646 h 2806"/>
              <a:gd name="T62" fmla="*/ 2147483646 w 2288"/>
              <a:gd name="T63" fmla="*/ 2147483646 h 2806"/>
              <a:gd name="T64" fmla="*/ 2147483646 w 2288"/>
              <a:gd name="T65" fmla="*/ 2147483646 h 2806"/>
              <a:gd name="T66" fmla="*/ 2147483646 w 2288"/>
              <a:gd name="T67" fmla="*/ 2147483646 h 2806"/>
              <a:gd name="T68" fmla="*/ 2147483646 w 2288"/>
              <a:gd name="T69" fmla="*/ 2147483646 h 2806"/>
              <a:gd name="T70" fmla="*/ 2147483646 w 2288"/>
              <a:gd name="T71" fmla="*/ 2147483646 h 2806"/>
              <a:gd name="T72" fmla="*/ 2147483646 w 2288"/>
              <a:gd name="T73" fmla="*/ 2147483646 h 2806"/>
              <a:gd name="T74" fmla="*/ 2147483646 w 2288"/>
              <a:gd name="T75" fmla="*/ 2147483646 h 2806"/>
              <a:gd name="T76" fmla="*/ 2147483646 w 2288"/>
              <a:gd name="T77" fmla="*/ 2147483646 h 2806"/>
              <a:gd name="T78" fmla="*/ 1915318750 w 2288"/>
              <a:gd name="T79" fmla="*/ 2147483646 h 2806"/>
              <a:gd name="T80" fmla="*/ 1754028750 w 2288"/>
              <a:gd name="T81" fmla="*/ 2147483646 h 2806"/>
              <a:gd name="T82" fmla="*/ 1693545000 w 2288"/>
              <a:gd name="T83" fmla="*/ 2147483646 h 2806"/>
              <a:gd name="T84" fmla="*/ 1552416250 w 2288"/>
              <a:gd name="T85" fmla="*/ 2147483646 h 2806"/>
              <a:gd name="T86" fmla="*/ 1491932500 w 2288"/>
              <a:gd name="T87" fmla="*/ 2147483646 h 2806"/>
              <a:gd name="T88" fmla="*/ 1411287500 w 2288"/>
              <a:gd name="T89" fmla="*/ 2147483646 h 2806"/>
              <a:gd name="T90" fmla="*/ 1189513750 w 2288"/>
              <a:gd name="T91" fmla="*/ 2147483646 h 2806"/>
              <a:gd name="T92" fmla="*/ 1088707500 w 2288"/>
              <a:gd name="T93" fmla="*/ 2147483646 h 2806"/>
              <a:gd name="T94" fmla="*/ 987901250 w 2288"/>
              <a:gd name="T95" fmla="*/ 2147483646 h 2806"/>
              <a:gd name="T96" fmla="*/ 524192500 w 2288"/>
              <a:gd name="T97" fmla="*/ 2147483646 h 2806"/>
              <a:gd name="T98" fmla="*/ 383063750 w 2288"/>
              <a:gd name="T99" fmla="*/ 2147483646 h 2806"/>
              <a:gd name="T100" fmla="*/ 342741250 w 2288"/>
              <a:gd name="T101" fmla="*/ 2147483646 h 2806"/>
              <a:gd name="T102" fmla="*/ 302418750 w 2288"/>
              <a:gd name="T103" fmla="*/ 2147483646 h 2806"/>
              <a:gd name="T104" fmla="*/ 181451250 w 2288"/>
              <a:gd name="T105" fmla="*/ 2147483646 h 2806"/>
              <a:gd name="T106" fmla="*/ 141128750 w 2288"/>
              <a:gd name="T107" fmla="*/ 2147483646 h 2806"/>
              <a:gd name="T108" fmla="*/ 120967500 w 2288"/>
              <a:gd name="T109" fmla="*/ 2137092500 h 2806"/>
              <a:gd name="T110" fmla="*/ 40322500 w 2288"/>
              <a:gd name="T111" fmla="*/ 2016125000 h 2806"/>
              <a:gd name="T112" fmla="*/ 0 w 2288"/>
              <a:gd name="T113" fmla="*/ 1854835000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4833" name="AutoShape 65">
            <a:extLst>
              <a:ext uri="{FF2B5EF4-FFF2-40B4-BE49-F238E27FC236}">
                <a16:creationId xmlns:a16="http://schemas.microsoft.com/office/drawing/2014/main" id="{5CDCC5B5-0FF2-3C4E-B42D-772AC7135871}"/>
              </a:ext>
            </a:extLst>
          </p:cNvPr>
          <p:cNvSpPr>
            <a:spLocks noChangeArrowheads="1"/>
          </p:cNvSpPr>
          <p:nvPr/>
        </p:nvSpPr>
        <p:spPr bwMode="auto">
          <a:xfrm rot="-2088649">
            <a:off x="9594851" y="1784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4834" name="Text Box 66">
            <a:extLst>
              <a:ext uri="{FF2B5EF4-FFF2-40B4-BE49-F238E27FC236}">
                <a16:creationId xmlns:a16="http://schemas.microsoft.com/office/drawing/2014/main" id="{A0D734B8-2C86-244D-A618-B72EE862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37160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4840" name="Text Box 72">
            <a:extLst>
              <a:ext uri="{FF2B5EF4-FFF2-40B4-BE49-F238E27FC236}">
                <a16:creationId xmlns:a16="http://schemas.microsoft.com/office/drawing/2014/main" id="{CD0F9322-E87C-A246-BE87-74C07370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4841" name="Text Box 73">
            <a:extLst>
              <a:ext uri="{FF2B5EF4-FFF2-40B4-BE49-F238E27FC236}">
                <a16:creationId xmlns:a16="http://schemas.microsoft.com/office/drawing/2014/main" id="{31D7E9FA-545B-8B48-96A8-04244E21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42" name="Text Box 74">
            <a:extLst>
              <a:ext uri="{FF2B5EF4-FFF2-40B4-BE49-F238E27FC236}">
                <a16:creationId xmlns:a16="http://schemas.microsoft.com/office/drawing/2014/main" id="{C4FBA0FC-69BE-DA46-9A8B-97BBBB0E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4843" name="Text Box 75">
            <a:extLst>
              <a:ext uri="{FF2B5EF4-FFF2-40B4-BE49-F238E27FC236}">
                <a16:creationId xmlns:a16="http://schemas.microsoft.com/office/drawing/2014/main" id="{A5C359A6-9D2E-5744-AD06-49551105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44" name="Text Box 76">
            <a:extLst>
              <a:ext uri="{FF2B5EF4-FFF2-40B4-BE49-F238E27FC236}">
                <a16:creationId xmlns:a16="http://schemas.microsoft.com/office/drawing/2014/main" id="{91A88C70-9FFD-8C45-9AEA-CFE5576D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67521D91-2ED2-1D42-A409-6E966867F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5795" name="Oval 3">
            <a:extLst>
              <a:ext uri="{FF2B5EF4-FFF2-40B4-BE49-F238E27FC236}">
                <a16:creationId xmlns:a16="http://schemas.microsoft.com/office/drawing/2014/main" id="{3389A2CA-0593-1940-8222-5C0B9177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5796" name="Oval 4">
            <a:extLst>
              <a:ext uri="{FF2B5EF4-FFF2-40B4-BE49-F238E27FC236}">
                <a16:creationId xmlns:a16="http://schemas.microsoft.com/office/drawing/2014/main" id="{027364E6-15E3-1D42-9FA1-45121846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5797" name="Oval 5">
            <a:extLst>
              <a:ext uri="{FF2B5EF4-FFF2-40B4-BE49-F238E27FC236}">
                <a16:creationId xmlns:a16="http://schemas.microsoft.com/office/drawing/2014/main" id="{04919044-2A9D-D442-AF66-015D77A6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5798" name="Oval 6">
            <a:extLst>
              <a:ext uri="{FF2B5EF4-FFF2-40B4-BE49-F238E27FC236}">
                <a16:creationId xmlns:a16="http://schemas.microsoft.com/office/drawing/2014/main" id="{E97A44F5-65A8-9546-A6F8-44B19E28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5799" name="Oval 7">
            <a:extLst>
              <a:ext uri="{FF2B5EF4-FFF2-40B4-BE49-F238E27FC236}">
                <a16:creationId xmlns:a16="http://schemas.microsoft.com/office/drawing/2014/main" id="{DAA7E6BE-EABC-E540-B001-8B4D80FE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5800" name="Oval 8">
            <a:extLst>
              <a:ext uri="{FF2B5EF4-FFF2-40B4-BE49-F238E27FC236}">
                <a16:creationId xmlns:a16="http://schemas.microsoft.com/office/drawing/2014/main" id="{50D9398B-BB5B-844F-B36E-40344AB0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5801" name="Oval 9">
            <a:extLst>
              <a:ext uri="{FF2B5EF4-FFF2-40B4-BE49-F238E27FC236}">
                <a16:creationId xmlns:a16="http://schemas.microsoft.com/office/drawing/2014/main" id="{47C2451E-E52F-4342-813B-FD1986C4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5802" name="Oval 10">
            <a:extLst>
              <a:ext uri="{FF2B5EF4-FFF2-40B4-BE49-F238E27FC236}">
                <a16:creationId xmlns:a16="http://schemas.microsoft.com/office/drawing/2014/main" id="{5B435A36-0844-6347-9A4E-637555BC0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0668" name="AutoShape 11">
            <a:extLst>
              <a:ext uri="{FF2B5EF4-FFF2-40B4-BE49-F238E27FC236}">
                <a16:creationId xmlns:a16="http://schemas.microsoft.com/office/drawing/2014/main" id="{A47B4E6C-87B6-A048-9220-CC2B58BE999A}"/>
              </a:ext>
            </a:extLst>
          </p:cNvPr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69" name="AutoShape 12">
            <a:extLst>
              <a:ext uri="{FF2B5EF4-FFF2-40B4-BE49-F238E27FC236}">
                <a16:creationId xmlns:a16="http://schemas.microsoft.com/office/drawing/2014/main" id="{7030106D-03C7-9A44-B22A-3722271DC407}"/>
              </a:ext>
            </a:extLst>
          </p:cNvPr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0" name="AutoShape 13">
            <a:extLst>
              <a:ext uri="{FF2B5EF4-FFF2-40B4-BE49-F238E27FC236}">
                <a16:creationId xmlns:a16="http://schemas.microsoft.com/office/drawing/2014/main" id="{C869C84C-79A6-DB40-B522-207B189C9A0F}"/>
              </a:ext>
            </a:extLst>
          </p:cNvPr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1" name="AutoShape 14">
            <a:extLst>
              <a:ext uri="{FF2B5EF4-FFF2-40B4-BE49-F238E27FC236}">
                <a16:creationId xmlns:a16="http://schemas.microsoft.com/office/drawing/2014/main" id="{834110A3-32CC-2245-B6FC-9153FA86DF5F}"/>
              </a:ext>
            </a:extLst>
          </p:cNvPr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2" name="AutoShape 15">
            <a:extLst>
              <a:ext uri="{FF2B5EF4-FFF2-40B4-BE49-F238E27FC236}">
                <a16:creationId xmlns:a16="http://schemas.microsoft.com/office/drawing/2014/main" id="{484B4914-6B67-9D43-9886-9A90C729EEA2}"/>
              </a:ext>
            </a:extLst>
          </p:cNvPr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3" name="AutoShape 16">
            <a:extLst>
              <a:ext uri="{FF2B5EF4-FFF2-40B4-BE49-F238E27FC236}">
                <a16:creationId xmlns:a16="http://schemas.microsoft.com/office/drawing/2014/main" id="{A560391E-0BFE-0B4C-AE2E-24F882C2F5C2}"/>
              </a:ext>
            </a:extLst>
          </p:cNvPr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4" name="AutoShape 17">
            <a:extLst>
              <a:ext uri="{FF2B5EF4-FFF2-40B4-BE49-F238E27FC236}">
                <a16:creationId xmlns:a16="http://schemas.microsoft.com/office/drawing/2014/main" id="{AE355293-44D5-ED4A-80A8-2B4B37BB5AC8}"/>
              </a:ext>
            </a:extLst>
          </p:cNvPr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5" name="AutoShape 18">
            <a:extLst>
              <a:ext uri="{FF2B5EF4-FFF2-40B4-BE49-F238E27FC236}">
                <a16:creationId xmlns:a16="http://schemas.microsoft.com/office/drawing/2014/main" id="{744A6E25-6C3D-2640-83E1-B39CB3D626EF}"/>
              </a:ext>
            </a:extLst>
          </p:cNvPr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6" name="AutoShape 19">
            <a:extLst>
              <a:ext uri="{FF2B5EF4-FFF2-40B4-BE49-F238E27FC236}">
                <a16:creationId xmlns:a16="http://schemas.microsoft.com/office/drawing/2014/main" id="{4A26BF36-848F-8F41-BD9A-23F1ADD24712}"/>
              </a:ext>
            </a:extLst>
          </p:cNvPr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7" name="AutoShape 20">
            <a:extLst>
              <a:ext uri="{FF2B5EF4-FFF2-40B4-BE49-F238E27FC236}">
                <a16:creationId xmlns:a16="http://schemas.microsoft.com/office/drawing/2014/main" id="{5260092C-8F06-7941-9F0B-394594FD9BB8}"/>
              </a:ext>
            </a:extLst>
          </p:cNvPr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8" name="AutoShape 21">
            <a:extLst>
              <a:ext uri="{FF2B5EF4-FFF2-40B4-BE49-F238E27FC236}">
                <a16:creationId xmlns:a16="http://schemas.microsoft.com/office/drawing/2014/main" id="{91D497BF-8472-C84A-BF09-5B03CDF04394}"/>
              </a:ext>
            </a:extLst>
          </p:cNvPr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79" name="AutoShape 22">
            <a:extLst>
              <a:ext uri="{FF2B5EF4-FFF2-40B4-BE49-F238E27FC236}">
                <a16:creationId xmlns:a16="http://schemas.microsoft.com/office/drawing/2014/main" id="{D31A49D7-2C4B-8046-A52E-92E1BFB35157}"/>
              </a:ext>
            </a:extLst>
          </p:cNvPr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80" name="AutoShape 23">
            <a:extLst>
              <a:ext uri="{FF2B5EF4-FFF2-40B4-BE49-F238E27FC236}">
                <a16:creationId xmlns:a16="http://schemas.microsoft.com/office/drawing/2014/main" id="{8F6D705E-A6F6-E142-896E-78AFBF032FC3}"/>
              </a:ext>
            </a:extLst>
          </p:cNvPr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81" name="AutoShape 24">
            <a:extLst>
              <a:ext uri="{FF2B5EF4-FFF2-40B4-BE49-F238E27FC236}">
                <a16:creationId xmlns:a16="http://schemas.microsoft.com/office/drawing/2014/main" id="{6AA53A6A-5050-8D46-996C-AC68E501EEEE}"/>
              </a:ext>
            </a:extLst>
          </p:cNvPr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682" name="AutoShape 25">
            <a:extLst>
              <a:ext uri="{FF2B5EF4-FFF2-40B4-BE49-F238E27FC236}">
                <a16:creationId xmlns:a16="http://schemas.microsoft.com/office/drawing/2014/main" id="{88643C10-C406-254E-BA23-0197FCFCDFBF}"/>
              </a:ext>
            </a:extLst>
          </p:cNvPr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5818" name="Text Box 26">
            <a:extLst>
              <a:ext uri="{FF2B5EF4-FFF2-40B4-BE49-F238E27FC236}">
                <a16:creationId xmlns:a16="http://schemas.microsoft.com/office/drawing/2014/main" id="{A914550A-6F64-E047-B6BC-1BB0D06B8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5819" name="Text Box 27">
            <a:extLst>
              <a:ext uri="{FF2B5EF4-FFF2-40B4-BE49-F238E27FC236}">
                <a16:creationId xmlns:a16="http://schemas.microsoft.com/office/drawing/2014/main" id="{CBFBA557-85BC-3048-8C64-53976B454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5820" name="Text Box 28">
            <a:extLst>
              <a:ext uri="{FF2B5EF4-FFF2-40B4-BE49-F238E27FC236}">
                <a16:creationId xmlns:a16="http://schemas.microsoft.com/office/drawing/2014/main" id="{C83231B9-FEB9-584A-8D5A-389CDA15E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5821" name="Text Box 29">
            <a:extLst>
              <a:ext uri="{FF2B5EF4-FFF2-40B4-BE49-F238E27FC236}">
                <a16:creationId xmlns:a16="http://schemas.microsoft.com/office/drawing/2014/main" id="{A50DBB3D-158B-6B4D-9B3F-6447CB6D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5822" name="Text Box 30">
            <a:extLst>
              <a:ext uri="{FF2B5EF4-FFF2-40B4-BE49-F238E27FC236}">
                <a16:creationId xmlns:a16="http://schemas.microsoft.com/office/drawing/2014/main" id="{DAA53F36-78F4-8A44-AFAF-096B3D3D6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5823" name="Text Box 31">
            <a:extLst>
              <a:ext uri="{FF2B5EF4-FFF2-40B4-BE49-F238E27FC236}">
                <a16:creationId xmlns:a16="http://schemas.microsoft.com/office/drawing/2014/main" id="{2A7228E5-96B6-3843-A74B-9DB38FD83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5824" name="Text Box 32">
            <a:extLst>
              <a:ext uri="{FF2B5EF4-FFF2-40B4-BE49-F238E27FC236}">
                <a16:creationId xmlns:a16="http://schemas.microsoft.com/office/drawing/2014/main" id="{1D09BF20-FF5B-D14E-A2C6-4A49B71F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5825" name="Text Box 33">
            <a:extLst>
              <a:ext uri="{FF2B5EF4-FFF2-40B4-BE49-F238E27FC236}">
                <a16:creationId xmlns:a16="http://schemas.microsoft.com/office/drawing/2014/main" id="{62A6074C-42AD-8E4E-86C4-10800123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5826" name="Text Box 34">
            <a:extLst>
              <a:ext uri="{FF2B5EF4-FFF2-40B4-BE49-F238E27FC236}">
                <a16:creationId xmlns:a16="http://schemas.microsoft.com/office/drawing/2014/main" id="{43725B72-9364-1240-AD11-F818DACB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5827" name="Text Box 35">
            <a:extLst>
              <a:ext uri="{FF2B5EF4-FFF2-40B4-BE49-F238E27FC236}">
                <a16:creationId xmlns:a16="http://schemas.microsoft.com/office/drawing/2014/main" id="{286B986F-F1CF-6B48-8900-47E14697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5828" name="Text Box 36">
            <a:extLst>
              <a:ext uri="{FF2B5EF4-FFF2-40B4-BE49-F238E27FC236}">
                <a16:creationId xmlns:a16="http://schemas.microsoft.com/office/drawing/2014/main" id="{3DD02553-62C1-234C-8297-0818AEB5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5829" name="Text Box 37">
            <a:extLst>
              <a:ext uri="{FF2B5EF4-FFF2-40B4-BE49-F238E27FC236}">
                <a16:creationId xmlns:a16="http://schemas.microsoft.com/office/drawing/2014/main" id="{351515E1-E691-E94D-9C0D-B4679C5EA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5830" name="Text Box 38">
            <a:extLst>
              <a:ext uri="{FF2B5EF4-FFF2-40B4-BE49-F238E27FC236}">
                <a16:creationId xmlns:a16="http://schemas.microsoft.com/office/drawing/2014/main" id="{E803C22C-DD8E-B741-9FB4-1D8EB091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5831" name="Text Box 39">
            <a:extLst>
              <a:ext uri="{FF2B5EF4-FFF2-40B4-BE49-F238E27FC236}">
                <a16:creationId xmlns:a16="http://schemas.microsoft.com/office/drawing/2014/main" id="{33BE71EB-B9F2-0845-B535-7404A7DD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5832" name="Text Box 40">
            <a:extLst>
              <a:ext uri="{FF2B5EF4-FFF2-40B4-BE49-F238E27FC236}">
                <a16:creationId xmlns:a16="http://schemas.microsoft.com/office/drawing/2014/main" id="{388A47C6-53D8-EE46-AF16-721C2D5F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5833" name="Text Box 41">
            <a:extLst>
              <a:ext uri="{FF2B5EF4-FFF2-40B4-BE49-F238E27FC236}">
                <a16:creationId xmlns:a16="http://schemas.microsoft.com/office/drawing/2014/main" id="{72454F55-7405-3E4A-AABB-BE34F943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34" name="Text Box 42">
            <a:extLst>
              <a:ext uri="{FF2B5EF4-FFF2-40B4-BE49-F238E27FC236}">
                <a16:creationId xmlns:a16="http://schemas.microsoft.com/office/drawing/2014/main" id="{220105A4-EFE4-654A-A307-7BBD37B9A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36" name="Text Box 44">
            <a:extLst>
              <a:ext uri="{FF2B5EF4-FFF2-40B4-BE49-F238E27FC236}">
                <a16:creationId xmlns:a16="http://schemas.microsoft.com/office/drawing/2014/main" id="{31F7D529-88A1-504F-B5F7-3F71C31C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37" name="Text Box 45">
            <a:extLst>
              <a:ext uri="{FF2B5EF4-FFF2-40B4-BE49-F238E27FC236}">
                <a16:creationId xmlns:a16="http://schemas.microsoft.com/office/drawing/2014/main" id="{D126FBDC-A0DF-B343-8163-4AE448E4A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38" name="Text Box 46">
            <a:extLst>
              <a:ext uri="{FF2B5EF4-FFF2-40B4-BE49-F238E27FC236}">
                <a16:creationId xmlns:a16="http://schemas.microsoft.com/office/drawing/2014/main" id="{2F4B04B2-388C-B242-99B4-47A68680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39" name="Text Box 47">
            <a:extLst>
              <a:ext uri="{FF2B5EF4-FFF2-40B4-BE49-F238E27FC236}">
                <a16:creationId xmlns:a16="http://schemas.microsoft.com/office/drawing/2014/main" id="{DE712077-AAB8-6048-B4AB-842BC020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0" name="Text Box 48">
            <a:extLst>
              <a:ext uri="{FF2B5EF4-FFF2-40B4-BE49-F238E27FC236}">
                <a16:creationId xmlns:a16="http://schemas.microsoft.com/office/drawing/2014/main" id="{64614B3C-DB9F-654D-905D-3A183D45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41" name="Text Box 49">
            <a:extLst>
              <a:ext uri="{FF2B5EF4-FFF2-40B4-BE49-F238E27FC236}">
                <a16:creationId xmlns:a16="http://schemas.microsoft.com/office/drawing/2014/main" id="{CF0AACA9-8268-884C-BC31-EF848320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TN’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5, t }</a:t>
            </a:r>
          </a:p>
        </p:txBody>
      </p:sp>
      <p:sp>
        <p:nvSpPr>
          <p:cNvPr id="545842" name="Text Box 50">
            <a:extLst>
              <a:ext uri="{FF2B5EF4-FFF2-40B4-BE49-F238E27FC236}">
                <a16:creationId xmlns:a16="http://schemas.microsoft.com/office/drawing/2014/main" id="{CD3A83B7-2242-164A-B392-2E4F4C7D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3" name="Text Box 51">
            <a:extLst>
              <a:ext uri="{FF2B5EF4-FFF2-40B4-BE49-F238E27FC236}">
                <a16:creationId xmlns:a16="http://schemas.microsoft.com/office/drawing/2014/main" id="{BB9D1864-3BF5-BE44-BF12-299FE09F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44" name="Text Box 52">
            <a:extLst>
              <a:ext uri="{FF2B5EF4-FFF2-40B4-BE49-F238E27FC236}">
                <a16:creationId xmlns:a16="http://schemas.microsoft.com/office/drawing/2014/main" id="{A8826452-18B5-7D45-9B6D-03A6EEC4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5" name="Text Box 53">
            <a:extLst>
              <a:ext uri="{FF2B5EF4-FFF2-40B4-BE49-F238E27FC236}">
                <a16:creationId xmlns:a16="http://schemas.microsoft.com/office/drawing/2014/main" id="{7000790B-5716-CE43-B905-4672163C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46" name="Text Box 54">
            <a:extLst>
              <a:ext uri="{FF2B5EF4-FFF2-40B4-BE49-F238E27FC236}">
                <a16:creationId xmlns:a16="http://schemas.microsoft.com/office/drawing/2014/main" id="{A63BBE42-5317-D146-BDED-52D85593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47" name="Text Box 55">
            <a:extLst>
              <a:ext uri="{FF2B5EF4-FFF2-40B4-BE49-F238E27FC236}">
                <a16:creationId xmlns:a16="http://schemas.microsoft.com/office/drawing/2014/main" id="{6014A168-54DB-D649-B775-F8187D1D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0" name="Text Box 58">
            <a:extLst>
              <a:ext uri="{FF2B5EF4-FFF2-40B4-BE49-F238E27FC236}">
                <a16:creationId xmlns:a16="http://schemas.microsoft.com/office/drawing/2014/main" id="{61DC4E32-8B5A-DD49-854E-6508177BF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51" name="Text Box 59">
            <a:extLst>
              <a:ext uri="{FF2B5EF4-FFF2-40B4-BE49-F238E27FC236}">
                <a16:creationId xmlns:a16="http://schemas.microsoft.com/office/drawing/2014/main" id="{112C8A4E-6FF0-1B42-9291-1445AB76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2" name="Text Box 60">
            <a:extLst>
              <a:ext uri="{FF2B5EF4-FFF2-40B4-BE49-F238E27FC236}">
                <a16:creationId xmlns:a16="http://schemas.microsoft.com/office/drawing/2014/main" id="{8705056B-5C25-F54E-8716-5CED7364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53" name="Text Box 61">
            <a:extLst>
              <a:ext uri="{FF2B5EF4-FFF2-40B4-BE49-F238E27FC236}">
                <a16:creationId xmlns:a16="http://schemas.microsoft.com/office/drawing/2014/main" id="{D79E08AF-8A59-854C-8DC2-C295B908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4" name="Text Box 62">
            <a:extLst>
              <a:ext uri="{FF2B5EF4-FFF2-40B4-BE49-F238E27FC236}">
                <a16:creationId xmlns:a16="http://schemas.microsoft.com/office/drawing/2014/main" id="{7B6046DB-7794-264B-9296-109D6F7DB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55" name="Text Box 63">
            <a:extLst>
              <a:ext uri="{FF2B5EF4-FFF2-40B4-BE49-F238E27FC236}">
                <a16:creationId xmlns:a16="http://schemas.microsoft.com/office/drawing/2014/main" id="{8BD4FA2A-DB0F-D14B-9CA2-CF520FDC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0" name="Text Box 68">
            <a:extLst>
              <a:ext uri="{FF2B5EF4-FFF2-40B4-BE49-F238E27FC236}">
                <a16:creationId xmlns:a16="http://schemas.microsoft.com/office/drawing/2014/main" id="{988D5A81-1C07-E940-A0A4-CC8665A4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1" name="Text Box 69">
            <a:extLst>
              <a:ext uri="{FF2B5EF4-FFF2-40B4-BE49-F238E27FC236}">
                <a16:creationId xmlns:a16="http://schemas.microsoft.com/office/drawing/2014/main" id="{0AB1AFC4-FAEF-BA48-9109-671E7C4BD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62" name="Text Box 70">
            <a:extLst>
              <a:ext uri="{FF2B5EF4-FFF2-40B4-BE49-F238E27FC236}">
                <a16:creationId xmlns:a16="http://schemas.microsoft.com/office/drawing/2014/main" id="{31C062F8-7FAC-0849-92ED-1B8256EAE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3" name="Text Box 71">
            <a:extLst>
              <a:ext uri="{FF2B5EF4-FFF2-40B4-BE49-F238E27FC236}">
                <a16:creationId xmlns:a16="http://schemas.microsoft.com/office/drawing/2014/main" id="{7674B328-1D29-554E-8441-32AF2D03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64" name="Text Box 72">
            <a:extLst>
              <a:ext uri="{FF2B5EF4-FFF2-40B4-BE49-F238E27FC236}">
                <a16:creationId xmlns:a16="http://schemas.microsoft.com/office/drawing/2014/main" id="{7F1EEE9A-6307-D047-B0EB-8AEB2C09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5865" name="Text Box 73">
            <a:extLst>
              <a:ext uri="{FF2B5EF4-FFF2-40B4-BE49-F238E27FC236}">
                <a16:creationId xmlns:a16="http://schemas.microsoft.com/office/drawing/2014/main" id="{FA72E03E-6ACC-B448-B6C7-22CA7D74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6" name="Text Box 74">
            <a:extLst>
              <a:ext uri="{FF2B5EF4-FFF2-40B4-BE49-F238E27FC236}">
                <a16:creationId xmlns:a16="http://schemas.microsoft.com/office/drawing/2014/main" id="{966E806A-EB30-1943-8F07-A3574677F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5867" name="Text Box 75">
            <a:extLst>
              <a:ext uri="{FF2B5EF4-FFF2-40B4-BE49-F238E27FC236}">
                <a16:creationId xmlns:a16="http://schemas.microsoft.com/office/drawing/2014/main" id="{0E31367C-232E-7F46-966A-8CC9E3F3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8" name="Text Box 76">
            <a:extLst>
              <a:ext uri="{FF2B5EF4-FFF2-40B4-BE49-F238E27FC236}">
                <a16:creationId xmlns:a16="http://schemas.microsoft.com/office/drawing/2014/main" id="{E6C8D8BC-7D12-4449-BA30-5302F58C7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99398" name="Freeform 77">
            <a:extLst>
              <a:ext uri="{FF2B5EF4-FFF2-40B4-BE49-F238E27FC236}">
                <a16:creationId xmlns:a16="http://schemas.microsoft.com/office/drawing/2014/main" id="{44BFA54C-FE47-3749-BA9F-236086C8FE7E}"/>
              </a:ext>
            </a:extLst>
          </p:cNvPr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>
              <a:gd name="T0" fmla="*/ 100806250 w 5384"/>
              <a:gd name="T1" fmla="*/ 1955641250 h 2984"/>
              <a:gd name="T2" fmla="*/ 947578750 w 5384"/>
              <a:gd name="T3" fmla="*/ 1370965000 h 2984"/>
              <a:gd name="T4" fmla="*/ 1471771250 w 5384"/>
              <a:gd name="T5" fmla="*/ 1169352500 h 2984"/>
              <a:gd name="T6" fmla="*/ 2147483646 w 5384"/>
              <a:gd name="T7" fmla="*/ 705643750 h 2984"/>
              <a:gd name="T8" fmla="*/ 2147483646 w 5384"/>
              <a:gd name="T9" fmla="*/ 665321250 h 2984"/>
              <a:gd name="T10" fmla="*/ 2147483646 w 5384"/>
              <a:gd name="T11" fmla="*/ 786288750 h 2984"/>
              <a:gd name="T12" fmla="*/ 2147483646 w 5384"/>
              <a:gd name="T13" fmla="*/ 846772500 h 2984"/>
              <a:gd name="T14" fmla="*/ 2147483646 w 5384"/>
              <a:gd name="T15" fmla="*/ 786288750 h 2984"/>
              <a:gd name="T16" fmla="*/ 2147483646 w 5384"/>
              <a:gd name="T17" fmla="*/ 612398763 h 2984"/>
              <a:gd name="T18" fmla="*/ 2147483646 w 5384"/>
              <a:gd name="T19" fmla="*/ 20161250 h 2984"/>
              <a:gd name="T20" fmla="*/ 2147483646 w 5384"/>
              <a:gd name="T21" fmla="*/ 456149075 h 2984"/>
              <a:gd name="T22" fmla="*/ 2147483646 w 5384"/>
              <a:gd name="T23" fmla="*/ 967740000 h 2984"/>
              <a:gd name="T24" fmla="*/ 2147483646 w 5384"/>
              <a:gd name="T25" fmla="*/ 2076608750 h 2984"/>
              <a:gd name="T26" fmla="*/ 2147483646 w 5384"/>
              <a:gd name="T27" fmla="*/ 2147483646 h 2984"/>
              <a:gd name="T28" fmla="*/ 2147483646 w 5384"/>
              <a:gd name="T29" fmla="*/ 2147483646 h 2984"/>
              <a:gd name="T30" fmla="*/ 2147483646 w 5384"/>
              <a:gd name="T31" fmla="*/ 2147483646 h 2984"/>
              <a:gd name="T32" fmla="*/ 2147483646 w 5384"/>
              <a:gd name="T33" fmla="*/ 2147483646 h 2984"/>
              <a:gd name="T34" fmla="*/ 2147483646 w 5384"/>
              <a:gd name="T35" fmla="*/ 2147483646 h 2984"/>
              <a:gd name="T36" fmla="*/ 2147483646 w 5384"/>
              <a:gd name="T37" fmla="*/ 2147483646 h 2984"/>
              <a:gd name="T38" fmla="*/ 2147483646 w 5384"/>
              <a:gd name="T39" fmla="*/ 2147483646 h 2984"/>
              <a:gd name="T40" fmla="*/ 2147483646 w 5384"/>
              <a:gd name="T41" fmla="*/ 2147483646 h 2984"/>
              <a:gd name="T42" fmla="*/ 2147483646 w 5384"/>
              <a:gd name="T43" fmla="*/ 2147483646 h 2984"/>
              <a:gd name="T44" fmla="*/ 2147483646 w 5384"/>
              <a:gd name="T45" fmla="*/ 2147483646 h 2984"/>
              <a:gd name="T46" fmla="*/ 2147483646 w 5384"/>
              <a:gd name="T47" fmla="*/ 2147483646 h 2984"/>
              <a:gd name="T48" fmla="*/ 2147483646 w 5384"/>
              <a:gd name="T49" fmla="*/ 2147483646 h 2984"/>
              <a:gd name="T50" fmla="*/ 2147483646 w 5384"/>
              <a:gd name="T51" fmla="*/ 2147483646 h 2984"/>
              <a:gd name="T52" fmla="*/ 2147483646 w 5384"/>
              <a:gd name="T53" fmla="*/ 2147483646 h 2984"/>
              <a:gd name="T54" fmla="*/ 2147483646 w 5384"/>
              <a:gd name="T55" fmla="*/ 2147483646 h 2984"/>
              <a:gd name="T56" fmla="*/ 2147483646 w 5384"/>
              <a:gd name="T57" fmla="*/ 2147483646 h 2984"/>
              <a:gd name="T58" fmla="*/ 1895157500 w 5384"/>
              <a:gd name="T59" fmla="*/ 2147483646 h 2984"/>
              <a:gd name="T60" fmla="*/ 1673383750 w 5384"/>
              <a:gd name="T61" fmla="*/ 2147483646 h 2984"/>
              <a:gd name="T62" fmla="*/ 1532255000 w 5384"/>
              <a:gd name="T63" fmla="*/ 2147483646 h 2984"/>
              <a:gd name="T64" fmla="*/ 1169352500 w 5384"/>
              <a:gd name="T65" fmla="*/ 2147483646 h 2984"/>
              <a:gd name="T66" fmla="*/ 927417500 w 5384"/>
              <a:gd name="T67" fmla="*/ 2147483646 h 2984"/>
              <a:gd name="T68" fmla="*/ 604837500 w 5384"/>
              <a:gd name="T69" fmla="*/ 2147483646 h 2984"/>
              <a:gd name="T70" fmla="*/ 423386250 w 5384"/>
              <a:gd name="T71" fmla="*/ 2147483646 h 2984"/>
              <a:gd name="T72" fmla="*/ 342741250 w 5384"/>
              <a:gd name="T73" fmla="*/ 2147483646 h 2984"/>
              <a:gd name="T74" fmla="*/ 0 w 5384"/>
              <a:gd name="T75" fmla="*/ 2147483646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3987E025-C138-EC40-9FA6-6A96C13E5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6819" name="Oval 3">
            <a:extLst>
              <a:ext uri="{FF2B5EF4-FFF2-40B4-BE49-F238E27FC236}">
                <a16:creationId xmlns:a16="http://schemas.microsoft.com/office/drawing/2014/main" id="{6C219B17-BE58-F146-B527-A90205CD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6820" name="Oval 4">
            <a:extLst>
              <a:ext uri="{FF2B5EF4-FFF2-40B4-BE49-F238E27FC236}">
                <a16:creationId xmlns:a16="http://schemas.microsoft.com/office/drawing/2014/main" id="{6C8098A7-FBF7-1640-B366-B84C5211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6821" name="Oval 5">
            <a:extLst>
              <a:ext uri="{FF2B5EF4-FFF2-40B4-BE49-F238E27FC236}">
                <a16:creationId xmlns:a16="http://schemas.microsoft.com/office/drawing/2014/main" id="{1A837ED2-F293-D14E-ADFF-559DFAEA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6822" name="Oval 6">
            <a:extLst>
              <a:ext uri="{FF2B5EF4-FFF2-40B4-BE49-F238E27FC236}">
                <a16:creationId xmlns:a16="http://schemas.microsoft.com/office/drawing/2014/main" id="{71974076-5CDF-F349-A2A5-174F3C90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6823" name="Oval 7">
            <a:extLst>
              <a:ext uri="{FF2B5EF4-FFF2-40B4-BE49-F238E27FC236}">
                <a16:creationId xmlns:a16="http://schemas.microsoft.com/office/drawing/2014/main" id="{01628460-839B-B948-B181-5593A0E2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6824" name="Oval 8">
            <a:extLst>
              <a:ext uri="{FF2B5EF4-FFF2-40B4-BE49-F238E27FC236}">
                <a16:creationId xmlns:a16="http://schemas.microsoft.com/office/drawing/2014/main" id="{A759FA7B-558B-2A4D-B8C2-817C57DD5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6825" name="Oval 9">
            <a:extLst>
              <a:ext uri="{FF2B5EF4-FFF2-40B4-BE49-F238E27FC236}">
                <a16:creationId xmlns:a16="http://schemas.microsoft.com/office/drawing/2014/main" id="{A98F9A46-4821-0447-AD8E-D338B944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6826" name="Oval 10">
            <a:extLst>
              <a:ext uri="{FF2B5EF4-FFF2-40B4-BE49-F238E27FC236}">
                <a16:creationId xmlns:a16="http://schemas.microsoft.com/office/drawing/2014/main" id="{4785D7F2-F1E5-1742-B477-7A28BBBC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1692" name="AutoShape 11">
            <a:extLst>
              <a:ext uri="{FF2B5EF4-FFF2-40B4-BE49-F238E27FC236}">
                <a16:creationId xmlns:a16="http://schemas.microsoft.com/office/drawing/2014/main" id="{12B24D7C-06D5-DD41-A859-A68F95EB159D}"/>
              </a:ext>
            </a:extLst>
          </p:cNvPr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3" name="AutoShape 12">
            <a:extLst>
              <a:ext uri="{FF2B5EF4-FFF2-40B4-BE49-F238E27FC236}">
                <a16:creationId xmlns:a16="http://schemas.microsoft.com/office/drawing/2014/main" id="{CCFBD2C0-3B42-344E-BAEB-CAD62938D819}"/>
              </a:ext>
            </a:extLst>
          </p:cNvPr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4" name="AutoShape 13">
            <a:extLst>
              <a:ext uri="{FF2B5EF4-FFF2-40B4-BE49-F238E27FC236}">
                <a16:creationId xmlns:a16="http://schemas.microsoft.com/office/drawing/2014/main" id="{A3DD72F5-C24E-B542-A55C-8E7BAB1FFF6E}"/>
              </a:ext>
            </a:extLst>
          </p:cNvPr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5" name="AutoShape 14">
            <a:extLst>
              <a:ext uri="{FF2B5EF4-FFF2-40B4-BE49-F238E27FC236}">
                <a16:creationId xmlns:a16="http://schemas.microsoft.com/office/drawing/2014/main" id="{CCCB1E1A-AB1A-7843-83AF-9CE178B1CB9B}"/>
              </a:ext>
            </a:extLst>
          </p:cNvPr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6" name="AutoShape 15">
            <a:extLst>
              <a:ext uri="{FF2B5EF4-FFF2-40B4-BE49-F238E27FC236}">
                <a16:creationId xmlns:a16="http://schemas.microsoft.com/office/drawing/2014/main" id="{96398925-32B8-DA48-A9B7-72F20DD290CA}"/>
              </a:ext>
            </a:extLst>
          </p:cNvPr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7" name="AutoShape 16">
            <a:extLst>
              <a:ext uri="{FF2B5EF4-FFF2-40B4-BE49-F238E27FC236}">
                <a16:creationId xmlns:a16="http://schemas.microsoft.com/office/drawing/2014/main" id="{27ECB4EA-DA9C-7D4E-A049-DAA7501E7D53}"/>
              </a:ext>
            </a:extLst>
          </p:cNvPr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8" name="AutoShape 17">
            <a:extLst>
              <a:ext uri="{FF2B5EF4-FFF2-40B4-BE49-F238E27FC236}">
                <a16:creationId xmlns:a16="http://schemas.microsoft.com/office/drawing/2014/main" id="{800101FF-4224-C949-90AD-FF84162FE8F4}"/>
              </a:ext>
            </a:extLst>
          </p:cNvPr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699" name="AutoShape 18">
            <a:extLst>
              <a:ext uri="{FF2B5EF4-FFF2-40B4-BE49-F238E27FC236}">
                <a16:creationId xmlns:a16="http://schemas.microsoft.com/office/drawing/2014/main" id="{0D347E55-04BA-8246-A36D-5957BE090801}"/>
              </a:ext>
            </a:extLst>
          </p:cNvPr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0" name="AutoShape 19">
            <a:extLst>
              <a:ext uri="{FF2B5EF4-FFF2-40B4-BE49-F238E27FC236}">
                <a16:creationId xmlns:a16="http://schemas.microsoft.com/office/drawing/2014/main" id="{85D36F52-677D-2E45-A7A5-18978AF5639A}"/>
              </a:ext>
            </a:extLst>
          </p:cNvPr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1" name="AutoShape 20">
            <a:extLst>
              <a:ext uri="{FF2B5EF4-FFF2-40B4-BE49-F238E27FC236}">
                <a16:creationId xmlns:a16="http://schemas.microsoft.com/office/drawing/2014/main" id="{2775C3BE-B7AD-3A4D-9AF9-699B9BBAFF23}"/>
              </a:ext>
            </a:extLst>
          </p:cNvPr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2" name="AutoShape 21">
            <a:extLst>
              <a:ext uri="{FF2B5EF4-FFF2-40B4-BE49-F238E27FC236}">
                <a16:creationId xmlns:a16="http://schemas.microsoft.com/office/drawing/2014/main" id="{335A7377-09A3-784C-A44D-BC3A8B894D15}"/>
              </a:ext>
            </a:extLst>
          </p:cNvPr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3" name="AutoShape 22">
            <a:extLst>
              <a:ext uri="{FF2B5EF4-FFF2-40B4-BE49-F238E27FC236}">
                <a16:creationId xmlns:a16="http://schemas.microsoft.com/office/drawing/2014/main" id="{4E905C8C-F584-EB46-A78A-778C95591ACB}"/>
              </a:ext>
            </a:extLst>
          </p:cNvPr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4" name="AutoShape 23">
            <a:extLst>
              <a:ext uri="{FF2B5EF4-FFF2-40B4-BE49-F238E27FC236}">
                <a16:creationId xmlns:a16="http://schemas.microsoft.com/office/drawing/2014/main" id="{4E263264-7A10-D549-BF56-D66931459735}"/>
              </a:ext>
            </a:extLst>
          </p:cNvPr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5" name="AutoShape 24">
            <a:extLst>
              <a:ext uri="{FF2B5EF4-FFF2-40B4-BE49-F238E27FC236}">
                <a16:creationId xmlns:a16="http://schemas.microsoft.com/office/drawing/2014/main" id="{EC1F3827-EF61-F34A-9AB6-B0DC8F02A9E1}"/>
              </a:ext>
            </a:extLst>
          </p:cNvPr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06" name="AutoShape 25">
            <a:extLst>
              <a:ext uri="{FF2B5EF4-FFF2-40B4-BE49-F238E27FC236}">
                <a16:creationId xmlns:a16="http://schemas.microsoft.com/office/drawing/2014/main" id="{BA983A76-4C5E-764D-A6F0-8F3B46D14A97}"/>
              </a:ext>
            </a:extLst>
          </p:cNvPr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6843" name="Text Box 27">
            <a:extLst>
              <a:ext uri="{FF2B5EF4-FFF2-40B4-BE49-F238E27FC236}">
                <a16:creationId xmlns:a16="http://schemas.microsoft.com/office/drawing/2014/main" id="{6C0CADF7-821C-B041-A72B-E81B65DE7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6844" name="Text Box 28">
            <a:extLst>
              <a:ext uri="{FF2B5EF4-FFF2-40B4-BE49-F238E27FC236}">
                <a16:creationId xmlns:a16="http://schemas.microsoft.com/office/drawing/2014/main" id="{651A194E-6BB7-4440-965B-F2C39A688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6845" name="Text Box 29">
            <a:extLst>
              <a:ext uri="{FF2B5EF4-FFF2-40B4-BE49-F238E27FC236}">
                <a16:creationId xmlns:a16="http://schemas.microsoft.com/office/drawing/2014/main" id="{C22100F4-EFB0-DA40-8031-9B951C406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6846" name="Text Box 30">
            <a:extLst>
              <a:ext uri="{FF2B5EF4-FFF2-40B4-BE49-F238E27FC236}">
                <a16:creationId xmlns:a16="http://schemas.microsoft.com/office/drawing/2014/main" id="{63485916-6ACA-CA4D-A521-C007CED6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6847" name="Text Box 31">
            <a:extLst>
              <a:ext uri="{FF2B5EF4-FFF2-40B4-BE49-F238E27FC236}">
                <a16:creationId xmlns:a16="http://schemas.microsoft.com/office/drawing/2014/main" id="{4685F0DE-26E4-CD4E-8699-1BF95BAC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6848" name="Text Box 32">
            <a:extLst>
              <a:ext uri="{FF2B5EF4-FFF2-40B4-BE49-F238E27FC236}">
                <a16:creationId xmlns:a16="http://schemas.microsoft.com/office/drawing/2014/main" id="{E441B8E7-490A-C244-816F-F4E3EA01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6849" name="Text Box 33">
            <a:extLst>
              <a:ext uri="{FF2B5EF4-FFF2-40B4-BE49-F238E27FC236}">
                <a16:creationId xmlns:a16="http://schemas.microsoft.com/office/drawing/2014/main" id="{55BB75F4-DBE4-C946-B536-EE5AA83FA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6850" name="Text Box 34">
            <a:extLst>
              <a:ext uri="{FF2B5EF4-FFF2-40B4-BE49-F238E27FC236}">
                <a16:creationId xmlns:a16="http://schemas.microsoft.com/office/drawing/2014/main" id="{B812182A-C096-8F46-AAC0-938A8E67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6851" name="Text Box 35">
            <a:extLst>
              <a:ext uri="{FF2B5EF4-FFF2-40B4-BE49-F238E27FC236}">
                <a16:creationId xmlns:a16="http://schemas.microsoft.com/office/drawing/2014/main" id="{B0EF83BA-6634-7242-B842-3410C03E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6852" name="Text Box 36">
            <a:extLst>
              <a:ext uri="{FF2B5EF4-FFF2-40B4-BE49-F238E27FC236}">
                <a16:creationId xmlns:a16="http://schemas.microsoft.com/office/drawing/2014/main" id="{6F3B114A-BCE1-D247-A88F-D3611E71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6853" name="Text Box 37">
            <a:extLst>
              <a:ext uri="{FF2B5EF4-FFF2-40B4-BE49-F238E27FC236}">
                <a16:creationId xmlns:a16="http://schemas.microsoft.com/office/drawing/2014/main" id="{895F5000-45C1-2740-8EB3-2403D9BD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6854" name="Text Box 38">
            <a:extLst>
              <a:ext uri="{FF2B5EF4-FFF2-40B4-BE49-F238E27FC236}">
                <a16:creationId xmlns:a16="http://schemas.microsoft.com/office/drawing/2014/main" id="{DD09288E-C6EC-3C41-A31E-9FF11222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6855" name="Text Box 39">
            <a:extLst>
              <a:ext uri="{FF2B5EF4-FFF2-40B4-BE49-F238E27FC236}">
                <a16:creationId xmlns:a16="http://schemas.microsoft.com/office/drawing/2014/main" id="{31D6035F-6A05-5948-A0B6-A42A14BA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6856" name="Text Box 40">
            <a:extLst>
              <a:ext uri="{FF2B5EF4-FFF2-40B4-BE49-F238E27FC236}">
                <a16:creationId xmlns:a16="http://schemas.microsoft.com/office/drawing/2014/main" id="{2A67C584-2A25-F94C-9E2E-EECA0E693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6857" name="Text Box 41">
            <a:extLst>
              <a:ext uri="{FF2B5EF4-FFF2-40B4-BE49-F238E27FC236}">
                <a16:creationId xmlns:a16="http://schemas.microsoft.com/office/drawing/2014/main" id="{49D38E4B-644E-4B48-B491-881A5BE9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58" name="Text Box 42">
            <a:extLst>
              <a:ext uri="{FF2B5EF4-FFF2-40B4-BE49-F238E27FC236}">
                <a16:creationId xmlns:a16="http://schemas.microsoft.com/office/drawing/2014/main" id="{FC635418-D258-0D4F-A45F-17E90054E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60" name="Text Box 44">
            <a:extLst>
              <a:ext uri="{FF2B5EF4-FFF2-40B4-BE49-F238E27FC236}">
                <a16:creationId xmlns:a16="http://schemas.microsoft.com/office/drawing/2014/main" id="{DC573603-7797-5245-8D24-53D62E22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1" name="Text Box 45">
            <a:extLst>
              <a:ext uri="{FF2B5EF4-FFF2-40B4-BE49-F238E27FC236}">
                <a16:creationId xmlns:a16="http://schemas.microsoft.com/office/drawing/2014/main" id="{45FBDA16-690C-DC4B-AF96-D0F46730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2" name="Text Box 46">
            <a:extLst>
              <a:ext uri="{FF2B5EF4-FFF2-40B4-BE49-F238E27FC236}">
                <a16:creationId xmlns:a16="http://schemas.microsoft.com/office/drawing/2014/main" id="{2B6D70AD-A7AA-BF48-93AD-E405DDC8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63" name="Text Box 47">
            <a:extLst>
              <a:ext uri="{FF2B5EF4-FFF2-40B4-BE49-F238E27FC236}">
                <a16:creationId xmlns:a16="http://schemas.microsoft.com/office/drawing/2014/main" id="{BAA5A4FA-678D-ED4D-A456-5D18E89BE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4" name="Text Box 48">
            <a:extLst>
              <a:ext uri="{FF2B5EF4-FFF2-40B4-BE49-F238E27FC236}">
                <a16:creationId xmlns:a16="http://schemas.microsoft.com/office/drawing/2014/main" id="{ACCE532C-9DF1-7943-B7DC-5B42C600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65" name="Text Box 49">
            <a:extLst>
              <a:ext uri="{FF2B5EF4-FFF2-40B4-BE49-F238E27FC236}">
                <a16:creationId xmlns:a16="http://schemas.microsoft.com/office/drawing/2014/main" id="{6BE22F22-6A0E-2243-BDDC-2C229B46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5, t }</a:t>
            </a:r>
          </a:p>
        </p:txBody>
      </p:sp>
      <p:sp>
        <p:nvSpPr>
          <p:cNvPr id="546866" name="Text Box 50">
            <a:extLst>
              <a:ext uri="{FF2B5EF4-FFF2-40B4-BE49-F238E27FC236}">
                <a16:creationId xmlns:a16="http://schemas.microsoft.com/office/drawing/2014/main" id="{A1A100E6-D652-1442-91C7-984A1EEF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7" name="Text Box 51">
            <a:extLst>
              <a:ext uri="{FF2B5EF4-FFF2-40B4-BE49-F238E27FC236}">
                <a16:creationId xmlns:a16="http://schemas.microsoft.com/office/drawing/2014/main" id="{C1E193B7-2894-9E4B-8ABC-2C353A28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68" name="Text Box 52">
            <a:extLst>
              <a:ext uri="{FF2B5EF4-FFF2-40B4-BE49-F238E27FC236}">
                <a16:creationId xmlns:a16="http://schemas.microsoft.com/office/drawing/2014/main" id="{A0C9BD87-C9A7-F14D-8479-66C31787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69" name="Text Box 53">
            <a:extLst>
              <a:ext uri="{FF2B5EF4-FFF2-40B4-BE49-F238E27FC236}">
                <a16:creationId xmlns:a16="http://schemas.microsoft.com/office/drawing/2014/main" id="{38C92DB5-AF1C-054B-BB2A-B5324E37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70" name="Text Box 54">
            <a:extLst>
              <a:ext uri="{FF2B5EF4-FFF2-40B4-BE49-F238E27FC236}">
                <a16:creationId xmlns:a16="http://schemas.microsoft.com/office/drawing/2014/main" id="{8D8E95A7-09C2-C14D-8499-80018B54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1" name="Text Box 55">
            <a:extLst>
              <a:ext uri="{FF2B5EF4-FFF2-40B4-BE49-F238E27FC236}">
                <a16:creationId xmlns:a16="http://schemas.microsoft.com/office/drawing/2014/main" id="{28667B1E-7A30-DB4A-B3DF-75989A42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4" name="Text Box 58">
            <a:extLst>
              <a:ext uri="{FF2B5EF4-FFF2-40B4-BE49-F238E27FC236}">
                <a16:creationId xmlns:a16="http://schemas.microsoft.com/office/drawing/2014/main" id="{4ADF5458-BB3E-4645-AF68-D668BA3F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75" name="Text Box 59">
            <a:extLst>
              <a:ext uri="{FF2B5EF4-FFF2-40B4-BE49-F238E27FC236}">
                <a16:creationId xmlns:a16="http://schemas.microsoft.com/office/drawing/2014/main" id="{BF5580FB-6E98-484A-812F-FA687DF1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6" name="Text Box 60">
            <a:extLst>
              <a:ext uri="{FF2B5EF4-FFF2-40B4-BE49-F238E27FC236}">
                <a16:creationId xmlns:a16="http://schemas.microsoft.com/office/drawing/2014/main" id="{24D440FE-BD69-3F49-B964-889C0DBA3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77" name="Text Box 61">
            <a:extLst>
              <a:ext uri="{FF2B5EF4-FFF2-40B4-BE49-F238E27FC236}">
                <a16:creationId xmlns:a16="http://schemas.microsoft.com/office/drawing/2014/main" id="{88AF8DF5-3C7D-014C-A050-58B8DE84C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8" name="Text Box 62">
            <a:extLst>
              <a:ext uri="{FF2B5EF4-FFF2-40B4-BE49-F238E27FC236}">
                <a16:creationId xmlns:a16="http://schemas.microsoft.com/office/drawing/2014/main" id="{421D3EB8-C0C0-AB42-B495-BC75A441E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79" name="Text Box 63">
            <a:extLst>
              <a:ext uri="{FF2B5EF4-FFF2-40B4-BE49-F238E27FC236}">
                <a16:creationId xmlns:a16="http://schemas.microsoft.com/office/drawing/2014/main" id="{5AC4783F-35F9-5446-A591-E327C79B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1" name="Text Box 65">
            <a:extLst>
              <a:ext uri="{FF2B5EF4-FFF2-40B4-BE49-F238E27FC236}">
                <a16:creationId xmlns:a16="http://schemas.microsoft.com/office/drawing/2014/main" id="{AA420967-A55A-3843-946D-D37E7AFF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2" name="Text Box 66">
            <a:extLst>
              <a:ext uri="{FF2B5EF4-FFF2-40B4-BE49-F238E27FC236}">
                <a16:creationId xmlns:a16="http://schemas.microsoft.com/office/drawing/2014/main" id="{C9BF03FE-0C15-0845-B0FE-FBD0189E5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83" name="Text Box 67">
            <a:extLst>
              <a:ext uri="{FF2B5EF4-FFF2-40B4-BE49-F238E27FC236}">
                <a16:creationId xmlns:a16="http://schemas.microsoft.com/office/drawing/2014/main" id="{AFD63118-A1C5-264D-A751-DDDDCA485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4" name="Text Box 68">
            <a:extLst>
              <a:ext uri="{FF2B5EF4-FFF2-40B4-BE49-F238E27FC236}">
                <a16:creationId xmlns:a16="http://schemas.microsoft.com/office/drawing/2014/main" id="{2BB4A88A-C41A-724D-A0C2-F413F073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85" name="AutoShape 69">
            <a:extLst>
              <a:ext uri="{FF2B5EF4-FFF2-40B4-BE49-F238E27FC236}">
                <a16:creationId xmlns:a16="http://schemas.microsoft.com/office/drawing/2014/main" id="{1F3EC7C0-B4EB-1E4A-BCA6-5B8EDF6D456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84864" y="5149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6886" name="Text Box 70">
            <a:extLst>
              <a:ext uri="{FF2B5EF4-FFF2-40B4-BE49-F238E27FC236}">
                <a16:creationId xmlns:a16="http://schemas.microsoft.com/office/drawing/2014/main" id="{2697136A-948B-914E-991E-077F3B37A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4" y="5430838"/>
            <a:ext cx="1277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6887" name="Text Box 71">
            <a:extLst>
              <a:ext uri="{FF2B5EF4-FFF2-40B4-BE49-F238E27FC236}">
                <a16:creationId xmlns:a16="http://schemas.microsoft.com/office/drawing/2014/main" id="{C3BF944F-F7BD-9F48-B3EC-F702A969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6888" name="Text Box 72">
            <a:extLst>
              <a:ext uri="{FF2B5EF4-FFF2-40B4-BE49-F238E27FC236}">
                <a16:creationId xmlns:a16="http://schemas.microsoft.com/office/drawing/2014/main" id="{C708DD2A-E9EA-E64D-B8C0-71D4348B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9" name="Text Box 73">
            <a:extLst>
              <a:ext uri="{FF2B5EF4-FFF2-40B4-BE49-F238E27FC236}">
                <a16:creationId xmlns:a16="http://schemas.microsoft.com/office/drawing/2014/main" id="{5A077452-B519-BC4B-9316-AC4B392A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90" name="Text Box 74">
            <a:extLst>
              <a:ext uri="{FF2B5EF4-FFF2-40B4-BE49-F238E27FC236}">
                <a16:creationId xmlns:a16="http://schemas.microsoft.com/office/drawing/2014/main" id="{4A0E1B70-3275-5742-B4EA-4F2E2051E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91" name="Text Box 75">
            <a:extLst>
              <a:ext uri="{FF2B5EF4-FFF2-40B4-BE49-F238E27FC236}">
                <a16:creationId xmlns:a16="http://schemas.microsoft.com/office/drawing/2014/main" id="{D21EC401-6261-0A48-88C5-362AB84D4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6892" name="Text Box 76">
            <a:extLst>
              <a:ext uri="{FF2B5EF4-FFF2-40B4-BE49-F238E27FC236}">
                <a16:creationId xmlns:a16="http://schemas.microsoft.com/office/drawing/2014/main" id="{B23E6486-3C2F-314F-9F3E-E5C7D6D7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1448" name="Freeform 77">
            <a:extLst>
              <a:ext uri="{FF2B5EF4-FFF2-40B4-BE49-F238E27FC236}">
                <a16:creationId xmlns:a16="http://schemas.microsoft.com/office/drawing/2014/main" id="{8BB7BFFE-47D8-1742-BFA6-383578665F9A}"/>
              </a:ext>
            </a:extLst>
          </p:cNvPr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>
              <a:gd name="T0" fmla="*/ 100806250 w 5384"/>
              <a:gd name="T1" fmla="*/ 1955641250 h 2984"/>
              <a:gd name="T2" fmla="*/ 947578750 w 5384"/>
              <a:gd name="T3" fmla="*/ 1370965000 h 2984"/>
              <a:gd name="T4" fmla="*/ 1471771250 w 5384"/>
              <a:gd name="T5" fmla="*/ 1169352500 h 2984"/>
              <a:gd name="T6" fmla="*/ 2147483646 w 5384"/>
              <a:gd name="T7" fmla="*/ 705643750 h 2984"/>
              <a:gd name="T8" fmla="*/ 2147483646 w 5384"/>
              <a:gd name="T9" fmla="*/ 665321250 h 2984"/>
              <a:gd name="T10" fmla="*/ 2147483646 w 5384"/>
              <a:gd name="T11" fmla="*/ 786288750 h 2984"/>
              <a:gd name="T12" fmla="*/ 2147483646 w 5384"/>
              <a:gd name="T13" fmla="*/ 846772500 h 2984"/>
              <a:gd name="T14" fmla="*/ 2147483646 w 5384"/>
              <a:gd name="T15" fmla="*/ 786288750 h 2984"/>
              <a:gd name="T16" fmla="*/ 2147483646 w 5384"/>
              <a:gd name="T17" fmla="*/ 612398763 h 2984"/>
              <a:gd name="T18" fmla="*/ 2147483646 w 5384"/>
              <a:gd name="T19" fmla="*/ 20161250 h 2984"/>
              <a:gd name="T20" fmla="*/ 2147483646 w 5384"/>
              <a:gd name="T21" fmla="*/ 456149075 h 2984"/>
              <a:gd name="T22" fmla="*/ 2147483646 w 5384"/>
              <a:gd name="T23" fmla="*/ 967740000 h 2984"/>
              <a:gd name="T24" fmla="*/ 2147483646 w 5384"/>
              <a:gd name="T25" fmla="*/ 2076608750 h 2984"/>
              <a:gd name="T26" fmla="*/ 2147483646 w 5384"/>
              <a:gd name="T27" fmla="*/ 2147483646 h 2984"/>
              <a:gd name="T28" fmla="*/ 2147483646 w 5384"/>
              <a:gd name="T29" fmla="*/ 2147483646 h 2984"/>
              <a:gd name="T30" fmla="*/ 2147483646 w 5384"/>
              <a:gd name="T31" fmla="*/ 2147483646 h 2984"/>
              <a:gd name="T32" fmla="*/ 2147483646 w 5384"/>
              <a:gd name="T33" fmla="*/ 2147483646 h 2984"/>
              <a:gd name="T34" fmla="*/ 2147483646 w 5384"/>
              <a:gd name="T35" fmla="*/ 2147483646 h 2984"/>
              <a:gd name="T36" fmla="*/ 2147483646 w 5384"/>
              <a:gd name="T37" fmla="*/ 2147483646 h 2984"/>
              <a:gd name="T38" fmla="*/ 2147483646 w 5384"/>
              <a:gd name="T39" fmla="*/ 2147483646 h 2984"/>
              <a:gd name="T40" fmla="*/ 2147483646 w 5384"/>
              <a:gd name="T41" fmla="*/ 2147483646 h 2984"/>
              <a:gd name="T42" fmla="*/ 2147483646 w 5384"/>
              <a:gd name="T43" fmla="*/ 2147483646 h 2984"/>
              <a:gd name="T44" fmla="*/ 2147483646 w 5384"/>
              <a:gd name="T45" fmla="*/ 2147483646 h 2984"/>
              <a:gd name="T46" fmla="*/ 2147483646 w 5384"/>
              <a:gd name="T47" fmla="*/ 2147483646 h 2984"/>
              <a:gd name="T48" fmla="*/ 2147483646 w 5384"/>
              <a:gd name="T49" fmla="*/ 2147483646 h 2984"/>
              <a:gd name="T50" fmla="*/ 2147483646 w 5384"/>
              <a:gd name="T51" fmla="*/ 2147483646 h 2984"/>
              <a:gd name="T52" fmla="*/ 2147483646 w 5384"/>
              <a:gd name="T53" fmla="*/ 2147483646 h 2984"/>
              <a:gd name="T54" fmla="*/ 2147483646 w 5384"/>
              <a:gd name="T55" fmla="*/ 2147483646 h 2984"/>
              <a:gd name="T56" fmla="*/ 2147483646 w 5384"/>
              <a:gd name="T57" fmla="*/ 2147483646 h 2984"/>
              <a:gd name="T58" fmla="*/ 1895157500 w 5384"/>
              <a:gd name="T59" fmla="*/ 2147483646 h 2984"/>
              <a:gd name="T60" fmla="*/ 1673383750 w 5384"/>
              <a:gd name="T61" fmla="*/ 2147483646 h 2984"/>
              <a:gd name="T62" fmla="*/ 1532255000 w 5384"/>
              <a:gd name="T63" fmla="*/ 2147483646 h 2984"/>
              <a:gd name="T64" fmla="*/ 1169352500 w 5384"/>
              <a:gd name="T65" fmla="*/ 2147483646 h 2984"/>
              <a:gd name="T66" fmla="*/ 927417500 w 5384"/>
              <a:gd name="T67" fmla="*/ 2147483646 h 2984"/>
              <a:gd name="T68" fmla="*/ 604837500 w 5384"/>
              <a:gd name="T69" fmla="*/ 2147483646 h 2984"/>
              <a:gd name="T70" fmla="*/ 423386250 w 5384"/>
              <a:gd name="T71" fmla="*/ 2147483646 h 2984"/>
              <a:gd name="T72" fmla="*/ 342741250 w 5384"/>
              <a:gd name="T73" fmla="*/ 2147483646 h 2984"/>
              <a:gd name="T74" fmla="*/ 0 w 5384"/>
              <a:gd name="T75" fmla="*/ 2147483646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>
            <a:extLst>
              <a:ext uri="{FF2B5EF4-FFF2-40B4-BE49-F238E27FC236}">
                <a16:creationId xmlns:a16="http://schemas.microsoft.com/office/drawing/2014/main" id="{FA300AE4-333E-5F42-906E-6BA782C11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7843" name="Oval 3">
            <a:extLst>
              <a:ext uri="{FF2B5EF4-FFF2-40B4-BE49-F238E27FC236}">
                <a16:creationId xmlns:a16="http://schemas.microsoft.com/office/drawing/2014/main" id="{03FF1528-F915-3A45-BCE1-31189D456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7844" name="Oval 4">
            <a:extLst>
              <a:ext uri="{FF2B5EF4-FFF2-40B4-BE49-F238E27FC236}">
                <a16:creationId xmlns:a16="http://schemas.microsoft.com/office/drawing/2014/main" id="{3C657018-BC74-574F-9A7E-7DD2EC7D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7845" name="Oval 5">
            <a:extLst>
              <a:ext uri="{FF2B5EF4-FFF2-40B4-BE49-F238E27FC236}">
                <a16:creationId xmlns:a16="http://schemas.microsoft.com/office/drawing/2014/main" id="{1E89BA9F-68D7-6B4C-ADD3-40FD28A5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7846" name="Oval 6">
            <a:extLst>
              <a:ext uri="{FF2B5EF4-FFF2-40B4-BE49-F238E27FC236}">
                <a16:creationId xmlns:a16="http://schemas.microsoft.com/office/drawing/2014/main" id="{9A1F5576-1FC1-F94F-88DC-50AD9ABE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7847" name="Oval 7">
            <a:extLst>
              <a:ext uri="{FF2B5EF4-FFF2-40B4-BE49-F238E27FC236}">
                <a16:creationId xmlns:a16="http://schemas.microsoft.com/office/drawing/2014/main" id="{5EEF6FE2-E390-7A4F-BB3F-D722DE67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7848" name="Oval 8">
            <a:extLst>
              <a:ext uri="{FF2B5EF4-FFF2-40B4-BE49-F238E27FC236}">
                <a16:creationId xmlns:a16="http://schemas.microsoft.com/office/drawing/2014/main" id="{7A3AEE7D-85AD-F846-8972-163E91DF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7849" name="Oval 9">
            <a:extLst>
              <a:ext uri="{FF2B5EF4-FFF2-40B4-BE49-F238E27FC236}">
                <a16:creationId xmlns:a16="http://schemas.microsoft.com/office/drawing/2014/main" id="{B51BC137-3100-6D45-907B-8F5B2A3F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7850" name="Oval 10">
            <a:extLst>
              <a:ext uri="{FF2B5EF4-FFF2-40B4-BE49-F238E27FC236}">
                <a16:creationId xmlns:a16="http://schemas.microsoft.com/office/drawing/2014/main" id="{6FF9BDAB-26DE-394D-A8ED-467C89C9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2716" name="AutoShape 11">
            <a:extLst>
              <a:ext uri="{FF2B5EF4-FFF2-40B4-BE49-F238E27FC236}">
                <a16:creationId xmlns:a16="http://schemas.microsoft.com/office/drawing/2014/main" id="{43DF6546-B71E-D84E-BF1C-10FF5EC89BD6}"/>
              </a:ext>
            </a:extLst>
          </p:cNvPr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17" name="AutoShape 12">
            <a:extLst>
              <a:ext uri="{FF2B5EF4-FFF2-40B4-BE49-F238E27FC236}">
                <a16:creationId xmlns:a16="http://schemas.microsoft.com/office/drawing/2014/main" id="{642D735F-6D6A-8C44-85D7-0B430FFE9990}"/>
              </a:ext>
            </a:extLst>
          </p:cNvPr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18" name="AutoShape 13">
            <a:extLst>
              <a:ext uri="{FF2B5EF4-FFF2-40B4-BE49-F238E27FC236}">
                <a16:creationId xmlns:a16="http://schemas.microsoft.com/office/drawing/2014/main" id="{535C412D-9EB2-3C45-9EF9-D1A3D078DE22}"/>
              </a:ext>
            </a:extLst>
          </p:cNvPr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19" name="AutoShape 14">
            <a:extLst>
              <a:ext uri="{FF2B5EF4-FFF2-40B4-BE49-F238E27FC236}">
                <a16:creationId xmlns:a16="http://schemas.microsoft.com/office/drawing/2014/main" id="{581933AB-6D03-5F42-8EDD-ED54172B908B}"/>
              </a:ext>
            </a:extLst>
          </p:cNvPr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0" name="AutoShape 15">
            <a:extLst>
              <a:ext uri="{FF2B5EF4-FFF2-40B4-BE49-F238E27FC236}">
                <a16:creationId xmlns:a16="http://schemas.microsoft.com/office/drawing/2014/main" id="{2D48C084-475C-4B48-B38D-241673E980FC}"/>
              </a:ext>
            </a:extLst>
          </p:cNvPr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1" name="AutoShape 16">
            <a:extLst>
              <a:ext uri="{FF2B5EF4-FFF2-40B4-BE49-F238E27FC236}">
                <a16:creationId xmlns:a16="http://schemas.microsoft.com/office/drawing/2014/main" id="{92140ADA-6ADF-2848-B1EC-C96894E3CDE2}"/>
              </a:ext>
            </a:extLst>
          </p:cNvPr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2" name="AutoShape 17">
            <a:extLst>
              <a:ext uri="{FF2B5EF4-FFF2-40B4-BE49-F238E27FC236}">
                <a16:creationId xmlns:a16="http://schemas.microsoft.com/office/drawing/2014/main" id="{5223FD44-0A48-8244-9D8F-231AF9215143}"/>
              </a:ext>
            </a:extLst>
          </p:cNvPr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3" name="AutoShape 18">
            <a:extLst>
              <a:ext uri="{FF2B5EF4-FFF2-40B4-BE49-F238E27FC236}">
                <a16:creationId xmlns:a16="http://schemas.microsoft.com/office/drawing/2014/main" id="{B9C6150C-8FDB-B945-B37B-ED33D0169A58}"/>
              </a:ext>
            </a:extLst>
          </p:cNvPr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4" name="AutoShape 19">
            <a:extLst>
              <a:ext uri="{FF2B5EF4-FFF2-40B4-BE49-F238E27FC236}">
                <a16:creationId xmlns:a16="http://schemas.microsoft.com/office/drawing/2014/main" id="{054DEF44-3DF2-C547-9758-B11D2458C3C0}"/>
              </a:ext>
            </a:extLst>
          </p:cNvPr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5" name="AutoShape 20">
            <a:extLst>
              <a:ext uri="{FF2B5EF4-FFF2-40B4-BE49-F238E27FC236}">
                <a16:creationId xmlns:a16="http://schemas.microsoft.com/office/drawing/2014/main" id="{63ADBCA7-E430-B14F-9B65-E487B00EEAEC}"/>
              </a:ext>
            </a:extLst>
          </p:cNvPr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6" name="AutoShape 21">
            <a:extLst>
              <a:ext uri="{FF2B5EF4-FFF2-40B4-BE49-F238E27FC236}">
                <a16:creationId xmlns:a16="http://schemas.microsoft.com/office/drawing/2014/main" id="{5A67229B-69FB-3541-8B6E-433972151B28}"/>
              </a:ext>
            </a:extLst>
          </p:cNvPr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7" name="AutoShape 22">
            <a:extLst>
              <a:ext uri="{FF2B5EF4-FFF2-40B4-BE49-F238E27FC236}">
                <a16:creationId xmlns:a16="http://schemas.microsoft.com/office/drawing/2014/main" id="{D24DCACB-2A46-E14B-9F99-ED78CA131288}"/>
              </a:ext>
            </a:extLst>
          </p:cNvPr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8" name="AutoShape 23">
            <a:extLst>
              <a:ext uri="{FF2B5EF4-FFF2-40B4-BE49-F238E27FC236}">
                <a16:creationId xmlns:a16="http://schemas.microsoft.com/office/drawing/2014/main" id="{F0509DB8-F632-554B-A64A-9B14FB2FCDEC}"/>
              </a:ext>
            </a:extLst>
          </p:cNvPr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29" name="AutoShape 24">
            <a:extLst>
              <a:ext uri="{FF2B5EF4-FFF2-40B4-BE49-F238E27FC236}">
                <a16:creationId xmlns:a16="http://schemas.microsoft.com/office/drawing/2014/main" id="{4302BAB3-C314-AD4A-BCCF-7E4A26841078}"/>
              </a:ext>
            </a:extLst>
          </p:cNvPr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730" name="AutoShape 25">
            <a:extLst>
              <a:ext uri="{FF2B5EF4-FFF2-40B4-BE49-F238E27FC236}">
                <a16:creationId xmlns:a16="http://schemas.microsoft.com/office/drawing/2014/main" id="{89AF1337-CCD2-7241-BF6D-9D3EB05097B4}"/>
              </a:ext>
            </a:extLst>
          </p:cNvPr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7867" name="Text Box 27">
            <a:extLst>
              <a:ext uri="{FF2B5EF4-FFF2-40B4-BE49-F238E27FC236}">
                <a16:creationId xmlns:a16="http://schemas.microsoft.com/office/drawing/2014/main" id="{39CD6ADA-813E-7D40-A868-09B45F2BD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7868" name="Text Box 28">
            <a:extLst>
              <a:ext uri="{FF2B5EF4-FFF2-40B4-BE49-F238E27FC236}">
                <a16:creationId xmlns:a16="http://schemas.microsoft.com/office/drawing/2014/main" id="{E8F7E283-52EF-6A40-97C1-DCED37694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7869" name="Text Box 29">
            <a:extLst>
              <a:ext uri="{FF2B5EF4-FFF2-40B4-BE49-F238E27FC236}">
                <a16:creationId xmlns:a16="http://schemas.microsoft.com/office/drawing/2014/main" id="{3239B54D-1AE9-CD41-BD9C-BE02DFD2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7870" name="Text Box 30">
            <a:extLst>
              <a:ext uri="{FF2B5EF4-FFF2-40B4-BE49-F238E27FC236}">
                <a16:creationId xmlns:a16="http://schemas.microsoft.com/office/drawing/2014/main" id="{767C3FF1-00F7-D34C-AF02-6D09209FE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7871" name="Text Box 31">
            <a:extLst>
              <a:ext uri="{FF2B5EF4-FFF2-40B4-BE49-F238E27FC236}">
                <a16:creationId xmlns:a16="http://schemas.microsoft.com/office/drawing/2014/main" id="{646F0770-FCD9-3541-9BF0-4EAC9330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7872" name="Text Box 32">
            <a:extLst>
              <a:ext uri="{FF2B5EF4-FFF2-40B4-BE49-F238E27FC236}">
                <a16:creationId xmlns:a16="http://schemas.microsoft.com/office/drawing/2014/main" id="{F9526770-6F09-E74B-869F-2C389756A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7873" name="Text Box 33">
            <a:extLst>
              <a:ext uri="{FF2B5EF4-FFF2-40B4-BE49-F238E27FC236}">
                <a16:creationId xmlns:a16="http://schemas.microsoft.com/office/drawing/2014/main" id="{8CEB2669-0FA9-5A40-A778-8358FC70E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7874" name="Text Box 34">
            <a:extLst>
              <a:ext uri="{FF2B5EF4-FFF2-40B4-BE49-F238E27FC236}">
                <a16:creationId xmlns:a16="http://schemas.microsoft.com/office/drawing/2014/main" id="{5F9CBD9F-2A9D-224D-A2B6-55F065FEC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7875" name="Text Box 35">
            <a:extLst>
              <a:ext uri="{FF2B5EF4-FFF2-40B4-BE49-F238E27FC236}">
                <a16:creationId xmlns:a16="http://schemas.microsoft.com/office/drawing/2014/main" id="{E0231715-CFA4-A64B-A5C2-C797E69BE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7876" name="Text Box 36">
            <a:extLst>
              <a:ext uri="{FF2B5EF4-FFF2-40B4-BE49-F238E27FC236}">
                <a16:creationId xmlns:a16="http://schemas.microsoft.com/office/drawing/2014/main" id="{C100769E-C8AA-8D4A-833F-679DF58B4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7877" name="Text Box 37">
            <a:extLst>
              <a:ext uri="{FF2B5EF4-FFF2-40B4-BE49-F238E27FC236}">
                <a16:creationId xmlns:a16="http://schemas.microsoft.com/office/drawing/2014/main" id="{D3770810-0BA7-5447-8F05-131D61F4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7878" name="Text Box 38">
            <a:extLst>
              <a:ext uri="{FF2B5EF4-FFF2-40B4-BE49-F238E27FC236}">
                <a16:creationId xmlns:a16="http://schemas.microsoft.com/office/drawing/2014/main" id="{300502BA-CDCB-5A49-8C2C-F6BD6196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7879" name="Text Box 39">
            <a:extLst>
              <a:ext uri="{FF2B5EF4-FFF2-40B4-BE49-F238E27FC236}">
                <a16:creationId xmlns:a16="http://schemas.microsoft.com/office/drawing/2014/main" id="{81EA6875-50B5-9942-9D9F-11A9FDE0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7880" name="Text Box 40">
            <a:extLst>
              <a:ext uri="{FF2B5EF4-FFF2-40B4-BE49-F238E27FC236}">
                <a16:creationId xmlns:a16="http://schemas.microsoft.com/office/drawing/2014/main" id="{53B5E7AA-F600-0847-B1CA-34C71843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7881" name="Text Box 41">
            <a:extLst>
              <a:ext uri="{FF2B5EF4-FFF2-40B4-BE49-F238E27FC236}">
                <a16:creationId xmlns:a16="http://schemas.microsoft.com/office/drawing/2014/main" id="{1C737754-36C0-0142-8C5F-92C2744A9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2" name="Text Box 42">
            <a:extLst>
              <a:ext uri="{FF2B5EF4-FFF2-40B4-BE49-F238E27FC236}">
                <a16:creationId xmlns:a16="http://schemas.microsoft.com/office/drawing/2014/main" id="{4F251D0A-17CF-C047-B3B8-5FB9809C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4" name="Text Box 44">
            <a:extLst>
              <a:ext uri="{FF2B5EF4-FFF2-40B4-BE49-F238E27FC236}">
                <a16:creationId xmlns:a16="http://schemas.microsoft.com/office/drawing/2014/main" id="{02067BC9-3052-584B-BFB3-4C288397F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85" name="Text Box 45">
            <a:extLst>
              <a:ext uri="{FF2B5EF4-FFF2-40B4-BE49-F238E27FC236}">
                <a16:creationId xmlns:a16="http://schemas.microsoft.com/office/drawing/2014/main" id="{2CC2D97B-90D4-CB4A-AA62-ECE545B9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86" name="Text Box 46">
            <a:extLst>
              <a:ext uri="{FF2B5EF4-FFF2-40B4-BE49-F238E27FC236}">
                <a16:creationId xmlns:a16="http://schemas.microsoft.com/office/drawing/2014/main" id="{9FF9411B-06CA-1B41-A44E-A2942D8E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7" name="Text Box 47">
            <a:extLst>
              <a:ext uri="{FF2B5EF4-FFF2-40B4-BE49-F238E27FC236}">
                <a16:creationId xmlns:a16="http://schemas.microsoft.com/office/drawing/2014/main" id="{2AAB8658-40CF-CF43-B5C3-BFB7D664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88" name="Text Box 48">
            <a:extLst>
              <a:ext uri="{FF2B5EF4-FFF2-40B4-BE49-F238E27FC236}">
                <a16:creationId xmlns:a16="http://schemas.microsoft.com/office/drawing/2014/main" id="{9D9C0FA1-1536-9742-82E6-5B7C8CCC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89" name="Text Box 49">
            <a:extLst>
              <a:ext uri="{FF2B5EF4-FFF2-40B4-BE49-F238E27FC236}">
                <a16:creationId xmlns:a16="http://schemas.microsoft.com/office/drawing/2014/main" id="{29C17F8B-4458-5B45-9DB7-D17DB2D6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t }</a:t>
            </a:r>
          </a:p>
        </p:txBody>
      </p:sp>
      <p:sp>
        <p:nvSpPr>
          <p:cNvPr id="547890" name="Text Box 50">
            <a:extLst>
              <a:ext uri="{FF2B5EF4-FFF2-40B4-BE49-F238E27FC236}">
                <a16:creationId xmlns:a16="http://schemas.microsoft.com/office/drawing/2014/main" id="{B5CBC578-DCAA-C84B-A6BA-E394E442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91" name="Text Box 51">
            <a:extLst>
              <a:ext uri="{FF2B5EF4-FFF2-40B4-BE49-F238E27FC236}">
                <a16:creationId xmlns:a16="http://schemas.microsoft.com/office/drawing/2014/main" id="{BEE56705-CCA8-3343-B501-AB4A86791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2" name="Text Box 52">
            <a:extLst>
              <a:ext uri="{FF2B5EF4-FFF2-40B4-BE49-F238E27FC236}">
                <a16:creationId xmlns:a16="http://schemas.microsoft.com/office/drawing/2014/main" id="{38B100B0-E961-DF4F-9B43-ED5CD1AF3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93" name="Text Box 53">
            <a:extLst>
              <a:ext uri="{FF2B5EF4-FFF2-40B4-BE49-F238E27FC236}">
                <a16:creationId xmlns:a16="http://schemas.microsoft.com/office/drawing/2014/main" id="{94ADD689-24F6-DA4D-9471-6AA18F9C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894" name="Text Box 54">
            <a:extLst>
              <a:ext uri="{FF2B5EF4-FFF2-40B4-BE49-F238E27FC236}">
                <a16:creationId xmlns:a16="http://schemas.microsoft.com/office/drawing/2014/main" id="{3C8F0E8C-5763-5F41-886E-77C207D1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5" name="Text Box 55">
            <a:extLst>
              <a:ext uri="{FF2B5EF4-FFF2-40B4-BE49-F238E27FC236}">
                <a16:creationId xmlns:a16="http://schemas.microsoft.com/office/drawing/2014/main" id="{97DC4CCF-18BA-6940-B8FF-44962350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8" name="Text Box 58">
            <a:extLst>
              <a:ext uri="{FF2B5EF4-FFF2-40B4-BE49-F238E27FC236}">
                <a16:creationId xmlns:a16="http://schemas.microsoft.com/office/drawing/2014/main" id="{7E042854-6DF4-4D40-8107-2B21BB29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899" name="Text Box 59">
            <a:extLst>
              <a:ext uri="{FF2B5EF4-FFF2-40B4-BE49-F238E27FC236}">
                <a16:creationId xmlns:a16="http://schemas.microsoft.com/office/drawing/2014/main" id="{9798E5E4-84A2-644C-ACAA-AE7FCAD1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0" name="Text Box 60">
            <a:extLst>
              <a:ext uri="{FF2B5EF4-FFF2-40B4-BE49-F238E27FC236}">
                <a16:creationId xmlns:a16="http://schemas.microsoft.com/office/drawing/2014/main" id="{9909C174-720D-1648-B98F-4596E1EEF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01" name="Text Box 61">
            <a:extLst>
              <a:ext uri="{FF2B5EF4-FFF2-40B4-BE49-F238E27FC236}">
                <a16:creationId xmlns:a16="http://schemas.microsoft.com/office/drawing/2014/main" id="{E79089AC-928F-7A4F-A428-CDE60D6F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2" name="Text Box 62">
            <a:extLst>
              <a:ext uri="{FF2B5EF4-FFF2-40B4-BE49-F238E27FC236}">
                <a16:creationId xmlns:a16="http://schemas.microsoft.com/office/drawing/2014/main" id="{BC9B18A4-3B71-424A-9B3C-2DC5E3FD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03" name="Text Box 63">
            <a:extLst>
              <a:ext uri="{FF2B5EF4-FFF2-40B4-BE49-F238E27FC236}">
                <a16:creationId xmlns:a16="http://schemas.microsoft.com/office/drawing/2014/main" id="{455FA4D5-CF82-1740-8437-34F49888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5" name="Text Box 65">
            <a:extLst>
              <a:ext uri="{FF2B5EF4-FFF2-40B4-BE49-F238E27FC236}">
                <a16:creationId xmlns:a16="http://schemas.microsoft.com/office/drawing/2014/main" id="{E764DB63-178C-B840-B7B2-E7DB0E21A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6" name="Text Box 66">
            <a:extLst>
              <a:ext uri="{FF2B5EF4-FFF2-40B4-BE49-F238E27FC236}">
                <a16:creationId xmlns:a16="http://schemas.microsoft.com/office/drawing/2014/main" id="{9A09A5BD-B7B7-C74A-9D9F-39CEA7E10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07" name="Text Box 67">
            <a:extLst>
              <a:ext uri="{FF2B5EF4-FFF2-40B4-BE49-F238E27FC236}">
                <a16:creationId xmlns:a16="http://schemas.microsoft.com/office/drawing/2014/main" id="{3416459B-E2B2-5F4B-B565-5DEF5B7EC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8" name="Text Box 68">
            <a:extLst>
              <a:ext uri="{FF2B5EF4-FFF2-40B4-BE49-F238E27FC236}">
                <a16:creationId xmlns:a16="http://schemas.microsoft.com/office/drawing/2014/main" id="{A50B2155-8B1B-7242-9CAE-B5A14C9D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21" name="Text Box 81">
            <a:extLst>
              <a:ext uri="{FF2B5EF4-FFF2-40B4-BE49-F238E27FC236}">
                <a16:creationId xmlns:a16="http://schemas.microsoft.com/office/drawing/2014/main" id="{D3AD827E-C5F7-3346-BC79-70FE7B32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3489" name="Freeform 71">
            <a:extLst>
              <a:ext uri="{FF2B5EF4-FFF2-40B4-BE49-F238E27FC236}">
                <a16:creationId xmlns:a16="http://schemas.microsoft.com/office/drawing/2014/main" id="{52C369A3-6F23-5D4D-9E2A-3EC62EF6CE6F}"/>
              </a:ext>
            </a:extLst>
          </p:cNvPr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>
              <a:gd name="T0" fmla="*/ 0 w 5376"/>
              <a:gd name="T1" fmla="*/ 2147483646 h 2994"/>
              <a:gd name="T2" fmla="*/ 282257500 w 5376"/>
              <a:gd name="T3" fmla="*/ 1517134063 h 2994"/>
              <a:gd name="T4" fmla="*/ 766127500 w 5376"/>
              <a:gd name="T5" fmla="*/ 1255037813 h 2994"/>
              <a:gd name="T6" fmla="*/ 1108868750 w 5376"/>
              <a:gd name="T7" fmla="*/ 1073586563 h 2994"/>
              <a:gd name="T8" fmla="*/ 1572577500 w 5376"/>
              <a:gd name="T9" fmla="*/ 992941563 h 2994"/>
              <a:gd name="T10" fmla="*/ 2096770000 w 5376"/>
              <a:gd name="T11" fmla="*/ 892135313 h 2994"/>
              <a:gd name="T12" fmla="*/ 2147483646 w 5376"/>
              <a:gd name="T13" fmla="*/ 791329063 h 2994"/>
              <a:gd name="T14" fmla="*/ 2147483646 w 5376"/>
              <a:gd name="T15" fmla="*/ 630039063 h 2994"/>
              <a:gd name="T16" fmla="*/ 2147483646 w 5376"/>
              <a:gd name="T17" fmla="*/ 730845313 h 2994"/>
              <a:gd name="T18" fmla="*/ 2147483646 w 5376"/>
              <a:gd name="T19" fmla="*/ 811490313 h 2994"/>
              <a:gd name="T20" fmla="*/ 2147483646 w 5376"/>
              <a:gd name="T21" fmla="*/ 461189388 h 2994"/>
              <a:gd name="T22" fmla="*/ 2147483646 w 5376"/>
              <a:gd name="T23" fmla="*/ 85685313 h 2994"/>
              <a:gd name="T24" fmla="*/ 2147483646 w 5376"/>
              <a:gd name="T25" fmla="*/ 57964388 h 2994"/>
              <a:gd name="T26" fmla="*/ 2147483646 w 5376"/>
              <a:gd name="T27" fmla="*/ 355342825 h 2994"/>
              <a:gd name="T28" fmla="*/ 2147483646 w 5376"/>
              <a:gd name="T29" fmla="*/ 690522813 h 2994"/>
              <a:gd name="T30" fmla="*/ 2147483646 w 5376"/>
              <a:gd name="T31" fmla="*/ 1577617813 h 2994"/>
              <a:gd name="T32" fmla="*/ 2147483646 w 5376"/>
              <a:gd name="T33" fmla="*/ 2147483646 h 2994"/>
              <a:gd name="T34" fmla="*/ 2147483646 w 5376"/>
              <a:gd name="T35" fmla="*/ 2147483646 h 2994"/>
              <a:gd name="T36" fmla="*/ 2147483646 w 5376"/>
              <a:gd name="T37" fmla="*/ 2147483646 h 2994"/>
              <a:gd name="T38" fmla="*/ 2147483646 w 5376"/>
              <a:gd name="T39" fmla="*/ 2147483646 h 2994"/>
              <a:gd name="T40" fmla="*/ 2147483646 w 5376"/>
              <a:gd name="T41" fmla="*/ 2147483646 h 2994"/>
              <a:gd name="T42" fmla="*/ 2147483646 w 5376"/>
              <a:gd name="T43" fmla="*/ 2147483646 h 2994"/>
              <a:gd name="T44" fmla="*/ 2147483646 w 5376"/>
              <a:gd name="T45" fmla="*/ 2147483646 h 2994"/>
              <a:gd name="T46" fmla="*/ 2147483646 w 5376"/>
              <a:gd name="T47" fmla="*/ 2147483646 h 2994"/>
              <a:gd name="T48" fmla="*/ 2147483646 w 5376"/>
              <a:gd name="T49" fmla="*/ 2147483646 h 2994"/>
              <a:gd name="T50" fmla="*/ 2147483646 w 5376"/>
              <a:gd name="T51" fmla="*/ 2147483646 h 2994"/>
              <a:gd name="T52" fmla="*/ 2147483646 w 5376"/>
              <a:gd name="T53" fmla="*/ 2147483646 h 2994"/>
              <a:gd name="T54" fmla="*/ 2147483646 w 5376"/>
              <a:gd name="T55" fmla="*/ 2147483646 h 2994"/>
              <a:gd name="T56" fmla="*/ 2147483646 w 5376"/>
              <a:gd name="T57" fmla="*/ 2147483646 h 2994"/>
              <a:gd name="T58" fmla="*/ 2147483646 w 5376"/>
              <a:gd name="T59" fmla="*/ 2147483646 h 2994"/>
              <a:gd name="T60" fmla="*/ 2147483646 w 5376"/>
              <a:gd name="T61" fmla="*/ 2147483646 h 2994"/>
              <a:gd name="T62" fmla="*/ 2147483646 w 5376"/>
              <a:gd name="T63" fmla="*/ 2147483646 h 2994"/>
              <a:gd name="T64" fmla="*/ 2147483646 w 5376"/>
              <a:gd name="T65" fmla="*/ 2147483646 h 2994"/>
              <a:gd name="T66" fmla="*/ 2147483646 w 5376"/>
              <a:gd name="T67" fmla="*/ 2147483646 h 2994"/>
              <a:gd name="T68" fmla="*/ 2147483646 w 5376"/>
              <a:gd name="T69" fmla="*/ 2147483646 h 2994"/>
              <a:gd name="T70" fmla="*/ 2147483646 w 5376"/>
              <a:gd name="T71" fmla="*/ 2147483646 h 2994"/>
              <a:gd name="T72" fmla="*/ 2147483646 w 5376"/>
              <a:gd name="T73" fmla="*/ 2147483646 h 2994"/>
              <a:gd name="T74" fmla="*/ 2147483646 w 5376"/>
              <a:gd name="T75" fmla="*/ 2147483646 h 2994"/>
              <a:gd name="T76" fmla="*/ 2147483646 w 5376"/>
              <a:gd name="T77" fmla="*/ 2147483646 h 2994"/>
              <a:gd name="T78" fmla="*/ 2147483646 w 5376"/>
              <a:gd name="T79" fmla="*/ 2147483646 h 2994"/>
              <a:gd name="T80" fmla="*/ 2147483646 w 5376"/>
              <a:gd name="T81" fmla="*/ 2147483646 h 2994"/>
              <a:gd name="T82" fmla="*/ 2147483646 w 5376"/>
              <a:gd name="T83" fmla="*/ 2147483646 h 2994"/>
              <a:gd name="T84" fmla="*/ 2147483646 w 5376"/>
              <a:gd name="T85" fmla="*/ 2147483646 h 2994"/>
              <a:gd name="T86" fmla="*/ 2147483646 w 5376"/>
              <a:gd name="T87" fmla="*/ 2147483646 h 2994"/>
              <a:gd name="T88" fmla="*/ 2147483646 w 5376"/>
              <a:gd name="T89" fmla="*/ 2147483646 h 2994"/>
              <a:gd name="T90" fmla="*/ 2147483646 w 5376"/>
              <a:gd name="T91" fmla="*/ 2147483646 h 2994"/>
              <a:gd name="T92" fmla="*/ 1995963750 w 5376"/>
              <a:gd name="T93" fmla="*/ 2147483646 h 2994"/>
              <a:gd name="T94" fmla="*/ 1854835000 w 5376"/>
              <a:gd name="T95" fmla="*/ 2147483646 h 2994"/>
              <a:gd name="T96" fmla="*/ 1774190000 w 5376"/>
              <a:gd name="T97" fmla="*/ 2147483646 h 2994"/>
              <a:gd name="T98" fmla="*/ 1713706250 w 5376"/>
              <a:gd name="T99" fmla="*/ 2147483646 h 2994"/>
              <a:gd name="T100" fmla="*/ 1653222500 w 5376"/>
              <a:gd name="T101" fmla="*/ 2147483646 h 2994"/>
              <a:gd name="T102" fmla="*/ 1189513750 w 5376"/>
              <a:gd name="T103" fmla="*/ 2147483646 h 2994"/>
              <a:gd name="T104" fmla="*/ 1108868750 w 5376"/>
              <a:gd name="T105" fmla="*/ 2147483646 h 2994"/>
              <a:gd name="T106" fmla="*/ 846772500 w 5376"/>
              <a:gd name="T107" fmla="*/ 2147483646 h 2994"/>
              <a:gd name="T108" fmla="*/ 685482500 w 5376"/>
              <a:gd name="T109" fmla="*/ 2147483646 h 2994"/>
              <a:gd name="T110" fmla="*/ 483870000 w 5376"/>
              <a:gd name="T111" fmla="*/ 2147483646 h 2994"/>
              <a:gd name="T112" fmla="*/ 241935000 w 5376"/>
              <a:gd name="T113" fmla="*/ 2147483646 h 2994"/>
              <a:gd name="T114" fmla="*/ 60483750 w 5376"/>
              <a:gd name="T115" fmla="*/ 2147483646 h 2994"/>
              <a:gd name="T116" fmla="*/ 40322500 w 5376"/>
              <a:gd name="T117" fmla="*/ 2147483646 h 2994"/>
              <a:gd name="T118" fmla="*/ 0 w 5376"/>
              <a:gd name="T119" fmla="*/ 2147483646 h 2994"/>
              <a:gd name="T120" fmla="*/ 0 w 5376"/>
              <a:gd name="T121" fmla="*/ 2147483646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7912" name="Text Box 72">
            <a:extLst>
              <a:ext uri="{FF2B5EF4-FFF2-40B4-BE49-F238E27FC236}">
                <a16:creationId xmlns:a16="http://schemas.microsoft.com/office/drawing/2014/main" id="{1CCDE196-5AAA-754F-8AAC-6487CBA7D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3" name="Text Box 73">
            <a:extLst>
              <a:ext uri="{FF2B5EF4-FFF2-40B4-BE49-F238E27FC236}">
                <a16:creationId xmlns:a16="http://schemas.microsoft.com/office/drawing/2014/main" id="{EB739A80-B9C7-B841-98D1-01C6801D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14" name="Text Box 74">
            <a:extLst>
              <a:ext uri="{FF2B5EF4-FFF2-40B4-BE49-F238E27FC236}">
                <a16:creationId xmlns:a16="http://schemas.microsoft.com/office/drawing/2014/main" id="{06C4982D-5859-B842-A4A2-669208A3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5" name="Text Box 75">
            <a:extLst>
              <a:ext uri="{FF2B5EF4-FFF2-40B4-BE49-F238E27FC236}">
                <a16:creationId xmlns:a16="http://schemas.microsoft.com/office/drawing/2014/main" id="{E6A3F5B0-F94F-334A-A595-569F19219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16" name="Text Box 76">
            <a:extLst>
              <a:ext uri="{FF2B5EF4-FFF2-40B4-BE49-F238E27FC236}">
                <a16:creationId xmlns:a16="http://schemas.microsoft.com/office/drawing/2014/main" id="{9B2D1930-9EDB-E246-9104-118A590C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7917" name="Text Box 77">
            <a:extLst>
              <a:ext uri="{FF2B5EF4-FFF2-40B4-BE49-F238E27FC236}">
                <a16:creationId xmlns:a16="http://schemas.microsoft.com/office/drawing/2014/main" id="{9570FBEB-8146-1648-9556-01FA6787C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8" name="Text Box 78">
            <a:extLst>
              <a:ext uri="{FF2B5EF4-FFF2-40B4-BE49-F238E27FC236}">
                <a16:creationId xmlns:a16="http://schemas.microsoft.com/office/drawing/2014/main" id="{365444EE-73C6-914D-8F08-F74450F4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7919" name="Text Box 79">
            <a:extLst>
              <a:ext uri="{FF2B5EF4-FFF2-40B4-BE49-F238E27FC236}">
                <a16:creationId xmlns:a16="http://schemas.microsoft.com/office/drawing/2014/main" id="{7A198AFB-1397-8342-AE09-34204332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20" name="Text Box 80">
            <a:extLst>
              <a:ext uri="{FF2B5EF4-FFF2-40B4-BE49-F238E27FC236}">
                <a16:creationId xmlns:a16="http://schemas.microsoft.com/office/drawing/2014/main" id="{C8FDEF39-9D58-6049-826A-24965284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23748254-043D-5B48-B02B-7C799652B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8867" name="Oval 3">
            <a:extLst>
              <a:ext uri="{FF2B5EF4-FFF2-40B4-BE49-F238E27FC236}">
                <a16:creationId xmlns:a16="http://schemas.microsoft.com/office/drawing/2014/main" id="{B8109358-5B7A-A048-80E4-FDF5AEDC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8868" name="Oval 4">
            <a:extLst>
              <a:ext uri="{FF2B5EF4-FFF2-40B4-BE49-F238E27FC236}">
                <a16:creationId xmlns:a16="http://schemas.microsoft.com/office/drawing/2014/main" id="{09EE1EDA-5CF9-CB48-B21A-B4B70D99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8869" name="Oval 5">
            <a:extLst>
              <a:ext uri="{FF2B5EF4-FFF2-40B4-BE49-F238E27FC236}">
                <a16:creationId xmlns:a16="http://schemas.microsoft.com/office/drawing/2014/main" id="{B71AD039-5B5C-AE49-9763-766517554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8870" name="Oval 6">
            <a:extLst>
              <a:ext uri="{FF2B5EF4-FFF2-40B4-BE49-F238E27FC236}">
                <a16:creationId xmlns:a16="http://schemas.microsoft.com/office/drawing/2014/main" id="{587011A2-8B61-7B44-A987-3CF3B262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8871" name="Oval 7">
            <a:extLst>
              <a:ext uri="{FF2B5EF4-FFF2-40B4-BE49-F238E27FC236}">
                <a16:creationId xmlns:a16="http://schemas.microsoft.com/office/drawing/2014/main" id="{3B459675-2656-784D-802B-6D89B94B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8872" name="Oval 8">
            <a:extLst>
              <a:ext uri="{FF2B5EF4-FFF2-40B4-BE49-F238E27FC236}">
                <a16:creationId xmlns:a16="http://schemas.microsoft.com/office/drawing/2014/main" id="{7FA68412-5329-D14C-B105-366B147A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8873" name="Oval 9">
            <a:extLst>
              <a:ext uri="{FF2B5EF4-FFF2-40B4-BE49-F238E27FC236}">
                <a16:creationId xmlns:a16="http://schemas.microsoft.com/office/drawing/2014/main" id="{9EA000DD-EA20-D84E-B406-83D25E22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8874" name="Oval 10">
            <a:extLst>
              <a:ext uri="{FF2B5EF4-FFF2-40B4-BE49-F238E27FC236}">
                <a16:creationId xmlns:a16="http://schemas.microsoft.com/office/drawing/2014/main" id="{C165F2AA-7204-2D4B-A4BD-00384361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3740" name="AutoShape 11">
            <a:extLst>
              <a:ext uri="{FF2B5EF4-FFF2-40B4-BE49-F238E27FC236}">
                <a16:creationId xmlns:a16="http://schemas.microsoft.com/office/drawing/2014/main" id="{685FDA9B-3339-FF4F-858E-A03CED76A900}"/>
              </a:ext>
            </a:extLst>
          </p:cNvPr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1" name="AutoShape 12">
            <a:extLst>
              <a:ext uri="{FF2B5EF4-FFF2-40B4-BE49-F238E27FC236}">
                <a16:creationId xmlns:a16="http://schemas.microsoft.com/office/drawing/2014/main" id="{2DC6538E-2A81-9543-A909-6C42FC26BE59}"/>
              </a:ext>
            </a:extLst>
          </p:cNvPr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2" name="AutoShape 13">
            <a:extLst>
              <a:ext uri="{FF2B5EF4-FFF2-40B4-BE49-F238E27FC236}">
                <a16:creationId xmlns:a16="http://schemas.microsoft.com/office/drawing/2014/main" id="{3EDB64BE-903D-2442-8DA8-6A4462816DAC}"/>
              </a:ext>
            </a:extLst>
          </p:cNvPr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3" name="AutoShape 14">
            <a:extLst>
              <a:ext uri="{FF2B5EF4-FFF2-40B4-BE49-F238E27FC236}">
                <a16:creationId xmlns:a16="http://schemas.microsoft.com/office/drawing/2014/main" id="{82202720-9BCB-1847-B66C-AD6F1DB276BE}"/>
              </a:ext>
            </a:extLst>
          </p:cNvPr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4" name="AutoShape 15">
            <a:extLst>
              <a:ext uri="{FF2B5EF4-FFF2-40B4-BE49-F238E27FC236}">
                <a16:creationId xmlns:a16="http://schemas.microsoft.com/office/drawing/2014/main" id="{D9FC085D-2150-0240-86A2-8CA0D3D50827}"/>
              </a:ext>
            </a:extLst>
          </p:cNvPr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5" name="AutoShape 16">
            <a:extLst>
              <a:ext uri="{FF2B5EF4-FFF2-40B4-BE49-F238E27FC236}">
                <a16:creationId xmlns:a16="http://schemas.microsoft.com/office/drawing/2014/main" id="{ADBD69A5-9B79-5E44-BA96-74A7D3650ED4}"/>
              </a:ext>
            </a:extLst>
          </p:cNvPr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6" name="AutoShape 17">
            <a:extLst>
              <a:ext uri="{FF2B5EF4-FFF2-40B4-BE49-F238E27FC236}">
                <a16:creationId xmlns:a16="http://schemas.microsoft.com/office/drawing/2014/main" id="{CCC48641-0006-4A45-82A6-DC4828F9FBC4}"/>
              </a:ext>
            </a:extLst>
          </p:cNvPr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7" name="AutoShape 18">
            <a:extLst>
              <a:ext uri="{FF2B5EF4-FFF2-40B4-BE49-F238E27FC236}">
                <a16:creationId xmlns:a16="http://schemas.microsoft.com/office/drawing/2014/main" id="{686587AC-2B5C-6F43-BE8D-C4F178BE99BA}"/>
              </a:ext>
            </a:extLst>
          </p:cNvPr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8" name="AutoShape 19">
            <a:extLst>
              <a:ext uri="{FF2B5EF4-FFF2-40B4-BE49-F238E27FC236}">
                <a16:creationId xmlns:a16="http://schemas.microsoft.com/office/drawing/2014/main" id="{4F19C986-4322-074B-BB01-084B4027F158}"/>
              </a:ext>
            </a:extLst>
          </p:cNvPr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49" name="AutoShape 20">
            <a:extLst>
              <a:ext uri="{FF2B5EF4-FFF2-40B4-BE49-F238E27FC236}">
                <a16:creationId xmlns:a16="http://schemas.microsoft.com/office/drawing/2014/main" id="{7808300B-416F-BF41-877D-44326FDDFBA7}"/>
              </a:ext>
            </a:extLst>
          </p:cNvPr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0" name="AutoShape 21">
            <a:extLst>
              <a:ext uri="{FF2B5EF4-FFF2-40B4-BE49-F238E27FC236}">
                <a16:creationId xmlns:a16="http://schemas.microsoft.com/office/drawing/2014/main" id="{477458EA-420B-D94A-A0E8-869226B4C84E}"/>
              </a:ext>
            </a:extLst>
          </p:cNvPr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1" name="AutoShape 22">
            <a:extLst>
              <a:ext uri="{FF2B5EF4-FFF2-40B4-BE49-F238E27FC236}">
                <a16:creationId xmlns:a16="http://schemas.microsoft.com/office/drawing/2014/main" id="{8C0790FF-3DEC-7C40-AF74-F8867599EA1C}"/>
              </a:ext>
            </a:extLst>
          </p:cNvPr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2" name="AutoShape 23">
            <a:extLst>
              <a:ext uri="{FF2B5EF4-FFF2-40B4-BE49-F238E27FC236}">
                <a16:creationId xmlns:a16="http://schemas.microsoft.com/office/drawing/2014/main" id="{D0E9F484-7D5B-0A4C-BF27-FD9D385349E6}"/>
              </a:ext>
            </a:extLst>
          </p:cNvPr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3" name="AutoShape 24">
            <a:extLst>
              <a:ext uri="{FF2B5EF4-FFF2-40B4-BE49-F238E27FC236}">
                <a16:creationId xmlns:a16="http://schemas.microsoft.com/office/drawing/2014/main" id="{81864EE8-30A7-7E46-9916-604B2802A796}"/>
              </a:ext>
            </a:extLst>
          </p:cNvPr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54" name="AutoShape 25">
            <a:extLst>
              <a:ext uri="{FF2B5EF4-FFF2-40B4-BE49-F238E27FC236}">
                <a16:creationId xmlns:a16="http://schemas.microsoft.com/office/drawing/2014/main" id="{2AC4BE1C-00A9-F248-9619-3FC22CD8AD8F}"/>
              </a:ext>
            </a:extLst>
          </p:cNvPr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8891" name="Text Box 27">
            <a:extLst>
              <a:ext uri="{FF2B5EF4-FFF2-40B4-BE49-F238E27FC236}">
                <a16:creationId xmlns:a16="http://schemas.microsoft.com/office/drawing/2014/main" id="{C359BED4-F8CA-E248-A962-8F4CD73B9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8892" name="Text Box 28">
            <a:extLst>
              <a:ext uri="{FF2B5EF4-FFF2-40B4-BE49-F238E27FC236}">
                <a16:creationId xmlns:a16="http://schemas.microsoft.com/office/drawing/2014/main" id="{54A564D8-4DD1-6C44-9C7E-38608160E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8893" name="Text Box 29">
            <a:extLst>
              <a:ext uri="{FF2B5EF4-FFF2-40B4-BE49-F238E27FC236}">
                <a16:creationId xmlns:a16="http://schemas.microsoft.com/office/drawing/2014/main" id="{3E80BAC0-CADD-744A-853A-817C91D2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8894" name="Text Box 30">
            <a:extLst>
              <a:ext uri="{FF2B5EF4-FFF2-40B4-BE49-F238E27FC236}">
                <a16:creationId xmlns:a16="http://schemas.microsoft.com/office/drawing/2014/main" id="{E5B3E28E-C1BE-C84C-83D0-BA7C68E92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8895" name="Text Box 31">
            <a:extLst>
              <a:ext uri="{FF2B5EF4-FFF2-40B4-BE49-F238E27FC236}">
                <a16:creationId xmlns:a16="http://schemas.microsoft.com/office/drawing/2014/main" id="{3970F93C-C56C-124E-ABF0-EA29EBC9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8896" name="Text Box 32">
            <a:extLst>
              <a:ext uri="{FF2B5EF4-FFF2-40B4-BE49-F238E27FC236}">
                <a16:creationId xmlns:a16="http://schemas.microsoft.com/office/drawing/2014/main" id="{5E489AD3-8570-8740-9298-15093300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8897" name="Text Box 33">
            <a:extLst>
              <a:ext uri="{FF2B5EF4-FFF2-40B4-BE49-F238E27FC236}">
                <a16:creationId xmlns:a16="http://schemas.microsoft.com/office/drawing/2014/main" id="{F98B6B85-0A9A-7046-8A5F-27405A50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8898" name="Text Box 34">
            <a:extLst>
              <a:ext uri="{FF2B5EF4-FFF2-40B4-BE49-F238E27FC236}">
                <a16:creationId xmlns:a16="http://schemas.microsoft.com/office/drawing/2014/main" id="{0B15EA86-2A20-6B42-B919-9B6A6A1C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8899" name="Text Box 35">
            <a:extLst>
              <a:ext uri="{FF2B5EF4-FFF2-40B4-BE49-F238E27FC236}">
                <a16:creationId xmlns:a16="http://schemas.microsoft.com/office/drawing/2014/main" id="{195A6E4D-E3B2-4841-9B35-D3C27B69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8900" name="Text Box 36">
            <a:extLst>
              <a:ext uri="{FF2B5EF4-FFF2-40B4-BE49-F238E27FC236}">
                <a16:creationId xmlns:a16="http://schemas.microsoft.com/office/drawing/2014/main" id="{B285E9EA-6128-CB4F-969A-13632FFD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8901" name="Text Box 37">
            <a:extLst>
              <a:ext uri="{FF2B5EF4-FFF2-40B4-BE49-F238E27FC236}">
                <a16:creationId xmlns:a16="http://schemas.microsoft.com/office/drawing/2014/main" id="{AA42B0F6-0C33-8140-8E80-F3C663E4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8902" name="Text Box 38">
            <a:extLst>
              <a:ext uri="{FF2B5EF4-FFF2-40B4-BE49-F238E27FC236}">
                <a16:creationId xmlns:a16="http://schemas.microsoft.com/office/drawing/2014/main" id="{9CAF51B8-4596-4D45-B20F-2EA7AA1F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8903" name="Text Box 39">
            <a:extLst>
              <a:ext uri="{FF2B5EF4-FFF2-40B4-BE49-F238E27FC236}">
                <a16:creationId xmlns:a16="http://schemas.microsoft.com/office/drawing/2014/main" id="{895C71D5-D6CB-2E4E-8455-0C6A67D7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8904" name="Text Box 40">
            <a:extLst>
              <a:ext uri="{FF2B5EF4-FFF2-40B4-BE49-F238E27FC236}">
                <a16:creationId xmlns:a16="http://schemas.microsoft.com/office/drawing/2014/main" id="{BEF4DA8C-185B-CC42-8A98-288CB606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8905" name="Text Box 41">
            <a:extLst>
              <a:ext uri="{FF2B5EF4-FFF2-40B4-BE49-F238E27FC236}">
                <a16:creationId xmlns:a16="http://schemas.microsoft.com/office/drawing/2014/main" id="{D448EC30-1A68-7D44-BA1F-7D47F2E8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06" name="Text Box 42">
            <a:extLst>
              <a:ext uri="{FF2B5EF4-FFF2-40B4-BE49-F238E27FC236}">
                <a16:creationId xmlns:a16="http://schemas.microsoft.com/office/drawing/2014/main" id="{AB790F59-0A69-F14A-B848-59FD08B6B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08" name="Text Box 44">
            <a:extLst>
              <a:ext uri="{FF2B5EF4-FFF2-40B4-BE49-F238E27FC236}">
                <a16:creationId xmlns:a16="http://schemas.microsoft.com/office/drawing/2014/main" id="{EF8AE127-6D50-FC4B-9EB0-EBF81A0B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09" name="Text Box 45">
            <a:extLst>
              <a:ext uri="{FF2B5EF4-FFF2-40B4-BE49-F238E27FC236}">
                <a16:creationId xmlns:a16="http://schemas.microsoft.com/office/drawing/2014/main" id="{ECDD3567-A12E-5048-8F29-2C1CE589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0" name="Text Box 46">
            <a:extLst>
              <a:ext uri="{FF2B5EF4-FFF2-40B4-BE49-F238E27FC236}">
                <a16:creationId xmlns:a16="http://schemas.microsoft.com/office/drawing/2014/main" id="{B1BD634E-B579-C144-BDFE-3FDF942F6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11" name="Text Box 47">
            <a:extLst>
              <a:ext uri="{FF2B5EF4-FFF2-40B4-BE49-F238E27FC236}">
                <a16:creationId xmlns:a16="http://schemas.microsoft.com/office/drawing/2014/main" id="{7200FE4A-84C1-8C45-9D26-FD92E1C4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2" name="Text Box 48">
            <a:extLst>
              <a:ext uri="{FF2B5EF4-FFF2-40B4-BE49-F238E27FC236}">
                <a16:creationId xmlns:a16="http://schemas.microsoft.com/office/drawing/2014/main" id="{114540FC-5CF8-C444-ADFC-EE4750298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13" name="Text Box 49">
            <a:extLst>
              <a:ext uri="{FF2B5EF4-FFF2-40B4-BE49-F238E27FC236}">
                <a16:creationId xmlns:a16="http://schemas.microsoft.com/office/drawing/2014/main" id="{10D4E611-B248-C24E-AD65-FAA9CFB09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4, t }</a:t>
            </a:r>
          </a:p>
        </p:txBody>
      </p:sp>
      <p:sp>
        <p:nvSpPr>
          <p:cNvPr id="548914" name="Text Box 50">
            <a:extLst>
              <a:ext uri="{FF2B5EF4-FFF2-40B4-BE49-F238E27FC236}">
                <a16:creationId xmlns:a16="http://schemas.microsoft.com/office/drawing/2014/main" id="{0BC75A70-C2EB-BC49-AB72-9AD8605F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5" name="Text Box 51">
            <a:extLst>
              <a:ext uri="{FF2B5EF4-FFF2-40B4-BE49-F238E27FC236}">
                <a16:creationId xmlns:a16="http://schemas.microsoft.com/office/drawing/2014/main" id="{6477EAF2-1D60-B74E-BC78-D6AEE05F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16" name="Text Box 52">
            <a:extLst>
              <a:ext uri="{FF2B5EF4-FFF2-40B4-BE49-F238E27FC236}">
                <a16:creationId xmlns:a16="http://schemas.microsoft.com/office/drawing/2014/main" id="{9FF846D7-3543-7B4A-AF3C-AA3E8C23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7" name="Text Box 53">
            <a:extLst>
              <a:ext uri="{FF2B5EF4-FFF2-40B4-BE49-F238E27FC236}">
                <a16:creationId xmlns:a16="http://schemas.microsoft.com/office/drawing/2014/main" id="{2AA6057E-833C-5348-9A71-DF21E997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18" name="Text Box 54">
            <a:extLst>
              <a:ext uri="{FF2B5EF4-FFF2-40B4-BE49-F238E27FC236}">
                <a16:creationId xmlns:a16="http://schemas.microsoft.com/office/drawing/2014/main" id="{878C2DFA-53D0-8B49-87BB-34D800B0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19" name="Text Box 55">
            <a:extLst>
              <a:ext uri="{FF2B5EF4-FFF2-40B4-BE49-F238E27FC236}">
                <a16:creationId xmlns:a16="http://schemas.microsoft.com/office/drawing/2014/main" id="{36FAD140-2A52-804B-A7B5-D7451DC05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2" name="Text Box 58">
            <a:extLst>
              <a:ext uri="{FF2B5EF4-FFF2-40B4-BE49-F238E27FC236}">
                <a16:creationId xmlns:a16="http://schemas.microsoft.com/office/drawing/2014/main" id="{01825A15-28C3-614E-B536-13B48FBA8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23" name="Text Box 59">
            <a:extLst>
              <a:ext uri="{FF2B5EF4-FFF2-40B4-BE49-F238E27FC236}">
                <a16:creationId xmlns:a16="http://schemas.microsoft.com/office/drawing/2014/main" id="{85B6EC0F-35B9-AB44-A555-707D341F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4" name="Text Box 60">
            <a:extLst>
              <a:ext uri="{FF2B5EF4-FFF2-40B4-BE49-F238E27FC236}">
                <a16:creationId xmlns:a16="http://schemas.microsoft.com/office/drawing/2014/main" id="{ABFC32ED-97CD-AD41-980F-5050B679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25" name="Text Box 61">
            <a:extLst>
              <a:ext uri="{FF2B5EF4-FFF2-40B4-BE49-F238E27FC236}">
                <a16:creationId xmlns:a16="http://schemas.microsoft.com/office/drawing/2014/main" id="{ED9E723C-7B36-8540-BEE1-9A97608D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6" name="Text Box 62">
            <a:extLst>
              <a:ext uri="{FF2B5EF4-FFF2-40B4-BE49-F238E27FC236}">
                <a16:creationId xmlns:a16="http://schemas.microsoft.com/office/drawing/2014/main" id="{E0CA3F48-B010-FF4C-9942-93FB20C6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27" name="Text Box 63">
            <a:extLst>
              <a:ext uri="{FF2B5EF4-FFF2-40B4-BE49-F238E27FC236}">
                <a16:creationId xmlns:a16="http://schemas.microsoft.com/office/drawing/2014/main" id="{C7F05B10-B134-6F46-99D5-28C05B06D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8" name="Text Box 64">
            <a:extLst>
              <a:ext uri="{FF2B5EF4-FFF2-40B4-BE49-F238E27FC236}">
                <a16:creationId xmlns:a16="http://schemas.microsoft.com/office/drawing/2014/main" id="{00F823CA-7E1E-5B44-A464-E46342CB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9" name="Text Box 65">
            <a:extLst>
              <a:ext uri="{FF2B5EF4-FFF2-40B4-BE49-F238E27FC236}">
                <a16:creationId xmlns:a16="http://schemas.microsoft.com/office/drawing/2014/main" id="{933AFDF0-3976-1E4C-86AE-16F5625D0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30" name="Text Box 66">
            <a:extLst>
              <a:ext uri="{FF2B5EF4-FFF2-40B4-BE49-F238E27FC236}">
                <a16:creationId xmlns:a16="http://schemas.microsoft.com/office/drawing/2014/main" id="{D35BC276-5AF5-7748-85FA-89991634E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1" name="Text Box 67">
            <a:extLst>
              <a:ext uri="{FF2B5EF4-FFF2-40B4-BE49-F238E27FC236}">
                <a16:creationId xmlns:a16="http://schemas.microsoft.com/office/drawing/2014/main" id="{72CC5122-9B14-3344-B18E-0B10A981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45" name="Text Box 81">
            <a:extLst>
              <a:ext uri="{FF2B5EF4-FFF2-40B4-BE49-F238E27FC236}">
                <a16:creationId xmlns:a16="http://schemas.microsoft.com/office/drawing/2014/main" id="{558BEE04-3FDD-514A-8D05-EB106826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8933" name="Text Box 69">
            <a:extLst>
              <a:ext uri="{FF2B5EF4-FFF2-40B4-BE49-F238E27FC236}">
                <a16:creationId xmlns:a16="http://schemas.microsoft.com/office/drawing/2014/main" id="{2D839339-02FB-5346-A266-4178DB05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4" name="Text Box 70">
            <a:extLst>
              <a:ext uri="{FF2B5EF4-FFF2-40B4-BE49-F238E27FC236}">
                <a16:creationId xmlns:a16="http://schemas.microsoft.com/office/drawing/2014/main" id="{D662C50F-DF95-494D-8780-5390DE0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35" name="Text Box 71">
            <a:extLst>
              <a:ext uri="{FF2B5EF4-FFF2-40B4-BE49-F238E27FC236}">
                <a16:creationId xmlns:a16="http://schemas.microsoft.com/office/drawing/2014/main" id="{B4075DAB-4BBA-E448-8B3E-CE1B1BAB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6" name="Text Box 72">
            <a:extLst>
              <a:ext uri="{FF2B5EF4-FFF2-40B4-BE49-F238E27FC236}">
                <a16:creationId xmlns:a16="http://schemas.microsoft.com/office/drawing/2014/main" id="{E85D817E-BE88-714B-806A-654416033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37" name="AutoShape 73">
            <a:extLst>
              <a:ext uri="{FF2B5EF4-FFF2-40B4-BE49-F238E27FC236}">
                <a16:creationId xmlns:a16="http://schemas.microsoft.com/office/drawing/2014/main" id="{0F6F5048-DCDD-F64E-9055-FACDA0736C43}"/>
              </a:ext>
            </a:extLst>
          </p:cNvPr>
          <p:cNvSpPr>
            <a:spLocks noChangeArrowheads="1"/>
          </p:cNvSpPr>
          <p:nvPr/>
        </p:nvSpPr>
        <p:spPr bwMode="auto">
          <a:xfrm rot="-9897911">
            <a:off x="8069264" y="4451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48938" name="Text Box 74">
            <a:extLst>
              <a:ext uri="{FF2B5EF4-FFF2-40B4-BE49-F238E27FC236}">
                <a16:creationId xmlns:a16="http://schemas.microsoft.com/office/drawing/2014/main" id="{D7028534-AA4D-194A-8C73-6B20E5A0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770438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48939" name="Text Box 75">
            <a:extLst>
              <a:ext uri="{FF2B5EF4-FFF2-40B4-BE49-F238E27FC236}">
                <a16:creationId xmlns:a16="http://schemas.microsoft.com/office/drawing/2014/main" id="{A987E2B0-37F6-2147-98E6-2029C61F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8940" name="Text Box 76">
            <a:extLst>
              <a:ext uri="{FF2B5EF4-FFF2-40B4-BE49-F238E27FC236}">
                <a16:creationId xmlns:a16="http://schemas.microsoft.com/office/drawing/2014/main" id="{D71E74DF-9E5B-4942-AD4C-27DF6E5C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41" name="Text Box 77">
            <a:extLst>
              <a:ext uri="{FF2B5EF4-FFF2-40B4-BE49-F238E27FC236}">
                <a16:creationId xmlns:a16="http://schemas.microsoft.com/office/drawing/2014/main" id="{1B59E2C5-A577-BA4D-AB04-D0F0DA4E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8942" name="Text Box 78">
            <a:extLst>
              <a:ext uri="{FF2B5EF4-FFF2-40B4-BE49-F238E27FC236}">
                <a16:creationId xmlns:a16="http://schemas.microsoft.com/office/drawing/2014/main" id="{8146558D-F65E-8B46-8D55-94076F82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43" name="Text Box 79">
            <a:extLst>
              <a:ext uri="{FF2B5EF4-FFF2-40B4-BE49-F238E27FC236}">
                <a16:creationId xmlns:a16="http://schemas.microsoft.com/office/drawing/2014/main" id="{4A52DD93-495E-E140-9391-DF00318D6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105548" name="Freeform 82">
            <a:extLst>
              <a:ext uri="{FF2B5EF4-FFF2-40B4-BE49-F238E27FC236}">
                <a16:creationId xmlns:a16="http://schemas.microsoft.com/office/drawing/2014/main" id="{814149FF-4596-164E-8230-B90AC714BC02}"/>
              </a:ext>
            </a:extLst>
          </p:cNvPr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>
              <a:gd name="T0" fmla="*/ 0 w 5376"/>
              <a:gd name="T1" fmla="*/ 2147483646 h 2994"/>
              <a:gd name="T2" fmla="*/ 282257500 w 5376"/>
              <a:gd name="T3" fmla="*/ 1517134063 h 2994"/>
              <a:gd name="T4" fmla="*/ 766127500 w 5376"/>
              <a:gd name="T5" fmla="*/ 1255037813 h 2994"/>
              <a:gd name="T6" fmla="*/ 1108868750 w 5376"/>
              <a:gd name="T7" fmla="*/ 1073586563 h 2994"/>
              <a:gd name="T8" fmla="*/ 1572577500 w 5376"/>
              <a:gd name="T9" fmla="*/ 992941563 h 2994"/>
              <a:gd name="T10" fmla="*/ 2096770000 w 5376"/>
              <a:gd name="T11" fmla="*/ 892135313 h 2994"/>
              <a:gd name="T12" fmla="*/ 2147483646 w 5376"/>
              <a:gd name="T13" fmla="*/ 791329063 h 2994"/>
              <a:gd name="T14" fmla="*/ 2147483646 w 5376"/>
              <a:gd name="T15" fmla="*/ 630039063 h 2994"/>
              <a:gd name="T16" fmla="*/ 2147483646 w 5376"/>
              <a:gd name="T17" fmla="*/ 730845313 h 2994"/>
              <a:gd name="T18" fmla="*/ 2147483646 w 5376"/>
              <a:gd name="T19" fmla="*/ 811490313 h 2994"/>
              <a:gd name="T20" fmla="*/ 2147483646 w 5376"/>
              <a:gd name="T21" fmla="*/ 461189388 h 2994"/>
              <a:gd name="T22" fmla="*/ 2147483646 w 5376"/>
              <a:gd name="T23" fmla="*/ 85685313 h 2994"/>
              <a:gd name="T24" fmla="*/ 2147483646 w 5376"/>
              <a:gd name="T25" fmla="*/ 57964388 h 2994"/>
              <a:gd name="T26" fmla="*/ 2147483646 w 5376"/>
              <a:gd name="T27" fmla="*/ 355342825 h 2994"/>
              <a:gd name="T28" fmla="*/ 2147483646 w 5376"/>
              <a:gd name="T29" fmla="*/ 690522813 h 2994"/>
              <a:gd name="T30" fmla="*/ 2147483646 w 5376"/>
              <a:gd name="T31" fmla="*/ 1577617813 h 2994"/>
              <a:gd name="T32" fmla="*/ 2147483646 w 5376"/>
              <a:gd name="T33" fmla="*/ 2147483646 h 2994"/>
              <a:gd name="T34" fmla="*/ 2147483646 w 5376"/>
              <a:gd name="T35" fmla="*/ 2147483646 h 2994"/>
              <a:gd name="T36" fmla="*/ 2147483646 w 5376"/>
              <a:gd name="T37" fmla="*/ 2147483646 h 2994"/>
              <a:gd name="T38" fmla="*/ 2147483646 w 5376"/>
              <a:gd name="T39" fmla="*/ 2147483646 h 2994"/>
              <a:gd name="T40" fmla="*/ 2147483646 w 5376"/>
              <a:gd name="T41" fmla="*/ 2147483646 h 2994"/>
              <a:gd name="T42" fmla="*/ 2147483646 w 5376"/>
              <a:gd name="T43" fmla="*/ 2147483646 h 2994"/>
              <a:gd name="T44" fmla="*/ 2147483646 w 5376"/>
              <a:gd name="T45" fmla="*/ 2147483646 h 2994"/>
              <a:gd name="T46" fmla="*/ 2147483646 w 5376"/>
              <a:gd name="T47" fmla="*/ 2147483646 h 2994"/>
              <a:gd name="T48" fmla="*/ 2147483646 w 5376"/>
              <a:gd name="T49" fmla="*/ 2147483646 h 2994"/>
              <a:gd name="T50" fmla="*/ 2147483646 w 5376"/>
              <a:gd name="T51" fmla="*/ 2147483646 h 2994"/>
              <a:gd name="T52" fmla="*/ 2147483646 w 5376"/>
              <a:gd name="T53" fmla="*/ 2147483646 h 2994"/>
              <a:gd name="T54" fmla="*/ 2147483646 w 5376"/>
              <a:gd name="T55" fmla="*/ 2147483646 h 2994"/>
              <a:gd name="T56" fmla="*/ 2147483646 w 5376"/>
              <a:gd name="T57" fmla="*/ 2147483646 h 2994"/>
              <a:gd name="T58" fmla="*/ 2147483646 w 5376"/>
              <a:gd name="T59" fmla="*/ 2147483646 h 2994"/>
              <a:gd name="T60" fmla="*/ 2147483646 w 5376"/>
              <a:gd name="T61" fmla="*/ 2147483646 h 2994"/>
              <a:gd name="T62" fmla="*/ 2147483646 w 5376"/>
              <a:gd name="T63" fmla="*/ 2147483646 h 2994"/>
              <a:gd name="T64" fmla="*/ 2147483646 w 5376"/>
              <a:gd name="T65" fmla="*/ 2147483646 h 2994"/>
              <a:gd name="T66" fmla="*/ 2147483646 w 5376"/>
              <a:gd name="T67" fmla="*/ 2147483646 h 2994"/>
              <a:gd name="T68" fmla="*/ 2147483646 w 5376"/>
              <a:gd name="T69" fmla="*/ 2147483646 h 2994"/>
              <a:gd name="T70" fmla="*/ 2147483646 w 5376"/>
              <a:gd name="T71" fmla="*/ 2147483646 h 2994"/>
              <a:gd name="T72" fmla="*/ 2147483646 w 5376"/>
              <a:gd name="T73" fmla="*/ 2147483646 h 2994"/>
              <a:gd name="T74" fmla="*/ 2147483646 w 5376"/>
              <a:gd name="T75" fmla="*/ 2147483646 h 2994"/>
              <a:gd name="T76" fmla="*/ 2147483646 w 5376"/>
              <a:gd name="T77" fmla="*/ 2147483646 h 2994"/>
              <a:gd name="T78" fmla="*/ 2147483646 w 5376"/>
              <a:gd name="T79" fmla="*/ 2147483646 h 2994"/>
              <a:gd name="T80" fmla="*/ 2147483646 w 5376"/>
              <a:gd name="T81" fmla="*/ 2147483646 h 2994"/>
              <a:gd name="T82" fmla="*/ 2147483646 w 5376"/>
              <a:gd name="T83" fmla="*/ 2147483646 h 2994"/>
              <a:gd name="T84" fmla="*/ 2147483646 w 5376"/>
              <a:gd name="T85" fmla="*/ 2147483646 h 2994"/>
              <a:gd name="T86" fmla="*/ 2147483646 w 5376"/>
              <a:gd name="T87" fmla="*/ 2147483646 h 2994"/>
              <a:gd name="T88" fmla="*/ 2147483646 w 5376"/>
              <a:gd name="T89" fmla="*/ 2147483646 h 2994"/>
              <a:gd name="T90" fmla="*/ 2147483646 w 5376"/>
              <a:gd name="T91" fmla="*/ 2147483646 h 2994"/>
              <a:gd name="T92" fmla="*/ 1995963750 w 5376"/>
              <a:gd name="T93" fmla="*/ 2147483646 h 2994"/>
              <a:gd name="T94" fmla="*/ 1854835000 w 5376"/>
              <a:gd name="T95" fmla="*/ 2147483646 h 2994"/>
              <a:gd name="T96" fmla="*/ 1774190000 w 5376"/>
              <a:gd name="T97" fmla="*/ 2147483646 h 2994"/>
              <a:gd name="T98" fmla="*/ 1713706250 w 5376"/>
              <a:gd name="T99" fmla="*/ 2147483646 h 2994"/>
              <a:gd name="T100" fmla="*/ 1653222500 w 5376"/>
              <a:gd name="T101" fmla="*/ 2147483646 h 2994"/>
              <a:gd name="T102" fmla="*/ 1189513750 w 5376"/>
              <a:gd name="T103" fmla="*/ 2147483646 h 2994"/>
              <a:gd name="T104" fmla="*/ 1108868750 w 5376"/>
              <a:gd name="T105" fmla="*/ 2147483646 h 2994"/>
              <a:gd name="T106" fmla="*/ 846772500 w 5376"/>
              <a:gd name="T107" fmla="*/ 2147483646 h 2994"/>
              <a:gd name="T108" fmla="*/ 685482500 w 5376"/>
              <a:gd name="T109" fmla="*/ 2147483646 h 2994"/>
              <a:gd name="T110" fmla="*/ 483870000 w 5376"/>
              <a:gd name="T111" fmla="*/ 2147483646 h 2994"/>
              <a:gd name="T112" fmla="*/ 241935000 w 5376"/>
              <a:gd name="T113" fmla="*/ 2147483646 h 2994"/>
              <a:gd name="T114" fmla="*/ 60483750 w 5376"/>
              <a:gd name="T115" fmla="*/ 2147483646 h 2994"/>
              <a:gd name="T116" fmla="*/ 40322500 w 5376"/>
              <a:gd name="T117" fmla="*/ 2147483646 h 2994"/>
              <a:gd name="T118" fmla="*/ 0 w 5376"/>
              <a:gd name="T119" fmla="*/ 2147483646 h 2994"/>
              <a:gd name="T120" fmla="*/ 0 w 5376"/>
              <a:gd name="T121" fmla="*/ 2147483646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305F7D90-419F-1347-B0D4-0277159A1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49891" name="Oval 3">
            <a:extLst>
              <a:ext uri="{FF2B5EF4-FFF2-40B4-BE49-F238E27FC236}">
                <a16:creationId xmlns:a16="http://schemas.microsoft.com/office/drawing/2014/main" id="{E557BD01-8E24-FD4D-938B-4C519B75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9892" name="Oval 4">
            <a:extLst>
              <a:ext uri="{FF2B5EF4-FFF2-40B4-BE49-F238E27FC236}">
                <a16:creationId xmlns:a16="http://schemas.microsoft.com/office/drawing/2014/main" id="{1EECF019-8A71-834D-B31D-E7D6BEEC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9893" name="Oval 5">
            <a:extLst>
              <a:ext uri="{FF2B5EF4-FFF2-40B4-BE49-F238E27FC236}">
                <a16:creationId xmlns:a16="http://schemas.microsoft.com/office/drawing/2014/main" id="{4F3DDB98-AC2C-F74A-A022-BAB35DD7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9894" name="Oval 6">
            <a:extLst>
              <a:ext uri="{FF2B5EF4-FFF2-40B4-BE49-F238E27FC236}">
                <a16:creationId xmlns:a16="http://schemas.microsoft.com/office/drawing/2014/main" id="{464A8EEF-B34C-6048-ACA5-2BB696C2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9895" name="Oval 7">
            <a:extLst>
              <a:ext uri="{FF2B5EF4-FFF2-40B4-BE49-F238E27FC236}">
                <a16:creationId xmlns:a16="http://schemas.microsoft.com/office/drawing/2014/main" id="{88B90287-880F-BB4E-9FCE-CE5E92EB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9896" name="Oval 8">
            <a:extLst>
              <a:ext uri="{FF2B5EF4-FFF2-40B4-BE49-F238E27FC236}">
                <a16:creationId xmlns:a16="http://schemas.microsoft.com/office/drawing/2014/main" id="{82C945FA-F0EC-A445-83A3-5B6F0586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9897" name="Oval 9">
            <a:extLst>
              <a:ext uri="{FF2B5EF4-FFF2-40B4-BE49-F238E27FC236}">
                <a16:creationId xmlns:a16="http://schemas.microsoft.com/office/drawing/2014/main" id="{276D112E-65A9-6C40-BACD-9A60A8CF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9898" name="Oval 10">
            <a:extLst>
              <a:ext uri="{FF2B5EF4-FFF2-40B4-BE49-F238E27FC236}">
                <a16:creationId xmlns:a16="http://schemas.microsoft.com/office/drawing/2014/main" id="{E16B4105-8128-C141-B293-357C5E39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4764" name="AutoShape 11">
            <a:extLst>
              <a:ext uri="{FF2B5EF4-FFF2-40B4-BE49-F238E27FC236}">
                <a16:creationId xmlns:a16="http://schemas.microsoft.com/office/drawing/2014/main" id="{DE6A07A5-769E-FA41-A9E7-FBA1AD9A15C1}"/>
              </a:ext>
            </a:extLst>
          </p:cNvPr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5" name="AutoShape 12">
            <a:extLst>
              <a:ext uri="{FF2B5EF4-FFF2-40B4-BE49-F238E27FC236}">
                <a16:creationId xmlns:a16="http://schemas.microsoft.com/office/drawing/2014/main" id="{D7F1A1CA-6AEA-F741-8C07-DA648F9CE57C}"/>
              </a:ext>
            </a:extLst>
          </p:cNvPr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6" name="AutoShape 13">
            <a:extLst>
              <a:ext uri="{FF2B5EF4-FFF2-40B4-BE49-F238E27FC236}">
                <a16:creationId xmlns:a16="http://schemas.microsoft.com/office/drawing/2014/main" id="{A416B4AF-A154-C949-8BCC-27A0235695DD}"/>
              </a:ext>
            </a:extLst>
          </p:cNvPr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7" name="AutoShape 14">
            <a:extLst>
              <a:ext uri="{FF2B5EF4-FFF2-40B4-BE49-F238E27FC236}">
                <a16:creationId xmlns:a16="http://schemas.microsoft.com/office/drawing/2014/main" id="{3C1328A4-FAF5-004D-8F44-044DDDE11CC7}"/>
              </a:ext>
            </a:extLst>
          </p:cNvPr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8" name="AutoShape 15">
            <a:extLst>
              <a:ext uri="{FF2B5EF4-FFF2-40B4-BE49-F238E27FC236}">
                <a16:creationId xmlns:a16="http://schemas.microsoft.com/office/drawing/2014/main" id="{D689CB49-EC62-2F4D-8629-2950F866923F}"/>
              </a:ext>
            </a:extLst>
          </p:cNvPr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69" name="AutoShape 16">
            <a:extLst>
              <a:ext uri="{FF2B5EF4-FFF2-40B4-BE49-F238E27FC236}">
                <a16:creationId xmlns:a16="http://schemas.microsoft.com/office/drawing/2014/main" id="{10635775-CE2B-4E43-BB11-5D1B80A90EF6}"/>
              </a:ext>
            </a:extLst>
          </p:cNvPr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0" name="AutoShape 17">
            <a:extLst>
              <a:ext uri="{FF2B5EF4-FFF2-40B4-BE49-F238E27FC236}">
                <a16:creationId xmlns:a16="http://schemas.microsoft.com/office/drawing/2014/main" id="{29553E20-3CC8-F340-B623-7562558C3C86}"/>
              </a:ext>
            </a:extLst>
          </p:cNvPr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1" name="AutoShape 18">
            <a:extLst>
              <a:ext uri="{FF2B5EF4-FFF2-40B4-BE49-F238E27FC236}">
                <a16:creationId xmlns:a16="http://schemas.microsoft.com/office/drawing/2014/main" id="{FEFD2C49-B465-6946-9F22-D898CC8E5CC1}"/>
              </a:ext>
            </a:extLst>
          </p:cNvPr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2" name="AutoShape 19">
            <a:extLst>
              <a:ext uri="{FF2B5EF4-FFF2-40B4-BE49-F238E27FC236}">
                <a16:creationId xmlns:a16="http://schemas.microsoft.com/office/drawing/2014/main" id="{02EC545E-6B0F-7C43-8FD8-EB2386BE6D87}"/>
              </a:ext>
            </a:extLst>
          </p:cNvPr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3" name="AutoShape 20">
            <a:extLst>
              <a:ext uri="{FF2B5EF4-FFF2-40B4-BE49-F238E27FC236}">
                <a16:creationId xmlns:a16="http://schemas.microsoft.com/office/drawing/2014/main" id="{ADFB8056-4F65-CE4B-927A-162151470C6C}"/>
              </a:ext>
            </a:extLst>
          </p:cNvPr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4" name="AutoShape 21">
            <a:extLst>
              <a:ext uri="{FF2B5EF4-FFF2-40B4-BE49-F238E27FC236}">
                <a16:creationId xmlns:a16="http://schemas.microsoft.com/office/drawing/2014/main" id="{6B96F171-16B6-524B-A88C-C7B0A3122AF8}"/>
              </a:ext>
            </a:extLst>
          </p:cNvPr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5" name="AutoShape 22">
            <a:extLst>
              <a:ext uri="{FF2B5EF4-FFF2-40B4-BE49-F238E27FC236}">
                <a16:creationId xmlns:a16="http://schemas.microsoft.com/office/drawing/2014/main" id="{DAC9121C-CCB1-554D-91ED-D243DB8924E5}"/>
              </a:ext>
            </a:extLst>
          </p:cNvPr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6" name="AutoShape 23">
            <a:extLst>
              <a:ext uri="{FF2B5EF4-FFF2-40B4-BE49-F238E27FC236}">
                <a16:creationId xmlns:a16="http://schemas.microsoft.com/office/drawing/2014/main" id="{D7892FF9-BAB2-E044-8A26-48A16F6F578E}"/>
              </a:ext>
            </a:extLst>
          </p:cNvPr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7" name="AutoShape 24">
            <a:extLst>
              <a:ext uri="{FF2B5EF4-FFF2-40B4-BE49-F238E27FC236}">
                <a16:creationId xmlns:a16="http://schemas.microsoft.com/office/drawing/2014/main" id="{04420DEA-37AB-254F-B246-F5DE0B3114A4}"/>
              </a:ext>
            </a:extLst>
          </p:cNvPr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4778" name="AutoShape 25">
            <a:extLst>
              <a:ext uri="{FF2B5EF4-FFF2-40B4-BE49-F238E27FC236}">
                <a16:creationId xmlns:a16="http://schemas.microsoft.com/office/drawing/2014/main" id="{BB5346EC-7A11-614A-9D40-EC18420DFA2E}"/>
              </a:ext>
            </a:extLst>
          </p:cNvPr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9915" name="Text Box 27">
            <a:extLst>
              <a:ext uri="{FF2B5EF4-FFF2-40B4-BE49-F238E27FC236}">
                <a16:creationId xmlns:a16="http://schemas.microsoft.com/office/drawing/2014/main" id="{BA0D2E1F-7981-1B43-BB03-8062D56FA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9916" name="Text Box 28">
            <a:extLst>
              <a:ext uri="{FF2B5EF4-FFF2-40B4-BE49-F238E27FC236}">
                <a16:creationId xmlns:a16="http://schemas.microsoft.com/office/drawing/2014/main" id="{50386D5B-0ACF-794E-B794-215B70AC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9917" name="Text Box 29">
            <a:extLst>
              <a:ext uri="{FF2B5EF4-FFF2-40B4-BE49-F238E27FC236}">
                <a16:creationId xmlns:a16="http://schemas.microsoft.com/office/drawing/2014/main" id="{63E3C286-A893-274B-8CBE-58A8AE9F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9918" name="Text Box 30">
            <a:extLst>
              <a:ext uri="{FF2B5EF4-FFF2-40B4-BE49-F238E27FC236}">
                <a16:creationId xmlns:a16="http://schemas.microsoft.com/office/drawing/2014/main" id="{51CBFDAC-E051-A646-B360-F9867A4A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9919" name="Text Box 31">
            <a:extLst>
              <a:ext uri="{FF2B5EF4-FFF2-40B4-BE49-F238E27FC236}">
                <a16:creationId xmlns:a16="http://schemas.microsoft.com/office/drawing/2014/main" id="{35AD8730-BD96-054E-8763-F26E2273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9920" name="Text Box 32">
            <a:extLst>
              <a:ext uri="{FF2B5EF4-FFF2-40B4-BE49-F238E27FC236}">
                <a16:creationId xmlns:a16="http://schemas.microsoft.com/office/drawing/2014/main" id="{966115FB-FD70-984D-8398-62B9F987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9921" name="Text Box 33">
            <a:extLst>
              <a:ext uri="{FF2B5EF4-FFF2-40B4-BE49-F238E27FC236}">
                <a16:creationId xmlns:a16="http://schemas.microsoft.com/office/drawing/2014/main" id="{809E7131-2C2C-5649-8FD0-4CA8C328E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9922" name="Text Box 34">
            <a:extLst>
              <a:ext uri="{FF2B5EF4-FFF2-40B4-BE49-F238E27FC236}">
                <a16:creationId xmlns:a16="http://schemas.microsoft.com/office/drawing/2014/main" id="{04F084B3-9658-2C47-9037-370BB1EEB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9923" name="Text Box 35">
            <a:extLst>
              <a:ext uri="{FF2B5EF4-FFF2-40B4-BE49-F238E27FC236}">
                <a16:creationId xmlns:a16="http://schemas.microsoft.com/office/drawing/2014/main" id="{CF3B7C1F-6094-DB41-90AA-5A2BEB4AE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9924" name="Text Box 36">
            <a:extLst>
              <a:ext uri="{FF2B5EF4-FFF2-40B4-BE49-F238E27FC236}">
                <a16:creationId xmlns:a16="http://schemas.microsoft.com/office/drawing/2014/main" id="{F41C1950-F94E-3747-BEDB-A2EDE0BB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9925" name="Text Box 37">
            <a:extLst>
              <a:ext uri="{FF2B5EF4-FFF2-40B4-BE49-F238E27FC236}">
                <a16:creationId xmlns:a16="http://schemas.microsoft.com/office/drawing/2014/main" id="{A3FB8BA3-8E5B-E144-80B2-D64970F6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9926" name="Text Box 38">
            <a:extLst>
              <a:ext uri="{FF2B5EF4-FFF2-40B4-BE49-F238E27FC236}">
                <a16:creationId xmlns:a16="http://schemas.microsoft.com/office/drawing/2014/main" id="{A10DB88B-8F23-6344-8EB1-803F9510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9927" name="Text Box 39">
            <a:extLst>
              <a:ext uri="{FF2B5EF4-FFF2-40B4-BE49-F238E27FC236}">
                <a16:creationId xmlns:a16="http://schemas.microsoft.com/office/drawing/2014/main" id="{1F88C6EF-424E-C54E-91A3-E0A6870C3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9928" name="Text Box 40">
            <a:extLst>
              <a:ext uri="{FF2B5EF4-FFF2-40B4-BE49-F238E27FC236}">
                <a16:creationId xmlns:a16="http://schemas.microsoft.com/office/drawing/2014/main" id="{66D9C80A-E7B8-264A-AE37-59107C55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9929" name="Text Box 41">
            <a:extLst>
              <a:ext uri="{FF2B5EF4-FFF2-40B4-BE49-F238E27FC236}">
                <a16:creationId xmlns:a16="http://schemas.microsoft.com/office/drawing/2014/main" id="{486943EF-8AA8-EE4E-8A21-F64DDE31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0" name="Text Box 42">
            <a:extLst>
              <a:ext uri="{FF2B5EF4-FFF2-40B4-BE49-F238E27FC236}">
                <a16:creationId xmlns:a16="http://schemas.microsoft.com/office/drawing/2014/main" id="{D00B4F8E-5A87-C945-9B9D-7DB7DD6E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2" name="Text Box 44">
            <a:extLst>
              <a:ext uri="{FF2B5EF4-FFF2-40B4-BE49-F238E27FC236}">
                <a16:creationId xmlns:a16="http://schemas.microsoft.com/office/drawing/2014/main" id="{6F20A4FC-B2DA-BF41-B48E-89252F372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3" name="Text Box 45">
            <a:extLst>
              <a:ext uri="{FF2B5EF4-FFF2-40B4-BE49-F238E27FC236}">
                <a16:creationId xmlns:a16="http://schemas.microsoft.com/office/drawing/2014/main" id="{F692E37A-0F3A-1945-969F-0C4ECBF5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4" name="Text Box 46">
            <a:extLst>
              <a:ext uri="{FF2B5EF4-FFF2-40B4-BE49-F238E27FC236}">
                <a16:creationId xmlns:a16="http://schemas.microsoft.com/office/drawing/2014/main" id="{59801F6D-8FDF-5F4F-B168-06A0A507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5" name="Text Box 47">
            <a:extLst>
              <a:ext uri="{FF2B5EF4-FFF2-40B4-BE49-F238E27FC236}">
                <a16:creationId xmlns:a16="http://schemas.microsoft.com/office/drawing/2014/main" id="{6F07F72E-35F7-C445-A38E-7C84BC68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6" name="Text Box 48">
            <a:extLst>
              <a:ext uri="{FF2B5EF4-FFF2-40B4-BE49-F238E27FC236}">
                <a16:creationId xmlns:a16="http://schemas.microsoft.com/office/drawing/2014/main" id="{F1655592-FDA7-F04E-AE01-B3F397329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37" name="Text Box 49">
            <a:extLst>
              <a:ext uri="{FF2B5EF4-FFF2-40B4-BE49-F238E27FC236}">
                <a16:creationId xmlns:a16="http://schemas.microsoft.com/office/drawing/2014/main" id="{5BCB3DB9-9964-544A-83D7-D7A03183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t }</a:t>
            </a:r>
          </a:p>
        </p:txBody>
      </p:sp>
      <p:sp>
        <p:nvSpPr>
          <p:cNvPr id="549938" name="Text Box 50">
            <a:extLst>
              <a:ext uri="{FF2B5EF4-FFF2-40B4-BE49-F238E27FC236}">
                <a16:creationId xmlns:a16="http://schemas.microsoft.com/office/drawing/2014/main" id="{1FC69BF1-FC97-D141-9DF9-D859C942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39" name="Text Box 51">
            <a:extLst>
              <a:ext uri="{FF2B5EF4-FFF2-40B4-BE49-F238E27FC236}">
                <a16:creationId xmlns:a16="http://schemas.microsoft.com/office/drawing/2014/main" id="{D07EDED7-7D18-1048-AC08-FE735A5C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0" name="Text Box 52">
            <a:extLst>
              <a:ext uri="{FF2B5EF4-FFF2-40B4-BE49-F238E27FC236}">
                <a16:creationId xmlns:a16="http://schemas.microsoft.com/office/drawing/2014/main" id="{4961855F-03B9-2640-B2F6-242A0A9B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41" name="Text Box 53">
            <a:extLst>
              <a:ext uri="{FF2B5EF4-FFF2-40B4-BE49-F238E27FC236}">
                <a16:creationId xmlns:a16="http://schemas.microsoft.com/office/drawing/2014/main" id="{98DBFE01-E170-2A47-B5D2-CBD7DB7A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42" name="Text Box 54">
            <a:extLst>
              <a:ext uri="{FF2B5EF4-FFF2-40B4-BE49-F238E27FC236}">
                <a16:creationId xmlns:a16="http://schemas.microsoft.com/office/drawing/2014/main" id="{3AD121A9-493C-BC47-809C-EDB52AD8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3" name="Text Box 55">
            <a:extLst>
              <a:ext uri="{FF2B5EF4-FFF2-40B4-BE49-F238E27FC236}">
                <a16:creationId xmlns:a16="http://schemas.microsoft.com/office/drawing/2014/main" id="{C5EDDC75-23C0-C146-8091-ED690F109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6" name="Text Box 58">
            <a:extLst>
              <a:ext uri="{FF2B5EF4-FFF2-40B4-BE49-F238E27FC236}">
                <a16:creationId xmlns:a16="http://schemas.microsoft.com/office/drawing/2014/main" id="{761CDA3F-A39B-1A49-8699-3A99F915F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47" name="Text Box 59">
            <a:extLst>
              <a:ext uri="{FF2B5EF4-FFF2-40B4-BE49-F238E27FC236}">
                <a16:creationId xmlns:a16="http://schemas.microsoft.com/office/drawing/2014/main" id="{1266A927-8C7D-BD48-9280-6C061D5E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8" name="Text Box 60">
            <a:extLst>
              <a:ext uri="{FF2B5EF4-FFF2-40B4-BE49-F238E27FC236}">
                <a16:creationId xmlns:a16="http://schemas.microsoft.com/office/drawing/2014/main" id="{390BD720-C328-7547-9609-26444F40A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49" name="Text Box 61">
            <a:extLst>
              <a:ext uri="{FF2B5EF4-FFF2-40B4-BE49-F238E27FC236}">
                <a16:creationId xmlns:a16="http://schemas.microsoft.com/office/drawing/2014/main" id="{91D00AA7-1950-EF4E-B160-BF7864DE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0" name="Text Box 62">
            <a:extLst>
              <a:ext uri="{FF2B5EF4-FFF2-40B4-BE49-F238E27FC236}">
                <a16:creationId xmlns:a16="http://schemas.microsoft.com/office/drawing/2014/main" id="{74EA3B24-3FCB-6742-B140-50D36DF0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51" name="Text Box 63">
            <a:extLst>
              <a:ext uri="{FF2B5EF4-FFF2-40B4-BE49-F238E27FC236}">
                <a16:creationId xmlns:a16="http://schemas.microsoft.com/office/drawing/2014/main" id="{D97F38DB-A48E-B047-918C-C028A9A6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2" name="Text Box 64">
            <a:extLst>
              <a:ext uri="{FF2B5EF4-FFF2-40B4-BE49-F238E27FC236}">
                <a16:creationId xmlns:a16="http://schemas.microsoft.com/office/drawing/2014/main" id="{1D00BDD3-8F59-224A-B638-6DECE254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3" name="Text Box 65">
            <a:extLst>
              <a:ext uri="{FF2B5EF4-FFF2-40B4-BE49-F238E27FC236}">
                <a16:creationId xmlns:a16="http://schemas.microsoft.com/office/drawing/2014/main" id="{C143C8D3-89CC-5940-A1FB-BF2E33FA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54" name="Text Box 66">
            <a:extLst>
              <a:ext uri="{FF2B5EF4-FFF2-40B4-BE49-F238E27FC236}">
                <a16:creationId xmlns:a16="http://schemas.microsoft.com/office/drawing/2014/main" id="{AE1D1556-A0F9-3241-893D-F033C846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5" name="Text Box 67">
            <a:extLst>
              <a:ext uri="{FF2B5EF4-FFF2-40B4-BE49-F238E27FC236}">
                <a16:creationId xmlns:a16="http://schemas.microsoft.com/office/drawing/2014/main" id="{AD1AB24B-4A59-024D-833D-6E40A45A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68" name="Text Box 80">
            <a:extLst>
              <a:ext uri="{FF2B5EF4-FFF2-40B4-BE49-F238E27FC236}">
                <a16:creationId xmlns:a16="http://schemas.microsoft.com/office/drawing/2014/main" id="{7C0C76D0-D405-DD43-9806-6D0372142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7585" name="Freeform 68">
            <a:extLst>
              <a:ext uri="{FF2B5EF4-FFF2-40B4-BE49-F238E27FC236}">
                <a16:creationId xmlns:a16="http://schemas.microsoft.com/office/drawing/2014/main" id="{3C3F3A5E-2844-2F4F-8ADE-B2BB34BA8A4C}"/>
              </a:ext>
            </a:extLst>
          </p:cNvPr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>
              <a:gd name="T0" fmla="*/ 0 w 5376"/>
              <a:gd name="T1" fmla="*/ 2147483646 h 3015"/>
              <a:gd name="T2" fmla="*/ 282257500 w 5376"/>
              <a:gd name="T3" fmla="*/ 1570056386 h 3015"/>
              <a:gd name="T4" fmla="*/ 766127500 w 5376"/>
              <a:gd name="T5" fmla="*/ 1307960163 h 3015"/>
              <a:gd name="T6" fmla="*/ 1108868750 w 5376"/>
              <a:gd name="T7" fmla="*/ 1126508932 h 3015"/>
              <a:gd name="T8" fmla="*/ 1572577500 w 5376"/>
              <a:gd name="T9" fmla="*/ 1045863941 h 3015"/>
              <a:gd name="T10" fmla="*/ 2096770000 w 5376"/>
              <a:gd name="T11" fmla="*/ 945057701 h 3015"/>
              <a:gd name="T12" fmla="*/ 2147483646 w 5376"/>
              <a:gd name="T13" fmla="*/ 844251462 h 3015"/>
              <a:gd name="T14" fmla="*/ 2147483646 w 5376"/>
              <a:gd name="T15" fmla="*/ 682961479 h 3015"/>
              <a:gd name="T16" fmla="*/ 2147483646 w 5376"/>
              <a:gd name="T17" fmla="*/ 783767718 h 3015"/>
              <a:gd name="T18" fmla="*/ 2147483646 w 5376"/>
              <a:gd name="T19" fmla="*/ 864412710 h 3015"/>
              <a:gd name="T20" fmla="*/ 2147483646 w 5376"/>
              <a:gd name="T21" fmla="*/ 327620278 h 3015"/>
              <a:gd name="T22" fmla="*/ 2147483646 w 5376"/>
              <a:gd name="T23" fmla="*/ 85685304 h 3015"/>
              <a:gd name="T24" fmla="*/ 2147483646 w 5376"/>
              <a:gd name="T25" fmla="*/ 85685304 h 3015"/>
              <a:gd name="T26" fmla="*/ 2147483646 w 5376"/>
              <a:gd name="T27" fmla="*/ 408265270 h 3015"/>
              <a:gd name="T28" fmla="*/ 2147483646 w 5376"/>
              <a:gd name="T29" fmla="*/ 743445222 h 3015"/>
              <a:gd name="T30" fmla="*/ 2147483646 w 5376"/>
              <a:gd name="T31" fmla="*/ 1630540130 h 3015"/>
              <a:gd name="T32" fmla="*/ 2147483646 w 5376"/>
              <a:gd name="T33" fmla="*/ 2147483646 h 3015"/>
              <a:gd name="T34" fmla="*/ 2147483646 w 5376"/>
              <a:gd name="T35" fmla="*/ 2147483646 h 3015"/>
              <a:gd name="T36" fmla="*/ 2147483646 w 5376"/>
              <a:gd name="T37" fmla="*/ 2147483646 h 3015"/>
              <a:gd name="T38" fmla="*/ 2147483646 w 5376"/>
              <a:gd name="T39" fmla="*/ 2147483646 h 3015"/>
              <a:gd name="T40" fmla="*/ 2147483646 w 5376"/>
              <a:gd name="T41" fmla="*/ 2147483646 h 3015"/>
              <a:gd name="T42" fmla="*/ 2147483646 w 5376"/>
              <a:gd name="T43" fmla="*/ 2147483646 h 3015"/>
              <a:gd name="T44" fmla="*/ 2147483646 w 5376"/>
              <a:gd name="T45" fmla="*/ 2147483646 h 3015"/>
              <a:gd name="T46" fmla="*/ 2147483646 w 5376"/>
              <a:gd name="T47" fmla="*/ 2147483646 h 3015"/>
              <a:gd name="T48" fmla="*/ 2147483646 w 5376"/>
              <a:gd name="T49" fmla="*/ 2147483646 h 3015"/>
              <a:gd name="T50" fmla="*/ 2147483646 w 5376"/>
              <a:gd name="T51" fmla="*/ 2147483646 h 3015"/>
              <a:gd name="T52" fmla="*/ 2147483646 w 5376"/>
              <a:gd name="T53" fmla="*/ 2147483646 h 3015"/>
              <a:gd name="T54" fmla="*/ 2147483646 w 5376"/>
              <a:gd name="T55" fmla="*/ 2147483646 h 3015"/>
              <a:gd name="T56" fmla="*/ 2147483646 w 5376"/>
              <a:gd name="T57" fmla="*/ 2147483646 h 3015"/>
              <a:gd name="T58" fmla="*/ 2147483646 w 5376"/>
              <a:gd name="T59" fmla="*/ 2147483646 h 3015"/>
              <a:gd name="T60" fmla="*/ 2147483646 w 5376"/>
              <a:gd name="T61" fmla="*/ 2147483646 h 3015"/>
              <a:gd name="T62" fmla="*/ 2147483646 w 5376"/>
              <a:gd name="T63" fmla="*/ 2147483646 h 3015"/>
              <a:gd name="T64" fmla="*/ 2147483646 w 5376"/>
              <a:gd name="T65" fmla="*/ 2147483646 h 3015"/>
              <a:gd name="T66" fmla="*/ 2147483646 w 5376"/>
              <a:gd name="T67" fmla="*/ 2147483646 h 3015"/>
              <a:gd name="T68" fmla="*/ 2147483646 w 5376"/>
              <a:gd name="T69" fmla="*/ 2147483646 h 3015"/>
              <a:gd name="T70" fmla="*/ 2147483646 w 5376"/>
              <a:gd name="T71" fmla="*/ 2147483646 h 3015"/>
              <a:gd name="T72" fmla="*/ 2147483646 w 5376"/>
              <a:gd name="T73" fmla="*/ 2147483646 h 3015"/>
              <a:gd name="T74" fmla="*/ 2147483646 w 5376"/>
              <a:gd name="T75" fmla="*/ 2147483646 h 3015"/>
              <a:gd name="T76" fmla="*/ 2147483646 w 5376"/>
              <a:gd name="T77" fmla="*/ 2147483646 h 3015"/>
              <a:gd name="T78" fmla="*/ 2147483646 w 5376"/>
              <a:gd name="T79" fmla="*/ 2147483646 h 3015"/>
              <a:gd name="T80" fmla="*/ 1995963750 w 5376"/>
              <a:gd name="T81" fmla="*/ 2147483646 h 3015"/>
              <a:gd name="T82" fmla="*/ 1854835000 w 5376"/>
              <a:gd name="T83" fmla="*/ 2147483646 h 3015"/>
              <a:gd name="T84" fmla="*/ 1774190000 w 5376"/>
              <a:gd name="T85" fmla="*/ 2147483646 h 3015"/>
              <a:gd name="T86" fmla="*/ 1713706250 w 5376"/>
              <a:gd name="T87" fmla="*/ 2147483646 h 3015"/>
              <a:gd name="T88" fmla="*/ 1653222500 w 5376"/>
              <a:gd name="T89" fmla="*/ 2147483646 h 3015"/>
              <a:gd name="T90" fmla="*/ 1189513750 w 5376"/>
              <a:gd name="T91" fmla="*/ 2147483646 h 3015"/>
              <a:gd name="T92" fmla="*/ 1108868750 w 5376"/>
              <a:gd name="T93" fmla="*/ 2147483646 h 3015"/>
              <a:gd name="T94" fmla="*/ 846772500 w 5376"/>
              <a:gd name="T95" fmla="*/ 2147483646 h 3015"/>
              <a:gd name="T96" fmla="*/ 685482500 w 5376"/>
              <a:gd name="T97" fmla="*/ 2147483646 h 3015"/>
              <a:gd name="T98" fmla="*/ 483870000 w 5376"/>
              <a:gd name="T99" fmla="*/ 2147483646 h 3015"/>
              <a:gd name="T100" fmla="*/ 241935000 w 5376"/>
              <a:gd name="T101" fmla="*/ 2147483646 h 3015"/>
              <a:gd name="T102" fmla="*/ 60483750 w 5376"/>
              <a:gd name="T103" fmla="*/ 2147483646 h 3015"/>
              <a:gd name="T104" fmla="*/ 40322500 w 5376"/>
              <a:gd name="T105" fmla="*/ 2147483646 h 3015"/>
              <a:gd name="T106" fmla="*/ 0 w 5376"/>
              <a:gd name="T107" fmla="*/ 2147483646 h 3015"/>
              <a:gd name="T108" fmla="*/ 0 w 5376"/>
              <a:gd name="T109" fmla="*/ 2147483646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9957" name="Text Box 69">
            <a:extLst>
              <a:ext uri="{FF2B5EF4-FFF2-40B4-BE49-F238E27FC236}">
                <a16:creationId xmlns:a16="http://schemas.microsoft.com/office/drawing/2014/main" id="{BF7DD316-8B40-3746-8706-48D19B5F5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8" name="Text Box 70">
            <a:extLst>
              <a:ext uri="{FF2B5EF4-FFF2-40B4-BE49-F238E27FC236}">
                <a16:creationId xmlns:a16="http://schemas.microsoft.com/office/drawing/2014/main" id="{0E0ADAD4-4670-ED48-9AE4-F0A3DCFC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59" name="Text Box 71">
            <a:extLst>
              <a:ext uri="{FF2B5EF4-FFF2-40B4-BE49-F238E27FC236}">
                <a16:creationId xmlns:a16="http://schemas.microsoft.com/office/drawing/2014/main" id="{5D86E596-4F6E-634F-AC0B-88BA086A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0" name="Text Box 72">
            <a:extLst>
              <a:ext uri="{FF2B5EF4-FFF2-40B4-BE49-F238E27FC236}">
                <a16:creationId xmlns:a16="http://schemas.microsoft.com/office/drawing/2014/main" id="{467AD72F-16FF-364F-B85A-C3626BAA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63" name="Text Box 75">
            <a:extLst>
              <a:ext uri="{FF2B5EF4-FFF2-40B4-BE49-F238E27FC236}">
                <a16:creationId xmlns:a16="http://schemas.microsoft.com/office/drawing/2014/main" id="{E2ABBD67-E17B-B947-8BB1-D167CCAB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49964" name="Text Box 76">
            <a:extLst>
              <a:ext uri="{FF2B5EF4-FFF2-40B4-BE49-F238E27FC236}">
                <a16:creationId xmlns:a16="http://schemas.microsoft.com/office/drawing/2014/main" id="{CA39CC97-F084-4C4B-822F-0A03B039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5" name="Text Box 77">
            <a:extLst>
              <a:ext uri="{FF2B5EF4-FFF2-40B4-BE49-F238E27FC236}">
                <a16:creationId xmlns:a16="http://schemas.microsoft.com/office/drawing/2014/main" id="{7311B1A3-BDD1-3A48-B053-CCBBA36B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49966" name="Text Box 78">
            <a:extLst>
              <a:ext uri="{FF2B5EF4-FFF2-40B4-BE49-F238E27FC236}">
                <a16:creationId xmlns:a16="http://schemas.microsoft.com/office/drawing/2014/main" id="{EED4C6EF-7F16-F846-BDF9-0A9439A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7" name="Text Box 79">
            <a:extLst>
              <a:ext uri="{FF2B5EF4-FFF2-40B4-BE49-F238E27FC236}">
                <a16:creationId xmlns:a16="http://schemas.microsoft.com/office/drawing/2014/main" id="{A5E05592-D26F-5B4B-A803-F77161642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5559384B-9AA1-C84D-90DA-360044B65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0915" name="Oval 3">
            <a:extLst>
              <a:ext uri="{FF2B5EF4-FFF2-40B4-BE49-F238E27FC236}">
                <a16:creationId xmlns:a16="http://schemas.microsoft.com/office/drawing/2014/main" id="{0ECAB0D4-F143-104D-B3C0-3060E6AF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0916" name="Oval 4">
            <a:extLst>
              <a:ext uri="{FF2B5EF4-FFF2-40B4-BE49-F238E27FC236}">
                <a16:creationId xmlns:a16="http://schemas.microsoft.com/office/drawing/2014/main" id="{8A082220-72AC-6D40-A17A-E866E8D1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0917" name="Oval 5">
            <a:extLst>
              <a:ext uri="{FF2B5EF4-FFF2-40B4-BE49-F238E27FC236}">
                <a16:creationId xmlns:a16="http://schemas.microsoft.com/office/drawing/2014/main" id="{85AFBE67-74F1-3D49-83F3-86FC268BE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0918" name="Oval 6">
            <a:extLst>
              <a:ext uri="{FF2B5EF4-FFF2-40B4-BE49-F238E27FC236}">
                <a16:creationId xmlns:a16="http://schemas.microsoft.com/office/drawing/2014/main" id="{0A886C73-8124-8C48-8331-66C59259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0919" name="Oval 7">
            <a:extLst>
              <a:ext uri="{FF2B5EF4-FFF2-40B4-BE49-F238E27FC236}">
                <a16:creationId xmlns:a16="http://schemas.microsoft.com/office/drawing/2014/main" id="{2DCA4545-2066-674B-AAA3-EC91E458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0920" name="Oval 8">
            <a:extLst>
              <a:ext uri="{FF2B5EF4-FFF2-40B4-BE49-F238E27FC236}">
                <a16:creationId xmlns:a16="http://schemas.microsoft.com/office/drawing/2014/main" id="{6CB98FDE-E85B-A946-8AE2-7DB4013F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0921" name="Oval 9">
            <a:extLst>
              <a:ext uri="{FF2B5EF4-FFF2-40B4-BE49-F238E27FC236}">
                <a16:creationId xmlns:a16="http://schemas.microsoft.com/office/drawing/2014/main" id="{6C8C82F9-69EE-5E41-9908-8F00F5F1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0922" name="Oval 10">
            <a:extLst>
              <a:ext uri="{FF2B5EF4-FFF2-40B4-BE49-F238E27FC236}">
                <a16:creationId xmlns:a16="http://schemas.microsoft.com/office/drawing/2014/main" id="{7CEC621A-095A-0E48-A27E-8A345E6E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5788" name="AutoShape 11">
            <a:extLst>
              <a:ext uri="{FF2B5EF4-FFF2-40B4-BE49-F238E27FC236}">
                <a16:creationId xmlns:a16="http://schemas.microsoft.com/office/drawing/2014/main" id="{2EF0E1A1-C41A-3A43-B072-E0FCB80BEFA0}"/>
              </a:ext>
            </a:extLst>
          </p:cNvPr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89" name="AutoShape 12">
            <a:extLst>
              <a:ext uri="{FF2B5EF4-FFF2-40B4-BE49-F238E27FC236}">
                <a16:creationId xmlns:a16="http://schemas.microsoft.com/office/drawing/2014/main" id="{2C3A012E-9125-2D4A-9E4A-F4FF73008A5F}"/>
              </a:ext>
            </a:extLst>
          </p:cNvPr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0" name="AutoShape 13">
            <a:extLst>
              <a:ext uri="{FF2B5EF4-FFF2-40B4-BE49-F238E27FC236}">
                <a16:creationId xmlns:a16="http://schemas.microsoft.com/office/drawing/2014/main" id="{59ABFB50-6695-6742-919E-F91211907627}"/>
              </a:ext>
            </a:extLst>
          </p:cNvPr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1" name="AutoShape 14">
            <a:extLst>
              <a:ext uri="{FF2B5EF4-FFF2-40B4-BE49-F238E27FC236}">
                <a16:creationId xmlns:a16="http://schemas.microsoft.com/office/drawing/2014/main" id="{E4306B43-12B6-DA41-BFB0-7E1C449D1232}"/>
              </a:ext>
            </a:extLst>
          </p:cNvPr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2" name="AutoShape 15">
            <a:extLst>
              <a:ext uri="{FF2B5EF4-FFF2-40B4-BE49-F238E27FC236}">
                <a16:creationId xmlns:a16="http://schemas.microsoft.com/office/drawing/2014/main" id="{71338AB0-1AAB-6348-BEE0-C660B7B05B8F}"/>
              </a:ext>
            </a:extLst>
          </p:cNvPr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3" name="AutoShape 16">
            <a:extLst>
              <a:ext uri="{FF2B5EF4-FFF2-40B4-BE49-F238E27FC236}">
                <a16:creationId xmlns:a16="http://schemas.microsoft.com/office/drawing/2014/main" id="{48A77AB2-4CC1-AB4A-B7A2-5E2300E63FB2}"/>
              </a:ext>
            </a:extLst>
          </p:cNvPr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4" name="AutoShape 17">
            <a:extLst>
              <a:ext uri="{FF2B5EF4-FFF2-40B4-BE49-F238E27FC236}">
                <a16:creationId xmlns:a16="http://schemas.microsoft.com/office/drawing/2014/main" id="{98CFAADE-9170-B348-9064-F9AD06EE0EAA}"/>
              </a:ext>
            </a:extLst>
          </p:cNvPr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5" name="AutoShape 18">
            <a:extLst>
              <a:ext uri="{FF2B5EF4-FFF2-40B4-BE49-F238E27FC236}">
                <a16:creationId xmlns:a16="http://schemas.microsoft.com/office/drawing/2014/main" id="{C6ADD92F-0C0C-9844-BAF7-A2FF15C96705}"/>
              </a:ext>
            </a:extLst>
          </p:cNvPr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6" name="AutoShape 19">
            <a:extLst>
              <a:ext uri="{FF2B5EF4-FFF2-40B4-BE49-F238E27FC236}">
                <a16:creationId xmlns:a16="http://schemas.microsoft.com/office/drawing/2014/main" id="{8527EF38-328F-9442-A7E2-E99D6D980A6D}"/>
              </a:ext>
            </a:extLst>
          </p:cNvPr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7" name="AutoShape 20">
            <a:extLst>
              <a:ext uri="{FF2B5EF4-FFF2-40B4-BE49-F238E27FC236}">
                <a16:creationId xmlns:a16="http://schemas.microsoft.com/office/drawing/2014/main" id="{EAFBCCFB-15B3-7F48-80B2-CC21E87FE3B6}"/>
              </a:ext>
            </a:extLst>
          </p:cNvPr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8" name="AutoShape 21">
            <a:extLst>
              <a:ext uri="{FF2B5EF4-FFF2-40B4-BE49-F238E27FC236}">
                <a16:creationId xmlns:a16="http://schemas.microsoft.com/office/drawing/2014/main" id="{4112690C-13A5-CD44-8269-55F57F4FE111}"/>
              </a:ext>
            </a:extLst>
          </p:cNvPr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799" name="AutoShape 22">
            <a:extLst>
              <a:ext uri="{FF2B5EF4-FFF2-40B4-BE49-F238E27FC236}">
                <a16:creationId xmlns:a16="http://schemas.microsoft.com/office/drawing/2014/main" id="{B4F71F29-57FF-8C44-87DC-A95BBC470B1A}"/>
              </a:ext>
            </a:extLst>
          </p:cNvPr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800" name="AutoShape 23">
            <a:extLst>
              <a:ext uri="{FF2B5EF4-FFF2-40B4-BE49-F238E27FC236}">
                <a16:creationId xmlns:a16="http://schemas.microsoft.com/office/drawing/2014/main" id="{8CF34BEF-F359-CC43-A1AB-8CD1F2652B4E}"/>
              </a:ext>
            </a:extLst>
          </p:cNvPr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801" name="AutoShape 24">
            <a:extLst>
              <a:ext uri="{FF2B5EF4-FFF2-40B4-BE49-F238E27FC236}">
                <a16:creationId xmlns:a16="http://schemas.microsoft.com/office/drawing/2014/main" id="{29138B8E-7374-F548-A7F3-94FC97A613DA}"/>
              </a:ext>
            </a:extLst>
          </p:cNvPr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802" name="AutoShape 25">
            <a:extLst>
              <a:ext uri="{FF2B5EF4-FFF2-40B4-BE49-F238E27FC236}">
                <a16:creationId xmlns:a16="http://schemas.microsoft.com/office/drawing/2014/main" id="{57C3A188-43E6-6147-92C0-49CFC31A157B}"/>
              </a:ext>
            </a:extLst>
          </p:cNvPr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0939" name="Text Box 27">
            <a:extLst>
              <a:ext uri="{FF2B5EF4-FFF2-40B4-BE49-F238E27FC236}">
                <a16:creationId xmlns:a16="http://schemas.microsoft.com/office/drawing/2014/main" id="{52F7CA50-D687-8C4B-AFD7-0AF247BF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0940" name="Text Box 28">
            <a:extLst>
              <a:ext uri="{FF2B5EF4-FFF2-40B4-BE49-F238E27FC236}">
                <a16:creationId xmlns:a16="http://schemas.microsoft.com/office/drawing/2014/main" id="{83936F62-63DC-3747-A17B-B854A89A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0941" name="Text Box 29">
            <a:extLst>
              <a:ext uri="{FF2B5EF4-FFF2-40B4-BE49-F238E27FC236}">
                <a16:creationId xmlns:a16="http://schemas.microsoft.com/office/drawing/2014/main" id="{65E031FC-412A-5E48-9713-C6398762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0942" name="Text Box 30">
            <a:extLst>
              <a:ext uri="{FF2B5EF4-FFF2-40B4-BE49-F238E27FC236}">
                <a16:creationId xmlns:a16="http://schemas.microsoft.com/office/drawing/2014/main" id="{2FFAE8CB-F3A2-5743-9846-B1386A338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0943" name="Text Box 31">
            <a:extLst>
              <a:ext uri="{FF2B5EF4-FFF2-40B4-BE49-F238E27FC236}">
                <a16:creationId xmlns:a16="http://schemas.microsoft.com/office/drawing/2014/main" id="{BFA3F4DD-5905-3942-BF86-7FBBE562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0944" name="Text Box 32">
            <a:extLst>
              <a:ext uri="{FF2B5EF4-FFF2-40B4-BE49-F238E27FC236}">
                <a16:creationId xmlns:a16="http://schemas.microsoft.com/office/drawing/2014/main" id="{E2C47CCB-0F85-5F4E-9810-684D3BFB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0945" name="Text Box 33">
            <a:extLst>
              <a:ext uri="{FF2B5EF4-FFF2-40B4-BE49-F238E27FC236}">
                <a16:creationId xmlns:a16="http://schemas.microsoft.com/office/drawing/2014/main" id="{DD61F470-C054-5842-89B2-7481D8105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0946" name="Text Box 34">
            <a:extLst>
              <a:ext uri="{FF2B5EF4-FFF2-40B4-BE49-F238E27FC236}">
                <a16:creationId xmlns:a16="http://schemas.microsoft.com/office/drawing/2014/main" id="{8C64F9C1-34D7-6A4F-AF00-307657DD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0947" name="Text Box 35">
            <a:extLst>
              <a:ext uri="{FF2B5EF4-FFF2-40B4-BE49-F238E27FC236}">
                <a16:creationId xmlns:a16="http://schemas.microsoft.com/office/drawing/2014/main" id="{502C7FA1-D2FC-A249-ADF7-75E244FFE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0948" name="Text Box 36">
            <a:extLst>
              <a:ext uri="{FF2B5EF4-FFF2-40B4-BE49-F238E27FC236}">
                <a16:creationId xmlns:a16="http://schemas.microsoft.com/office/drawing/2014/main" id="{A1DA5505-A113-B049-B21F-18E0271E1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0949" name="Text Box 37">
            <a:extLst>
              <a:ext uri="{FF2B5EF4-FFF2-40B4-BE49-F238E27FC236}">
                <a16:creationId xmlns:a16="http://schemas.microsoft.com/office/drawing/2014/main" id="{56FA32CE-F3C2-B740-88DC-0B9E6675D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0950" name="Text Box 38">
            <a:extLst>
              <a:ext uri="{FF2B5EF4-FFF2-40B4-BE49-F238E27FC236}">
                <a16:creationId xmlns:a16="http://schemas.microsoft.com/office/drawing/2014/main" id="{92F51FFB-F724-3B42-8646-4140394F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0951" name="Text Box 39">
            <a:extLst>
              <a:ext uri="{FF2B5EF4-FFF2-40B4-BE49-F238E27FC236}">
                <a16:creationId xmlns:a16="http://schemas.microsoft.com/office/drawing/2014/main" id="{5E8B607A-97FB-9648-80A4-12D851F3F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0952" name="Text Box 40">
            <a:extLst>
              <a:ext uri="{FF2B5EF4-FFF2-40B4-BE49-F238E27FC236}">
                <a16:creationId xmlns:a16="http://schemas.microsoft.com/office/drawing/2014/main" id="{6F69B2B1-F9FB-3341-8B95-9ABB9921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0953" name="Text Box 41">
            <a:extLst>
              <a:ext uri="{FF2B5EF4-FFF2-40B4-BE49-F238E27FC236}">
                <a16:creationId xmlns:a16="http://schemas.microsoft.com/office/drawing/2014/main" id="{6388A14D-4BE1-0548-95B9-07FF861FF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54" name="Text Box 42">
            <a:extLst>
              <a:ext uri="{FF2B5EF4-FFF2-40B4-BE49-F238E27FC236}">
                <a16:creationId xmlns:a16="http://schemas.microsoft.com/office/drawing/2014/main" id="{5554ED02-4367-4347-B21A-48E8FC12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56" name="Text Box 44">
            <a:extLst>
              <a:ext uri="{FF2B5EF4-FFF2-40B4-BE49-F238E27FC236}">
                <a16:creationId xmlns:a16="http://schemas.microsoft.com/office/drawing/2014/main" id="{95BFB6BB-A91B-4B43-9827-3CBBF9210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57" name="Text Box 45">
            <a:extLst>
              <a:ext uri="{FF2B5EF4-FFF2-40B4-BE49-F238E27FC236}">
                <a16:creationId xmlns:a16="http://schemas.microsoft.com/office/drawing/2014/main" id="{9C4D6DE3-7555-BF49-93D9-7AE08CF7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58" name="Text Box 46">
            <a:extLst>
              <a:ext uri="{FF2B5EF4-FFF2-40B4-BE49-F238E27FC236}">
                <a16:creationId xmlns:a16="http://schemas.microsoft.com/office/drawing/2014/main" id="{115B6078-1806-BE45-968D-C4AC7D86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59" name="Text Box 47">
            <a:extLst>
              <a:ext uri="{FF2B5EF4-FFF2-40B4-BE49-F238E27FC236}">
                <a16:creationId xmlns:a16="http://schemas.microsoft.com/office/drawing/2014/main" id="{F70B3771-81F6-2D4B-8BDA-946425AA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0" name="Text Box 48">
            <a:extLst>
              <a:ext uri="{FF2B5EF4-FFF2-40B4-BE49-F238E27FC236}">
                <a16:creationId xmlns:a16="http://schemas.microsoft.com/office/drawing/2014/main" id="{28ADF779-52F7-5848-B730-DACCA6AC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61" name="Text Box 49">
            <a:extLst>
              <a:ext uri="{FF2B5EF4-FFF2-40B4-BE49-F238E27FC236}">
                <a16:creationId xmlns:a16="http://schemas.microsoft.com/office/drawing/2014/main" id="{916941E9-63D6-3A4A-882E-0C609A569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t }</a:t>
            </a:r>
          </a:p>
        </p:txBody>
      </p:sp>
      <p:sp>
        <p:nvSpPr>
          <p:cNvPr id="550962" name="Text Box 50">
            <a:extLst>
              <a:ext uri="{FF2B5EF4-FFF2-40B4-BE49-F238E27FC236}">
                <a16:creationId xmlns:a16="http://schemas.microsoft.com/office/drawing/2014/main" id="{81CBA3B2-7D10-B641-A6A6-F36BE0124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3" name="Text Box 51">
            <a:extLst>
              <a:ext uri="{FF2B5EF4-FFF2-40B4-BE49-F238E27FC236}">
                <a16:creationId xmlns:a16="http://schemas.microsoft.com/office/drawing/2014/main" id="{E1473991-A541-2C44-A727-FE64501CA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64" name="Text Box 52">
            <a:extLst>
              <a:ext uri="{FF2B5EF4-FFF2-40B4-BE49-F238E27FC236}">
                <a16:creationId xmlns:a16="http://schemas.microsoft.com/office/drawing/2014/main" id="{8BEDA74F-7FAB-6E4E-9459-5DC93BA6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5" name="Text Box 53">
            <a:extLst>
              <a:ext uri="{FF2B5EF4-FFF2-40B4-BE49-F238E27FC236}">
                <a16:creationId xmlns:a16="http://schemas.microsoft.com/office/drawing/2014/main" id="{3D272BE2-8DAC-6248-ADF4-1B5A18F4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66" name="Text Box 54">
            <a:extLst>
              <a:ext uri="{FF2B5EF4-FFF2-40B4-BE49-F238E27FC236}">
                <a16:creationId xmlns:a16="http://schemas.microsoft.com/office/drawing/2014/main" id="{73951C6A-3CB3-CA44-8F8D-1CBEE426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67" name="Text Box 55">
            <a:extLst>
              <a:ext uri="{FF2B5EF4-FFF2-40B4-BE49-F238E27FC236}">
                <a16:creationId xmlns:a16="http://schemas.microsoft.com/office/drawing/2014/main" id="{78BB7143-BE1D-0B4A-A2D5-1EA2FF3F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0" name="Text Box 58">
            <a:extLst>
              <a:ext uri="{FF2B5EF4-FFF2-40B4-BE49-F238E27FC236}">
                <a16:creationId xmlns:a16="http://schemas.microsoft.com/office/drawing/2014/main" id="{81C0A9A9-4C86-9142-BEC5-D482121EB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1" name="Text Box 59">
            <a:extLst>
              <a:ext uri="{FF2B5EF4-FFF2-40B4-BE49-F238E27FC236}">
                <a16:creationId xmlns:a16="http://schemas.microsoft.com/office/drawing/2014/main" id="{41A820A8-29A9-384F-A8DA-3367999A5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2" name="Text Box 60">
            <a:extLst>
              <a:ext uri="{FF2B5EF4-FFF2-40B4-BE49-F238E27FC236}">
                <a16:creationId xmlns:a16="http://schemas.microsoft.com/office/drawing/2014/main" id="{E3B8153D-45CB-CE42-96C2-13119A85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3" name="Text Box 61">
            <a:extLst>
              <a:ext uri="{FF2B5EF4-FFF2-40B4-BE49-F238E27FC236}">
                <a16:creationId xmlns:a16="http://schemas.microsoft.com/office/drawing/2014/main" id="{5B7018B1-42C0-E040-9DF2-C40D7DC8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4" name="Text Box 62">
            <a:extLst>
              <a:ext uri="{FF2B5EF4-FFF2-40B4-BE49-F238E27FC236}">
                <a16:creationId xmlns:a16="http://schemas.microsoft.com/office/drawing/2014/main" id="{CF56E0E1-DFC1-FA40-9CF2-440C91E8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5" name="Text Box 63">
            <a:extLst>
              <a:ext uri="{FF2B5EF4-FFF2-40B4-BE49-F238E27FC236}">
                <a16:creationId xmlns:a16="http://schemas.microsoft.com/office/drawing/2014/main" id="{93380049-EFFA-C740-965F-B9CB2887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6" name="Text Box 64">
            <a:extLst>
              <a:ext uri="{FF2B5EF4-FFF2-40B4-BE49-F238E27FC236}">
                <a16:creationId xmlns:a16="http://schemas.microsoft.com/office/drawing/2014/main" id="{8D2004EE-6A5B-1C4E-A2A4-CF7CD4FD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7" name="Text Box 65">
            <a:extLst>
              <a:ext uri="{FF2B5EF4-FFF2-40B4-BE49-F238E27FC236}">
                <a16:creationId xmlns:a16="http://schemas.microsoft.com/office/drawing/2014/main" id="{E8C5AA4C-EAF6-0E44-B397-53B68526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78" name="Text Box 66">
            <a:extLst>
              <a:ext uri="{FF2B5EF4-FFF2-40B4-BE49-F238E27FC236}">
                <a16:creationId xmlns:a16="http://schemas.microsoft.com/office/drawing/2014/main" id="{8B2E5EF8-794F-DA4D-9E31-D23FAE023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9" name="Text Box 67">
            <a:extLst>
              <a:ext uri="{FF2B5EF4-FFF2-40B4-BE49-F238E27FC236}">
                <a16:creationId xmlns:a16="http://schemas.microsoft.com/office/drawing/2014/main" id="{104C72B6-48DC-2445-A42B-BD99B6DD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81" name="Text Box 69">
            <a:extLst>
              <a:ext uri="{FF2B5EF4-FFF2-40B4-BE49-F238E27FC236}">
                <a16:creationId xmlns:a16="http://schemas.microsoft.com/office/drawing/2014/main" id="{5B410FB9-FBB7-8849-84E4-F7438C251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2" name="Text Box 70">
            <a:extLst>
              <a:ext uri="{FF2B5EF4-FFF2-40B4-BE49-F238E27FC236}">
                <a16:creationId xmlns:a16="http://schemas.microsoft.com/office/drawing/2014/main" id="{4AC29BAB-5221-274E-B8F4-A854E9250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83" name="Text Box 71">
            <a:extLst>
              <a:ext uri="{FF2B5EF4-FFF2-40B4-BE49-F238E27FC236}">
                <a16:creationId xmlns:a16="http://schemas.microsoft.com/office/drawing/2014/main" id="{F70838E1-3F08-2F4C-B917-ABDD5DB5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4" name="Text Box 72">
            <a:extLst>
              <a:ext uri="{FF2B5EF4-FFF2-40B4-BE49-F238E27FC236}">
                <a16:creationId xmlns:a16="http://schemas.microsoft.com/office/drawing/2014/main" id="{3E50236F-9A57-2C4A-BFEA-21F87DBC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85" name="AutoShape 73">
            <a:extLst>
              <a:ext uri="{FF2B5EF4-FFF2-40B4-BE49-F238E27FC236}">
                <a16:creationId xmlns:a16="http://schemas.microsoft.com/office/drawing/2014/main" id="{11B513CC-728E-5046-966F-28D8527501E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386764" y="62674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0986" name="Text Box 74">
            <a:extLst>
              <a:ext uri="{FF2B5EF4-FFF2-40B4-BE49-F238E27FC236}">
                <a16:creationId xmlns:a16="http://schemas.microsoft.com/office/drawing/2014/main" id="{993D4BDD-C671-6E41-9BFD-CB9C180FD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56338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A50021"/>
                </a:solidFill>
              </a:rPr>
              <a:t>min</a:t>
            </a:r>
          </a:p>
        </p:txBody>
      </p:sp>
      <p:sp>
        <p:nvSpPr>
          <p:cNvPr id="550987" name="Text Box 75">
            <a:extLst>
              <a:ext uri="{FF2B5EF4-FFF2-40B4-BE49-F238E27FC236}">
                <a16:creationId xmlns:a16="http://schemas.microsoft.com/office/drawing/2014/main" id="{03CC8506-7D76-C144-AD6C-A6F3C412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0988" name="Text Box 76">
            <a:extLst>
              <a:ext uri="{FF2B5EF4-FFF2-40B4-BE49-F238E27FC236}">
                <a16:creationId xmlns:a16="http://schemas.microsoft.com/office/drawing/2014/main" id="{ABEB6546-EC11-AD41-B9ED-07C71855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9" name="Text Box 77">
            <a:extLst>
              <a:ext uri="{FF2B5EF4-FFF2-40B4-BE49-F238E27FC236}">
                <a16:creationId xmlns:a16="http://schemas.microsoft.com/office/drawing/2014/main" id="{8C95057C-4C86-BE46-8E93-F0A04A4B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90" name="Text Box 78">
            <a:extLst>
              <a:ext uri="{FF2B5EF4-FFF2-40B4-BE49-F238E27FC236}">
                <a16:creationId xmlns:a16="http://schemas.microsoft.com/office/drawing/2014/main" id="{71211DAF-CAFE-CE4C-8ABD-278FAA59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91" name="Text Box 79">
            <a:extLst>
              <a:ext uri="{FF2B5EF4-FFF2-40B4-BE49-F238E27FC236}">
                <a16:creationId xmlns:a16="http://schemas.microsoft.com/office/drawing/2014/main" id="{61EBF1EE-2560-8D43-A42C-1880EBBF4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0992" name="Text Box 80">
            <a:extLst>
              <a:ext uri="{FF2B5EF4-FFF2-40B4-BE49-F238E27FC236}">
                <a16:creationId xmlns:a16="http://schemas.microsoft.com/office/drawing/2014/main" id="{D4D2C0D0-D24F-084A-81FC-824F1AD9E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9644" name="Freeform 81">
            <a:extLst>
              <a:ext uri="{FF2B5EF4-FFF2-40B4-BE49-F238E27FC236}">
                <a16:creationId xmlns:a16="http://schemas.microsoft.com/office/drawing/2014/main" id="{AC648200-30D8-B64B-AEAE-6FE0C8F70A65}"/>
              </a:ext>
            </a:extLst>
          </p:cNvPr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>
              <a:gd name="T0" fmla="*/ 0 w 5376"/>
              <a:gd name="T1" fmla="*/ 2147483646 h 3015"/>
              <a:gd name="T2" fmla="*/ 282257500 w 5376"/>
              <a:gd name="T3" fmla="*/ 1570056386 h 3015"/>
              <a:gd name="T4" fmla="*/ 766127500 w 5376"/>
              <a:gd name="T5" fmla="*/ 1307960163 h 3015"/>
              <a:gd name="T6" fmla="*/ 1108868750 w 5376"/>
              <a:gd name="T7" fmla="*/ 1126508932 h 3015"/>
              <a:gd name="T8" fmla="*/ 1572577500 w 5376"/>
              <a:gd name="T9" fmla="*/ 1045863941 h 3015"/>
              <a:gd name="T10" fmla="*/ 2096770000 w 5376"/>
              <a:gd name="T11" fmla="*/ 945057701 h 3015"/>
              <a:gd name="T12" fmla="*/ 2147483646 w 5376"/>
              <a:gd name="T13" fmla="*/ 844251462 h 3015"/>
              <a:gd name="T14" fmla="*/ 2147483646 w 5376"/>
              <a:gd name="T15" fmla="*/ 682961479 h 3015"/>
              <a:gd name="T16" fmla="*/ 2147483646 w 5376"/>
              <a:gd name="T17" fmla="*/ 783767718 h 3015"/>
              <a:gd name="T18" fmla="*/ 2147483646 w 5376"/>
              <a:gd name="T19" fmla="*/ 864412710 h 3015"/>
              <a:gd name="T20" fmla="*/ 2147483646 w 5376"/>
              <a:gd name="T21" fmla="*/ 327620278 h 3015"/>
              <a:gd name="T22" fmla="*/ 2147483646 w 5376"/>
              <a:gd name="T23" fmla="*/ 85685304 h 3015"/>
              <a:gd name="T24" fmla="*/ 2147483646 w 5376"/>
              <a:gd name="T25" fmla="*/ 85685304 h 3015"/>
              <a:gd name="T26" fmla="*/ 2147483646 w 5376"/>
              <a:gd name="T27" fmla="*/ 408265270 h 3015"/>
              <a:gd name="T28" fmla="*/ 2147483646 w 5376"/>
              <a:gd name="T29" fmla="*/ 743445222 h 3015"/>
              <a:gd name="T30" fmla="*/ 2147483646 w 5376"/>
              <a:gd name="T31" fmla="*/ 1630540130 h 3015"/>
              <a:gd name="T32" fmla="*/ 2147483646 w 5376"/>
              <a:gd name="T33" fmla="*/ 2147483646 h 3015"/>
              <a:gd name="T34" fmla="*/ 2147483646 w 5376"/>
              <a:gd name="T35" fmla="*/ 2147483646 h 3015"/>
              <a:gd name="T36" fmla="*/ 2147483646 w 5376"/>
              <a:gd name="T37" fmla="*/ 2147483646 h 3015"/>
              <a:gd name="T38" fmla="*/ 2147483646 w 5376"/>
              <a:gd name="T39" fmla="*/ 2147483646 h 3015"/>
              <a:gd name="T40" fmla="*/ 2147483646 w 5376"/>
              <a:gd name="T41" fmla="*/ 2147483646 h 3015"/>
              <a:gd name="T42" fmla="*/ 2147483646 w 5376"/>
              <a:gd name="T43" fmla="*/ 2147483646 h 3015"/>
              <a:gd name="T44" fmla="*/ 2147483646 w 5376"/>
              <a:gd name="T45" fmla="*/ 2147483646 h 3015"/>
              <a:gd name="T46" fmla="*/ 2147483646 w 5376"/>
              <a:gd name="T47" fmla="*/ 2147483646 h 3015"/>
              <a:gd name="T48" fmla="*/ 2147483646 w 5376"/>
              <a:gd name="T49" fmla="*/ 2147483646 h 3015"/>
              <a:gd name="T50" fmla="*/ 2147483646 w 5376"/>
              <a:gd name="T51" fmla="*/ 2147483646 h 3015"/>
              <a:gd name="T52" fmla="*/ 2147483646 w 5376"/>
              <a:gd name="T53" fmla="*/ 2147483646 h 3015"/>
              <a:gd name="T54" fmla="*/ 2147483646 w 5376"/>
              <a:gd name="T55" fmla="*/ 2147483646 h 3015"/>
              <a:gd name="T56" fmla="*/ 2147483646 w 5376"/>
              <a:gd name="T57" fmla="*/ 2147483646 h 3015"/>
              <a:gd name="T58" fmla="*/ 2147483646 w 5376"/>
              <a:gd name="T59" fmla="*/ 2147483646 h 3015"/>
              <a:gd name="T60" fmla="*/ 2147483646 w 5376"/>
              <a:gd name="T61" fmla="*/ 2147483646 h 3015"/>
              <a:gd name="T62" fmla="*/ 2147483646 w 5376"/>
              <a:gd name="T63" fmla="*/ 2147483646 h 3015"/>
              <a:gd name="T64" fmla="*/ 2147483646 w 5376"/>
              <a:gd name="T65" fmla="*/ 2147483646 h 3015"/>
              <a:gd name="T66" fmla="*/ 2147483646 w 5376"/>
              <a:gd name="T67" fmla="*/ 2147483646 h 3015"/>
              <a:gd name="T68" fmla="*/ 2147483646 w 5376"/>
              <a:gd name="T69" fmla="*/ 2147483646 h 3015"/>
              <a:gd name="T70" fmla="*/ 2147483646 w 5376"/>
              <a:gd name="T71" fmla="*/ 2147483646 h 3015"/>
              <a:gd name="T72" fmla="*/ 2147483646 w 5376"/>
              <a:gd name="T73" fmla="*/ 2147483646 h 3015"/>
              <a:gd name="T74" fmla="*/ 2147483646 w 5376"/>
              <a:gd name="T75" fmla="*/ 2147483646 h 3015"/>
              <a:gd name="T76" fmla="*/ 2147483646 w 5376"/>
              <a:gd name="T77" fmla="*/ 2147483646 h 3015"/>
              <a:gd name="T78" fmla="*/ 2147483646 w 5376"/>
              <a:gd name="T79" fmla="*/ 2147483646 h 3015"/>
              <a:gd name="T80" fmla="*/ 1995963750 w 5376"/>
              <a:gd name="T81" fmla="*/ 2147483646 h 3015"/>
              <a:gd name="T82" fmla="*/ 1854835000 w 5376"/>
              <a:gd name="T83" fmla="*/ 2147483646 h 3015"/>
              <a:gd name="T84" fmla="*/ 1774190000 w 5376"/>
              <a:gd name="T85" fmla="*/ 2147483646 h 3015"/>
              <a:gd name="T86" fmla="*/ 1713706250 w 5376"/>
              <a:gd name="T87" fmla="*/ 2147483646 h 3015"/>
              <a:gd name="T88" fmla="*/ 1653222500 w 5376"/>
              <a:gd name="T89" fmla="*/ 2147483646 h 3015"/>
              <a:gd name="T90" fmla="*/ 1189513750 w 5376"/>
              <a:gd name="T91" fmla="*/ 2147483646 h 3015"/>
              <a:gd name="T92" fmla="*/ 1108868750 w 5376"/>
              <a:gd name="T93" fmla="*/ 2147483646 h 3015"/>
              <a:gd name="T94" fmla="*/ 846772500 w 5376"/>
              <a:gd name="T95" fmla="*/ 2147483646 h 3015"/>
              <a:gd name="T96" fmla="*/ 685482500 w 5376"/>
              <a:gd name="T97" fmla="*/ 2147483646 h 3015"/>
              <a:gd name="T98" fmla="*/ 483870000 w 5376"/>
              <a:gd name="T99" fmla="*/ 2147483646 h 3015"/>
              <a:gd name="T100" fmla="*/ 241935000 w 5376"/>
              <a:gd name="T101" fmla="*/ 2147483646 h 3015"/>
              <a:gd name="T102" fmla="*/ 60483750 w 5376"/>
              <a:gd name="T103" fmla="*/ 2147483646 h 3015"/>
              <a:gd name="T104" fmla="*/ 40322500 w 5376"/>
              <a:gd name="T105" fmla="*/ 2147483646 h 3015"/>
              <a:gd name="T106" fmla="*/ 0 w 5376"/>
              <a:gd name="T107" fmla="*/ 2147483646 h 3015"/>
              <a:gd name="T108" fmla="*/ 0 w 5376"/>
              <a:gd name="T109" fmla="*/ 2147483646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A8753A56-9E6F-9144-BA2D-A889181DD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1939" name="Oval 3">
            <a:extLst>
              <a:ext uri="{FF2B5EF4-FFF2-40B4-BE49-F238E27FC236}">
                <a16:creationId xmlns:a16="http://schemas.microsoft.com/office/drawing/2014/main" id="{03FE1A6C-053E-3840-A3F7-97003B61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1940" name="Oval 4">
            <a:extLst>
              <a:ext uri="{FF2B5EF4-FFF2-40B4-BE49-F238E27FC236}">
                <a16:creationId xmlns:a16="http://schemas.microsoft.com/office/drawing/2014/main" id="{D1EF6CFA-1AF7-984D-B24A-0D55D3C8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1941" name="Oval 5">
            <a:extLst>
              <a:ext uri="{FF2B5EF4-FFF2-40B4-BE49-F238E27FC236}">
                <a16:creationId xmlns:a16="http://schemas.microsoft.com/office/drawing/2014/main" id="{0ABC9E14-93E9-0A41-BB41-35AC55C2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1942" name="Oval 6">
            <a:extLst>
              <a:ext uri="{FF2B5EF4-FFF2-40B4-BE49-F238E27FC236}">
                <a16:creationId xmlns:a16="http://schemas.microsoft.com/office/drawing/2014/main" id="{152FDE4D-4646-C448-8792-783C087F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1943" name="Oval 7">
            <a:extLst>
              <a:ext uri="{FF2B5EF4-FFF2-40B4-BE49-F238E27FC236}">
                <a16:creationId xmlns:a16="http://schemas.microsoft.com/office/drawing/2014/main" id="{42F828C2-414E-044B-AB08-ABFFD324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1944" name="Oval 8">
            <a:extLst>
              <a:ext uri="{FF2B5EF4-FFF2-40B4-BE49-F238E27FC236}">
                <a16:creationId xmlns:a16="http://schemas.microsoft.com/office/drawing/2014/main" id="{14D64D62-4132-8A4E-A22B-57A099DD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1945" name="Oval 9">
            <a:extLst>
              <a:ext uri="{FF2B5EF4-FFF2-40B4-BE49-F238E27FC236}">
                <a16:creationId xmlns:a16="http://schemas.microsoft.com/office/drawing/2014/main" id="{0D911151-0262-9245-B2E0-FA2A4B41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1946" name="Oval 10">
            <a:extLst>
              <a:ext uri="{FF2B5EF4-FFF2-40B4-BE49-F238E27FC236}">
                <a16:creationId xmlns:a16="http://schemas.microsoft.com/office/drawing/2014/main" id="{136FBA34-4382-3C47-A162-9C1F0085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6812" name="AutoShape 11">
            <a:extLst>
              <a:ext uri="{FF2B5EF4-FFF2-40B4-BE49-F238E27FC236}">
                <a16:creationId xmlns:a16="http://schemas.microsoft.com/office/drawing/2014/main" id="{FB7DAA62-BEF7-5E4D-90C2-C22B43CACAB2}"/>
              </a:ext>
            </a:extLst>
          </p:cNvPr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3" name="AutoShape 12">
            <a:extLst>
              <a:ext uri="{FF2B5EF4-FFF2-40B4-BE49-F238E27FC236}">
                <a16:creationId xmlns:a16="http://schemas.microsoft.com/office/drawing/2014/main" id="{6EA5A8ED-D003-2947-B7F2-3BE0E17C5994}"/>
              </a:ext>
            </a:extLst>
          </p:cNvPr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4" name="AutoShape 13">
            <a:extLst>
              <a:ext uri="{FF2B5EF4-FFF2-40B4-BE49-F238E27FC236}">
                <a16:creationId xmlns:a16="http://schemas.microsoft.com/office/drawing/2014/main" id="{B00E4CF2-274A-8849-89C6-0403B04F6FF5}"/>
              </a:ext>
            </a:extLst>
          </p:cNvPr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5" name="AutoShape 14">
            <a:extLst>
              <a:ext uri="{FF2B5EF4-FFF2-40B4-BE49-F238E27FC236}">
                <a16:creationId xmlns:a16="http://schemas.microsoft.com/office/drawing/2014/main" id="{7762922A-6003-214B-8BC5-0D5D490543B6}"/>
              </a:ext>
            </a:extLst>
          </p:cNvPr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6" name="AutoShape 15">
            <a:extLst>
              <a:ext uri="{FF2B5EF4-FFF2-40B4-BE49-F238E27FC236}">
                <a16:creationId xmlns:a16="http://schemas.microsoft.com/office/drawing/2014/main" id="{2A35FB4E-BD6C-B245-AFA6-6C1120BE8FB7}"/>
              </a:ext>
            </a:extLst>
          </p:cNvPr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7" name="AutoShape 16">
            <a:extLst>
              <a:ext uri="{FF2B5EF4-FFF2-40B4-BE49-F238E27FC236}">
                <a16:creationId xmlns:a16="http://schemas.microsoft.com/office/drawing/2014/main" id="{3592A5B5-B642-E448-B74B-DF1D6AC5444F}"/>
              </a:ext>
            </a:extLst>
          </p:cNvPr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8" name="AutoShape 17">
            <a:extLst>
              <a:ext uri="{FF2B5EF4-FFF2-40B4-BE49-F238E27FC236}">
                <a16:creationId xmlns:a16="http://schemas.microsoft.com/office/drawing/2014/main" id="{9E9A9FC6-A564-984C-8F5C-2343F39D914D}"/>
              </a:ext>
            </a:extLst>
          </p:cNvPr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19" name="AutoShape 18">
            <a:extLst>
              <a:ext uri="{FF2B5EF4-FFF2-40B4-BE49-F238E27FC236}">
                <a16:creationId xmlns:a16="http://schemas.microsoft.com/office/drawing/2014/main" id="{38314FF4-8FFD-3F4F-8165-A2837CB35ABE}"/>
              </a:ext>
            </a:extLst>
          </p:cNvPr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0" name="AutoShape 19">
            <a:extLst>
              <a:ext uri="{FF2B5EF4-FFF2-40B4-BE49-F238E27FC236}">
                <a16:creationId xmlns:a16="http://schemas.microsoft.com/office/drawing/2014/main" id="{9BDD604A-F38F-6045-B1D1-26D2E86E7292}"/>
              </a:ext>
            </a:extLst>
          </p:cNvPr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1" name="AutoShape 20">
            <a:extLst>
              <a:ext uri="{FF2B5EF4-FFF2-40B4-BE49-F238E27FC236}">
                <a16:creationId xmlns:a16="http://schemas.microsoft.com/office/drawing/2014/main" id="{5730B4DB-0FD6-624F-A256-547249CAFC69}"/>
              </a:ext>
            </a:extLst>
          </p:cNvPr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2" name="AutoShape 21">
            <a:extLst>
              <a:ext uri="{FF2B5EF4-FFF2-40B4-BE49-F238E27FC236}">
                <a16:creationId xmlns:a16="http://schemas.microsoft.com/office/drawing/2014/main" id="{34ADE906-7178-BE41-AA1F-29B3A533CADB}"/>
              </a:ext>
            </a:extLst>
          </p:cNvPr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3" name="AutoShape 22">
            <a:extLst>
              <a:ext uri="{FF2B5EF4-FFF2-40B4-BE49-F238E27FC236}">
                <a16:creationId xmlns:a16="http://schemas.microsoft.com/office/drawing/2014/main" id="{5D4C11D7-4B3D-834D-A72B-26255FB0DA20}"/>
              </a:ext>
            </a:extLst>
          </p:cNvPr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4" name="AutoShape 23">
            <a:extLst>
              <a:ext uri="{FF2B5EF4-FFF2-40B4-BE49-F238E27FC236}">
                <a16:creationId xmlns:a16="http://schemas.microsoft.com/office/drawing/2014/main" id="{E3252079-A90C-EC48-8C20-82A8051EB836}"/>
              </a:ext>
            </a:extLst>
          </p:cNvPr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5" name="AutoShape 24">
            <a:extLst>
              <a:ext uri="{FF2B5EF4-FFF2-40B4-BE49-F238E27FC236}">
                <a16:creationId xmlns:a16="http://schemas.microsoft.com/office/drawing/2014/main" id="{8E311E3C-0D5A-734B-BFC5-00D8BCB9E3CB}"/>
              </a:ext>
            </a:extLst>
          </p:cNvPr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826" name="AutoShape 25">
            <a:extLst>
              <a:ext uri="{FF2B5EF4-FFF2-40B4-BE49-F238E27FC236}">
                <a16:creationId xmlns:a16="http://schemas.microsoft.com/office/drawing/2014/main" id="{581EC71F-7EB3-B347-9418-DFEFCE433C68}"/>
              </a:ext>
            </a:extLst>
          </p:cNvPr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1962" name="Text Box 26">
            <a:extLst>
              <a:ext uri="{FF2B5EF4-FFF2-40B4-BE49-F238E27FC236}">
                <a16:creationId xmlns:a16="http://schemas.microsoft.com/office/drawing/2014/main" id="{8F21F987-DBC3-9745-9155-20473414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1963" name="Text Box 27">
            <a:extLst>
              <a:ext uri="{FF2B5EF4-FFF2-40B4-BE49-F238E27FC236}">
                <a16:creationId xmlns:a16="http://schemas.microsoft.com/office/drawing/2014/main" id="{4CF509A8-E629-8547-BBBF-6C4AA8D6E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1964" name="Text Box 28">
            <a:extLst>
              <a:ext uri="{FF2B5EF4-FFF2-40B4-BE49-F238E27FC236}">
                <a16:creationId xmlns:a16="http://schemas.microsoft.com/office/drawing/2014/main" id="{6DD702F8-60EC-0048-A076-0BACF62C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1965" name="Text Box 29">
            <a:extLst>
              <a:ext uri="{FF2B5EF4-FFF2-40B4-BE49-F238E27FC236}">
                <a16:creationId xmlns:a16="http://schemas.microsoft.com/office/drawing/2014/main" id="{D212BDF7-9D4D-CD4C-AF3C-1C676F2E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1966" name="Text Box 30">
            <a:extLst>
              <a:ext uri="{FF2B5EF4-FFF2-40B4-BE49-F238E27FC236}">
                <a16:creationId xmlns:a16="http://schemas.microsoft.com/office/drawing/2014/main" id="{9B3E9E55-1B56-DB4A-A3DD-A03D7E117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1967" name="Text Box 31">
            <a:extLst>
              <a:ext uri="{FF2B5EF4-FFF2-40B4-BE49-F238E27FC236}">
                <a16:creationId xmlns:a16="http://schemas.microsoft.com/office/drawing/2014/main" id="{5245272B-2E0F-0344-9DF9-A89158CDD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1968" name="Text Box 32">
            <a:extLst>
              <a:ext uri="{FF2B5EF4-FFF2-40B4-BE49-F238E27FC236}">
                <a16:creationId xmlns:a16="http://schemas.microsoft.com/office/drawing/2014/main" id="{3F1256E5-8C04-0046-9F72-09D700DD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1969" name="Text Box 33">
            <a:extLst>
              <a:ext uri="{FF2B5EF4-FFF2-40B4-BE49-F238E27FC236}">
                <a16:creationId xmlns:a16="http://schemas.microsoft.com/office/drawing/2014/main" id="{8A8FC654-D337-494D-9BF0-73BD7C31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1970" name="Text Box 34">
            <a:extLst>
              <a:ext uri="{FF2B5EF4-FFF2-40B4-BE49-F238E27FC236}">
                <a16:creationId xmlns:a16="http://schemas.microsoft.com/office/drawing/2014/main" id="{AB64BE9A-CB4B-2549-AB66-638B919E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1971" name="Text Box 35">
            <a:extLst>
              <a:ext uri="{FF2B5EF4-FFF2-40B4-BE49-F238E27FC236}">
                <a16:creationId xmlns:a16="http://schemas.microsoft.com/office/drawing/2014/main" id="{824B2076-F7FC-3E4A-A1E4-ADF6E59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1972" name="Text Box 36">
            <a:extLst>
              <a:ext uri="{FF2B5EF4-FFF2-40B4-BE49-F238E27FC236}">
                <a16:creationId xmlns:a16="http://schemas.microsoft.com/office/drawing/2014/main" id="{26ED5302-315C-D145-8ACB-2F83A25D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1973" name="Text Box 37">
            <a:extLst>
              <a:ext uri="{FF2B5EF4-FFF2-40B4-BE49-F238E27FC236}">
                <a16:creationId xmlns:a16="http://schemas.microsoft.com/office/drawing/2014/main" id="{12F468D4-C6F3-C44F-B85E-D38EC3E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1974" name="Text Box 38">
            <a:extLst>
              <a:ext uri="{FF2B5EF4-FFF2-40B4-BE49-F238E27FC236}">
                <a16:creationId xmlns:a16="http://schemas.microsoft.com/office/drawing/2014/main" id="{6ECF9175-851D-E74A-8BFB-796BD56B7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1975" name="Text Box 39">
            <a:extLst>
              <a:ext uri="{FF2B5EF4-FFF2-40B4-BE49-F238E27FC236}">
                <a16:creationId xmlns:a16="http://schemas.microsoft.com/office/drawing/2014/main" id="{DE5A6343-510B-E547-8BDC-56289D4E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1976" name="Text Box 40">
            <a:extLst>
              <a:ext uri="{FF2B5EF4-FFF2-40B4-BE49-F238E27FC236}">
                <a16:creationId xmlns:a16="http://schemas.microsoft.com/office/drawing/2014/main" id="{C7D4DBAE-5D5A-7644-AFF9-5F3CB2386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1977" name="Text Box 41">
            <a:extLst>
              <a:ext uri="{FF2B5EF4-FFF2-40B4-BE49-F238E27FC236}">
                <a16:creationId xmlns:a16="http://schemas.microsoft.com/office/drawing/2014/main" id="{56CEC563-5C02-964F-BF80-74DCC09D7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78" name="Text Box 42">
            <a:extLst>
              <a:ext uri="{FF2B5EF4-FFF2-40B4-BE49-F238E27FC236}">
                <a16:creationId xmlns:a16="http://schemas.microsoft.com/office/drawing/2014/main" id="{BD7C42D5-E023-3340-89AE-72DA0720A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80" name="Text Box 44">
            <a:extLst>
              <a:ext uri="{FF2B5EF4-FFF2-40B4-BE49-F238E27FC236}">
                <a16:creationId xmlns:a16="http://schemas.microsoft.com/office/drawing/2014/main" id="{4BAF1038-D322-2143-9E58-F44F916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1" name="Text Box 45">
            <a:extLst>
              <a:ext uri="{FF2B5EF4-FFF2-40B4-BE49-F238E27FC236}">
                <a16:creationId xmlns:a16="http://schemas.microsoft.com/office/drawing/2014/main" id="{7DC8A5CE-1E40-A847-9565-2E52E07D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2" name="Text Box 46">
            <a:extLst>
              <a:ext uri="{FF2B5EF4-FFF2-40B4-BE49-F238E27FC236}">
                <a16:creationId xmlns:a16="http://schemas.microsoft.com/office/drawing/2014/main" id="{F1FED6CC-962C-CD49-A26B-DE9CD644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83" name="Text Box 47">
            <a:extLst>
              <a:ext uri="{FF2B5EF4-FFF2-40B4-BE49-F238E27FC236}">
                <a16:creationId xmlns:a16="http://schemas.microsoft.com/office/drawing/2014/main" id="{CAE5BB61-9CD0-6341-B8AE-88FCDF09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4" name="Text Box 48">
            <a:extLst>
              <a:ext uri="{FF2B5EF4-FFF2-40B4-BE49-F238E27FC236}">
                <a16:creationId xmlns:a16="http://schemas.microsoft.com/office/drawing/2014/main" id="{3A5B0E5B-DB96-444D-901C-57AEC1FF3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85" name="Text Box 49">
            <a:extLst>
              <a:ext uri="{FF2B5EF4-FFF2-40B4-BE49-F238E27FC236}">
                <a16:creationId xmlns:a16="http://schemas.microsoft.com/office/drawing/2014/main" id="{5B1A5C0C-2CF9-C143-A93B-B55FE36C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}</a:t>
            </a:r>
          </a:p>
        </p:txBody>
      </p:sp>
      <p:sp>
        <p:nvSpPr>
          <p:cNvPr id="551986" name="Text Box 50">
            <a:extLst>
              <a:ext uri="{FF2B5EF4-FFF2-40B4-BE49-F238E27FC236}">
                <a16:creationId xmlns:a16="http://schemas.microsoft.com/office/drawing/2014/main" id="{AFB1F3F9-58C6-F848-BE96-B945AB7D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7" name="Text Box 51">
            <a:extLst>
              <a:ext uri="{FF2B5EF4-FFF2-40B4-BE49-F238E27FC236}">
                <a16:creationId xmlns:a16="http://schemas.microsoft.com/office/drawing/2014/main" id="{2F70177B-84E0-D84B-A80A-DD68FC92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88" name="Text Box 52">
            <a:extLst>
              <a:ext uri="{FF2B5EF4-FFF2-40B4-BE49-F238E27FC236}">
                <a16:creationId xmlns:a16="http://schemas.microsoft.com/office/drawing/2014/main" id="{E2ACBC05-2299-B54D-848B-292A4F86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89" name="Text Box 53">
            <a:extLst>
              <a:ext uri="{FF2B5EF4-FFF2-40B4-BE49-F238E27FC236}">
                <a16:creationId xmlns:a16="http://schemas.microsoft.com/office/drawing/2014/main" id="{575DC5BE-34CC-9741-859B-F04A56EB4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1990" name="Text Box 54">
            <a:extLst>
              <a:ext uri="{FF2B5EF4-FFF2-40B4-BE49-F238E27FC236}">
                <a16:creationId xmlns:a16="http://schemas.microsoft.com/office/drawing/2014/main" id="{EA46AB5D-B319-5F48-8472-829621BEA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1" name="Text Box 55">
            <a:extLst>
              <a:ext uri="{FF2B5EF4-FFF2-40B4-BE49-F238E27FC236}">
                <a16:creationId xmlns:a16="http://schemas.microsoft.com/office/drawing/2014/main" id="{0686A481-B71E-DA40-B48D-7AE3C1A9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4" name="Text Box 58">
            <a:extLst>
              <a:ext uri="{FF2B5EF4-FFF2-40B4-BE49-F238E27FC236}">
                <a16:creationId xmlns:a16="http://schemas.microsoft.com/office/drawing/2014/main" id="{ECF0A0E4-2F4C-1B4C-A1AD-CA7D7CDF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95" name="Text Box 59">
            <a:extLst>
              <a:ext uri="{FF2B5EF4-FFF2-40B4-BE49-F238E27FC236}">
                <a16:creationId xmlns:a16="http://schemas.microsoft.com/office/drawing/2014/main" id="{4D62383D-0B38-3F44-9637-ADA74FE1C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6" name="Text Box 60">
            <a:extLst>
              <a:ext uri="{FF2B5EF4-FFF2-40B4-BE49-F238E27FC236}">
                <a16:creationId xmlns:a16="http://schemas.microsoft.com/office/drawing/2014/main" id="{1B60689F-6736-5842-811F-A6425532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97" name="Text Box 61">
            <a:extLst>
              <a:ext uri="{FF2B5EF4-FFF2-40B4-BE49-F238E27FC236}">
                <a16:creationId xmlns:a16="http://schemas.microsoft.com/office/drawing/2014/main" id="{6FC2E147-7499-C648-8B3B-0656902D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8" name="Text Box 62">
            <a:extLst>
              <a:ext uri="{FF2B5EF4-FFF2-40B4-BE49-F238E27FC236}">
                <a16:creationId xmlns:a16="http://schemas.microsoft.com/office/drawing/2014/main" id="{D8BC207F-EAE6-EC4B-9129-B47DEB54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1999" name="Text Box 63">
            <a:extLst>
              <a:ext uri="{FF2B5EF4-FFF2-40B4-BE49-F238E27FC236}">
                <a16:creationId xmlns:a16="http://schemas.microsoft.com/office/drawing/2014/main" id="{C4D940F7-32BA-7346-95E0-C4EB35AA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0" name="Text Box 64">
            <a:extLst>
              <a:ext uri="{FF2B5EF4-FFF2-40B4-BE49-F238E27FC236}">
                <a16:creationId xmlns:a16="http://schemas.microsoft.com/office/drawing/2014/main" id="{C8C56CA7-61F7-934B-B5FB-000B389C2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1" name="Text Box 65">
            <a:extLst>
              <a:ext uri="{FF2B5EF4-FFF2-40B4-BE49-F238E27FC236}">
                <a16:creationId xmlns:a16="http://schemas.microsoft.com/office/drawing/2014/main" id="{89A57772-1FC3-C44C-BCFC-029571CF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02" name="Text Box 66">
            <a:extLst>
              <a:ext uri="{FF2B5EF4-FFF2-40B4-BE49-F238E27FC236}">
                <a16:creationId xmlns:a16="http://schemas.microsoft.com/office/drawing/2014/main" id="{34AA0068-7008-6442-B520-90AA3E3D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3" name="Text Box 67">
            <a:extLst>
              <a:ext uri="{FF2B5EF4-FFF2-40B4-BE49-F238E27FC236}">
                <a16:creationId xmlns:a16="http://schemas.microsoft.com/office/drawing/2014/main" id="{612ADE36-883D-8D46-9A44-9E1FB6BB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05" name="Text Box 69">
            <a:extLst>
              <a:ext uri="{FF2B5EF4-FFF2-40B4-BE49-F238E27FC236}">
                <a16:creationId xmlns:a16="http://schemas.microsoft.com/office/drawing/2014/main" id="{11727717-15CB-6542-8C0E-75F67C24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6" name="Text Box 70">
            <a:extLst>
              <a:ext uri="{FF2B5EF4-FFF2-40B4-BE49-F238E27FC236}">
                <a16:creationId xmlns:a16="http://schemas.microsoft.com/office/drawing/2014/main" id="{1DECD74A-E416-0542-B10F-CB3B7BDD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07" name="Text Box 71">
            <a:extLst>
              <a:ext uri="{FF2B5EF4-FFF2-40B4-BE49-F238E27FC236}">
                <a16:creationId xmlns:a16="http://schemas.microsoft.com/office/drawing/2014/main" id="{E32B056C-4111-E542-8493-D13FB0BD1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8" name="Text Box 72">
            <a:extLst>
              <a:ext uri="{FF2B5EF4-FFF2-40B4-BE49-F238E27FC236}">
                <a16:creationId xmlns:a16="http://schemas.microsoft.com/office/drawing/2014/main" id="{D6A39C5B-A114-174F-BFE6-FCE2863E1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11" name="Text Box 75">
            <a:extLst>
              <a:ext uri="{FF2B5EF4-FFF2-40B4-BE49-F238E27FC236}">
                <a16:creationId xmlns:a16="http://schemas.microsoft.com/office/drawing/2014/main" id="{EA90137E-D625-B24B-B6E2-5D673FA5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2012" name="Text Box 76">
            <a:extLst>
              <a:ext uri="{FF2B5EF4-FFF2-40B4-BE49-F238E27FC236}">
                <a16:creationId xmlns:a16="http://schemas.microsoft.com/office/drawing/2014/main" id="{CFAF1FE4-A712-9F4F-9579-BEA00BB9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13" name="Text Box 77">
            <a:extLst>
              <a:ext uri="{FF2B5EF4-FFF2-40B4-BE49-F238E27FC236}">
                <a16:creationId xmlns:a16="http://schemas.microsoft.com/office/drawing/2014/main" id="{AA02F70F-C6A0-3044-8E6F-48C962AF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2014" name="Text Box 78">
            <a:extLst>
              <a:ext uri="{FF2B5EF4-FFF2-40B4-BE49-F238E27FC236}">
                <a16:creationId xmlns:a16="http://schemas.microsoft.com/office/drawing/2014/main" id="{03609914-06FD-274D-91C8-19B75AD1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15" name="Text Box 79">
            <a:extLst>
              <a:ext uri="{FF2B5EF4-FFF2-40B4-BE49-F238E27FC236}">
                <a16:creationId xmlns:a16="http://schemas.microsoft.com/office/drawing/2014/main" id="{DAE01614-E620-0A48-A0D5-AA53EC93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111690" name="Freeform 80">
            <a:extLst>
              <a:ext uri="{FF2B5EF4-FFF2-40B4-BE49-F238E27FC236}">
                <a16:creationId xmlns:a16="http://schemas.microsoft.com/office/drawing/2014/main" id="{DA5B022E-57EB-8A47-A750-08E90F946EE9}"/>
              </a:ext>
            </a:extLst>
          </p:cNvPr>
          <p:cNvSpPr>
            <a:spLocks/>
          </p:cNvSpPr>
          <p:nvPr/>
        </p:nvSpPr>
        <p:spPr bwMode="auto">
          <a:xfrm>
            <a:off x="1701800" y="1995488"/>
            <a:ext cx="8788400" cy="4730750"/>
          </a:xfrm>
          <a:custGeom>
            <a:avLst/>
            <a:gdLst>
              <a:gd name="T0" fmla="*/ 0 w 5536"/>
              <a:gd name="T1" fmla="*/ 2147483646 h 2980"/>
              <a:gd name="T2" fmla="*/ 282257500 w 5536"/>
              <a:gd name="T3" fmla="*/ 1570058138 h 2980"/>
              <a:gd name="T4" fmla="*/ 766127500 w 5536"/>
              <a:gd name="T5" fmla="*/ 1307961888 h 2980"/>
              <a:gd name="T6" fmla="*/ 1108868750 w 5536"/>
              <a:gd name="T7" fmla="*/ 1126510638 h 2980"/>
              <a:gd name="T8" fmla="*/ 1572577500 w 5536"/>
              <a:gd name="T9" fmla="*/ 1045865638 h 2980"/>
              <a:gd name="T10" fmla="*/ 2096770000 w 5536"/>
              <a:gd name="T11" fmla="*/ 945059388 h 2980"/>
              <a:gd name="T12" fmla="*/ 2147483646 w 5536"/>
              <a:gd name="T13" fmla="*/ 844253138 h 2980"/>
              <a:gd name="T14" fmla="*/ 2147483646 w 5536"/>
              <a:gd name="T15" fmla="*/ 682963138 h 2980"/>
              <a:gd name="T16" fmla="*/ 2147483646 w 5536"/>
              <a:gd name="T17" fmla="*/ 783769388 h 2980"/>
              <a:gd name="T18" fmla="*/ 2147483646 w 5536"/>
              <a:gd name="T19" fmla="*/ 864414388 h 2980"/>
              <a:gd name="T20" fmla="*/ 2147483646 w 5536"/>
              <a:gd name="T21" fmla="*/ 327620313 h 2980"/>
              <a:gd name="T22" fmla="*/ 2147483646 w 5536"/>
              <a:gd name="T23" fmla="*/ 85685313 h 2980"/>
              <a:gd name="T24" fmla="*/ 2147483646 w 5536"/>
              <a:gd name="T25" fmla="*/ 85685313 h 2980"/>
              <a:gd name="T26" fmla="*/ 2147483646 w 5536"/>
              <a:gd name="T27" fmla="*/ 408265313 h 2980"/>
              <a:gd name="T28" fmla="*/ 2147483646 w 5536"/>
              <a:gd name="T29" fmla="*/ 743446888 h 2980"/>
              <a:gd name="T30" fmla="*/ 2147483646 w 5536"/>
              <a:gd name="T31" fmla="*/ 1630541888 h 2980"/>
              <a:gd name="T32" fmla="*/ 2147483646 w 5536"/>
              <a:gd name="T33" fmla="*/ 2147483646 h 2980"/>
              <a:gd name="T34" fmla="*/ 2147483646 w 5536"/>
              <a:gd name="T35" fmla="*/ 2147483646 h 2980"/>
              <a:gd name="T36" fmla="*/ 2147483646 w 5536"/>
              <a:gd name="T37" fmla="*/ 2147483646 h 2980"/>
              <a:gd name="T38" fmla="*/ 2147483646 w 5536"/>
              <a:gd name="T39" fmla="*/ 2147483646 h 2980"/>
              <a:gd name="T40" fmla="*/ 2147483646 w 5536"/>
              <a:gd name="T41" fmla="*/ 2147483646 h 2980"/>
              <a:gd name="T42" fmla="*/ 2147483646 w 5536"/>
              <a:gd name="T43" fmla="*/ 2147483646 h 2980"/>
              <a:gd name="T44" fmla="*/ 2147483646 w 5536"/>
              <a:gd name="T45" fmla="*/ 2147483646 h 2980"/>
              <a:gd name="T46" fmla="*/ 2147483646 w 5536"/>
              <a:gd name="T47" fmla="*/ 2147483646 h 2980"/>
              <a:gd name="T48" fmla="*/ 2147483646 w 5536"/>
              <a:gd name="T49" fmla="*/ 2147483646 h 2980"/>
              <a:gd name="T50" fmla="*/ 2147483646 w 5536"/>
              <a:gd name="T51" fmla="*/ 2147483646 h 2980"/>
              <a:gd name="T52" fmla="*/ 2147483646 w 5536"/>
              <a:gd name="T53" fmla="*/ 2147483646 h 2980"/>
              <a:gd name="T54" fmla="*/ 2147483646 w 5536"/>
              <a:gd name="T55" fmla="*/ 2147483646 h 2980"/>
              <a:gd name="T56" fmla="*/ 1995963750 w 5536"/>
              <a:gd name="T57" fmla="*/ 2147483646 h 2980"/>
              <a:gd name="T58" fmla="*/ 1854835000 w 5536"/>
              <a:gd name="T59" fmla="*/ 2147483646 h 2980"/>
              <a:gd name="T60" fmla="*/ 1774190000 w 5536"/>
              <a:gd name="T61" fmla="*/ 2147483646 h 2980"/>
              <a:gd name="T62" fmla="*/ 1713706250 w 5536"/>
              <a:gd name="T63" fmla="*/ 2147483646 h 2980"/>
              <a:gd name="T64" fmla="*/ 1653222500 w 5536"/>
              <a:gd name="T65" fmla="*/ 2147483646 h 2980"/>
              <a:gd name="T66" fmla="*/ 1189513750 w 5536"/>
              <a:gd name="T67" fmla="*/ 2147483646 h 2980"/>
              <a:gd name="T68" fmla="*/ 1108868750 w 5536"/>
              <a:gd name="T69" fmla="*/ 2147483646 h 2980"/>
              <a:gd name="T70" fmla="*/ 846772500 w 5536"/>
              <a:gd name="T71" fmla="*/ 2147483646 h 2980"/>
              <a:gd name="T72" fmla="*/ 685482500 w 5536"/>
              <a:gd name="T73" fmla="*/ 2147483646 h 2980"/>
              <a:gd name="T74" fmla="*/ 483870000 w 5536"/>
              <a:gd name="T75" fmla="*/ 2147483646 h 2980"/>
              <a:gd name="T76" fmla="*/ 241935000 w 5536"/>
              <a:gd name="T77" fmla="*/ 2147483646 h 2980"/>
              <a:gd name="T78" fmla="*/ 60483750 w 5536"/>
              <a:gd name="T79" fmla="*/ 2147483646 h 2980"/>
              <a:gd name="T80" fmla="*/ 40322500 w 5536"/>
              <a:gd name="T81" fmla="*/ 2147483646 h 2980"/>
              <a:gd name="T82" fmla="*/ 0 w 5536"/>
              <a:gd name="T83" fmla="*/ 2147483646 h 2980"/>
              <a:gd name="T84" fmla="*/ 0 w 5536"/>
              <a:gd name="T85" fmla="*/ 2147483646 h 29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3C5A71FD-896C-694E-B540-31BE7AF7C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 smtClean="0">
                <a:solidFill>
                  <a:srgbClr val="000000"/>
                </a:solidFill>
                <a:latin typeface="Comic Sans M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445E5C-186B-C74E-BCC2-ABDADC1E7F5E}" type="slidenum">
              <a:rPr lang="en-US" altLang="en-US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kumimoji="0" lang="en-US" altLang="en-US" sz="1400">
              <a:solidFill>
                <a:srgbClr val="000000"/>
              </a:solidFill>
            </a:endParaRPr>
          </a:p>
        </p:txBody>
      </p:sp>
      <p:sp>
        <p:nvSpPr>
          <p:cNvPr id="555011" name="Oval 3">
            <a:extLst>
              <a:ext uri="{FF2B5EF4-FFF2-40B4-BE49-F238E27FC236}">
                <a16:creationId xmlns:a16="http://schemas.microsoft.com/office/drawing/2014/main" id="{E4270E9D-66E3-674F-8EDF-F6F6D46C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5012" name="Oval 4">
            <a:extLst>
              <a:ext uri="{FF2B5EF4-FFF2-40B4-BE49-F238E27FC236}">
                <a16:creationId xmlns:a16="http://schemas.microsoft.com/office/drawing/2014/main" id="{001075BC-AC93-F24A-ADB7-34A4B9A2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5013" name="Oval 5">
            <a:extLst>
              <a:ext uri="{FF2B5EF4-FFF2-40B4-BE49-F238E27FC236}">
                <a16:creationId xmlns:a16="http://schemas.microsoft.com/office/drawing/2014/main" id="{ECCED360-6969-4D47-9502-38DF9023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5014" name="Oval 6">
            <a:extLst>
              <a:ext uri="{FF2B5EF4-FFF2-40B4-BE49-F238E27FC236}">
                <a16:creationId xmlns:a16="http://schemas.microsoft.com/office/drawing/2014/main" id="{C67D4C05-551E-E647-89B6-5724FEA2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5015" name="Oval 7">
            <a:extLst>
              <a:ext uri="{FF2B5EF4-FFF2-40B4-BE49-F238E27FC236}">
                <a16:creationId xmlns:a16="http://schemas.microsoft.com/office/drawing/2014/main" id="{786D9399-5C1B-F949-8B49-204678D7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5016" name="Oval 8">
            <a:extLst>
              <a:ext uri="{FF2B5EF4-FFF2-40B4-BE49-F238E27FC236}">
                <a16:creationId xmlns:a16="http://schemas.microsoft.com/office/drawing/2014/main" id="{A1B47034-18AE-5B49-85E9-346EC13F8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5017" name="Oval 9">
            <a:extLst>
              <a:ext uri="{FF2B5EF4-FFF2-40B4-BE49-F238E27FC236}">
                <a16:creationId xmlns:a16="http://schemas.microsoft.com/office/drawing/2014/main" id="{07BB98E0-FCD0-7545-A5BB-98CF86E4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5018" name="Oval 10">
            <a:extLst>
              <a:ext uri="{FF2B5EF4-FFF2-40B4-BE49-F238E27FC236}">
                <a16:creationId xmlns:a16="http://schemas.microsoft.com/office/drawing/2014/main" id="{49F1F62D-0887-724C-A924-FF7AC225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rgbClr val="9CE0FA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7836" name="AutoShape 11">
            <a:extLst>
              <a:ext uri="{FF2B5EF4-FFF2-40B4-BE49-F238E27FC236}">
                <a16:creationId xmlns:a16="http://schemas.microsoft.com/office/drawing/2014/main" id="{32325B9A-5496-5F47-972F-E9DBF7F40C36}"/>
              </a:ext>
            </a:extLst>
          </p:cNvPr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37" name="AutoShape 12">
            <a:extLst>
              <a:ext uri="{FF2B5EF4-FFF2-40B4-BE49-F238E27FC236}">
                <a16:creationId xmlns:a16="http://schemas.microsoft.com/office/drawing/2014/main" id="{1C15D6A3-DC38-9D41-BDCC-B58DC1AF7005}"/>
              </a:ext>
            </a:extLst>
          </p:cNvPr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38" name="AutoShape 13">
            <a:extLst>
              <a:ext uri="{FF2B5EF4-FFF2-40B4-BE49-F238E27FC236}">
                <a16:creationId xmlns:a16="http://schemas.microsoft.com/office/drawing/2014/main" id="{E12B103B-A192-924A-A426-821C142E66F9}"/>
              </a:ext>
            </a:extLst>
          </p:cNvPr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39" name="AutoShape 14">
            <a:extLst>
              <a:ext uri="{FF2B5EF4-FFF2-40B4-BE49-F238E27FC236}">
                <a16:creationId xmlns:a16="http://schemas.microsoft.com/office/drawing/2014/main" id="{C2727A2B-B40E-E942-A4E9-A3D14990FACF}"/>
              </a:ext>
            </a:extLst>
          </p:cNvPr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0" name="AutoShape 15">
            <a:extLst>
              <a:ext uri="{FF2B5EF4-FFF2-40B4-BE49-F238E27FC236}">
                <a16:creationId xmlns:a16="http://schemas.microsoft.com/office/drawing/2014/main" id="{F0DDB2FF-24E7-FC4D-88A0-7C8AF799AC85}"/>
              </a:ext>
            </a:extLst>
          </p:cNvPr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1" name="AutoShape 16">
            <a:extLst>
              <a:ext uri="{FF2B5EF4-FFF2-40B4-BE49-F238E27FC236}">
                <a16:creationId xmlns:a16="http://schemas.microsoft.com/office/drawing/2014/main" id="{2B38D2B2-7BA9-1847-9E9F-E1C8C60DE0E7}"/>
              </a:ext>
            </a:extLst>
          </p:cNvPr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2" name="AutoShape 17">
            <a:extLst>
              <a:ext uri="{FF2B5EF4-FFF2-40B4-BE49-F238E27FC236}">
                <a16:creationId xmlns:a16="http://schemas.microsoft.com/office/drawing/2014/main" id="{055D6D05-AED8-8344-841C-2819AF5CFE5C}"/>
              </a:ext>
            </a:extLst>
          </p:cNvPr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3" name="AutoShape 18">
            <a:extLst>
              <a:ext uri="{FF2B5EF4-FFF2-40B4-BE49-F238E27FC236}">
                <a16:creationId xmlns:a16="http://schemas.microsoft.com/office/drawing/2014/main" id="{311E941E-7123-8641-A1F0-6778F47EDFB5}"/>
              </a:ext>
            </a:extLst>
          </p:cNvPr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4" name="AutoShape 19">
            <a:extLst>
              <a:ext uri="{FF2B5EF4-FFF2-40B4-BE49-F238E27FC236}">
                <a16:creationId xmlns:a16="http://schemas.microsoft.com/office/drawing/2014/main" id="{EC67773F-2F23-E143-9428-D7DAA3DFAD63}"/>
              </a:ext>
            </a:extLst>
          </p:cNvPr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5" name="AutoShape 20">
            <a:extLst>
              <a:ext uri="{FF2B5EF4-FFF2-40B4-BE49-F238E27FC236}">
                <a16:creationId xmlns:a16="http://schemas.microsoft.com/office/drawing/2014/main" id="{C5702AE8-76EE-694F-A29D-8A13D5F8A443}"/>
              </a:ext>
            </a:extLst>
          </p:cNvPr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6" name="AutoShape 21">
            <a:extLst>
              <a:ext uri="{FF2B5EF4-FFF2-40B4-BE49-F238E27FC236}">
                <a16:creationId xmlns:a16="http://schemas.microsoft.com/office/drawing/2014/main" id="{D8548BFE-FA7D-6E40-9C7C-07952D84B330}"/>
              </a:ext>
            </a:extLst>
          </p:cNvPr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7" name="AutoShape 22">
            <a:extLst>
              <a:ext uri="{FF2B5EF4-FFF2-40B4-BE49-F238E27FC236}">
                <a16:creationId xmlns:a16="http://schemas.microsoft.com/office/drawing/2014/main" id="{C675D70D-D30C-B542-8FD8-98E2CC2EEC42}"/>
              </a:ext>
            </a:extLst>
          </p:cNvPr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8" name="AutoShape 23">
            <a:extLst>
              <a:ext uri="{FF2B5EF4-FFF2-40B4-BE49-F238E27FC236}">
                <a16:creationId xmlns:a16="http://schemas.microsoft.com/office/drawing/2014/main" id="{619C43EF-6DAD-C740-9E2A-31E5FF6D52F9}"/>
              </a:ext>
            </a:extLst>
          </p:cNvPr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49" name="AutoShape 24">
            <a:extLst>
              <a:ext uri="{FF2B5EF4-FFF2-40B4-BE49-F238E27FC236}">
                <a16:creationId xmlns:a16="http://schemas.microsoft.com/office/drawing/2014/main" id="{96C5FE81-280F-BE46-9A30-484394075AE9}"/>
              </a:ext>
            </a:extLst>
          </p:cNvPr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850" name="AutoShape 25">
            <a:extLst>
              <a:ext uri="{FF2B5EF4-FFF2-40B4-BE49-F238E27FC236}">
                <a16:creationId xmlns:a16="http://schemas.microsoft.com/office/drawing/2014/main" id="{C85B9A33-0722-C641-AEAB-8B40FAC6D3A9}"/>
              </a:ext>
            </a:extLst>
          </p:cNvPr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5034" name="Text Box 26">
            <a:extLst>
              <a:ext uri="{FF2B5EF4-FFF2-40B4-BE49-F238E27FC236}">
                <a16:creationId xmlns:a16="http://schemas.microsoft.com/office/drawing/2014/main" id="{CEF9D8B7-8129-A846-BABF-1D4AA486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5035" name="Text Box 27">
            <a:extLst>
              <a:ext uri="{FF2B5EF4-FFF2-40B4-BE49-F238E27FC236}">
                <a16:creationId xmlns:a16="http://schemas.microsoft.com/office/drawing/2014/main" id="{3472D5E5-4295-B942-B13A-FBDC00B1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5036" name="Text Box 28">
            <a:extLst>
              <a:ext uri="{FF2B5EF4-FFF2-40B4-BE49-F238E27FC236}">
                <a16:creationId xmlns:a16="http://schemas.microsoft.com/office/drawing/2014/main" id="{640A44F4-5F1D-A84C-9597-3B1707E62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5037" name="Text Box 29">
            <a:extLst>
              <a:ext uri="{FF2B5EF4-FFF2-40B4-BE49-F238E27FC236}">
                <a16:creationId xmlns:a16="http://schemas.microsoft.com/office/drawing/2014/main" id="{D037B24A-6F51-854D-A9D7-A3E7193F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5038" name="Text Box 30">
            <a:extLst>
              <a:ext uri="{FF2B5EF4-FFF2-40B4-BE49-F238E27FC236}">
                <a16:creationId xmlns:a16="http://schemas.microsoft.com/office/drawing/2014/main" id="{819BD3FC-158F-924F-A790-5ED8E691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5039" name="Text Box 31">
            <a:extLst>
              <a:ext uri="{FF2B5EF4-FFF2-40B4-BE49-F238E27FC236}">
                <a16:creationId xmlns:a16="http://schemas.microsoft.com/office/drawing/2014/main" id="{CB693B2A-7F39-E542-90AF-59428837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8069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5040" name="Text Box 32">
            <a:extLst>
              <a:ext uri="{FF2B5EF4-FFF2-40B4-BE49-F238E27FC236}">
                <a16:creationId xmlns:a16="http://schemas.microsoft.com/office/drawing/2014/main" id="{ACE0D2AE-4A27-F54A-8BDE-D2C73E35F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4984750"/>
            <a:ext cx="3254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5041" name="Text Box 33">
            <a:extLst>
              <a:ext uri="{FF2B5EF4-FFF2-40B4-BE49-F238E27FC236}">
                <a16:creationId xmlns:a16="http://schemas.microsoft.com/office/drawing/2014/main" id="{02B79A8F-B3A8-9349-B95A-0766589E1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5042" name="Text Box 34">
            <a:extLst>
              <a:ext uri="{FF2B5EF4-FFF2-40B4-BE49-F238E27FC236}">
                <a16:creationId xmlns:a16="http://schemas.microsoft.com/office/drawing/2014/main" id="{968DB4C0-DA76-5B40-AA5A-C2689102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5043" name="Text Box 35">
            <a:extLst>
              <a:ext uri="{FF2B5EF4-FFF2-40B4-BE49-F238E27FC236}">
                <a16:creationId xmlns:a16="http://schemas.microsoft.com/office/drawing/2014/main" id="{49E12036-96EA-3F48-A035-8C3953D1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5044" name="Text Box 36">
            <a:extLst>
              <a:ext uri="{FF2B5EF4-FFF2-40B4-BE49-F238E27FC236}">
                <a16:creationId xmlns:a16="http://schemas.microsoft.com/office/drawing/2014/main" id="{5F989110-B62F-C841-A07C-9BE135A8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5045" name="Text Box 37">
            <a:extLst>
              <a:ext uri="{FF2B5EF4-FFF2-40B4-BE49-F238E27FC236}">
                <a16:creationId xmlns:a16="http://schemas.microsoft.com/office/drawing/2014/main" id="{16C7EC3D-C7EF-B149-9EF9-F7ECBE9E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5046" name="Text Box 38">
            <a:extLst>
              <a:ext uri="{FF2B5EF4-FFF2-40B4-BE49-F238E27FC236}">
                <a16:creationId xmlns:a16="http://schemas.microsoft.com/office/drawing/2014/main" id="{9A96D181-FC6D-4842-BDD7-849D9CC4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5047" name="Text Box 39">
            <a:extLst>
              <a:ext uri="{FF2B5EF4-FFF2-40B4-BE49-F238E27FC236}">
                <a16:creationId xmlns:a16="http://schemas.microsoft.com/office/drawing/2014/main" id="{E1C2BFF0-F401-B744-87BF-C42E4DC3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4478339"/>
            <a:ext cx="3254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5048" name="Text Box 40">
            <a:extLst>
              <a:ext uri="{FF2B5EF4-FFF2-40B4-BE49-F238E27FC236}">
                <a16:creationId xmlns:a16="http://schemas.microsoft.com/office/drawing/2014/main" id="{126D3661-164C-DD43-AC8B-E2839A54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2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5049" name="Text Box 41">
            <a:extLst>
              <a:ext uri="{FF2B5EF4-FFF2-40B4-BE49-F238E27FC236}">
                <a16:creationId xmlns:a16="http://schemas.microsoft.com/office/drawing/2014/main" id="{278D426E-110D-5D4A-A059-8E816B1D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1" y="63357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0" name="Text Box 42">
            <a:extLst>
              <a:ext uri="{FF2B5EF4-FFF2-40B4-BE49-F238E27FC236}">
                <a16:creationId xmlns:a16="http://schemas.microsoft.com/office/drawing/2014/main" id="{86E4FC58-31AB-9748-A48F-287C33B7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251460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1" name="Text Box 43">
            <a:extLst>
              <a:ext uri="{FF2B5EF4-FFF2-40B4-BE49-F238E27FC236}">
                <a16:creationId xmlns:a16="http://schemas.microsoft.com/office/drawing/2014/main" id="{72B4311F-5056-A947-9FBC-14A6E5C57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62531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2" name="Text Box 44">
            <a:extLst>
              <a:ext uri="{FF2B5EF4-FFF2-40B4-BE49-F238E27FC236}">
                <a16:creationId xmlns:a16="http://schemas.microsoft.com/office/drawing/2014/main" id="{89EA442A-BD61-0641-B46A-E2F0B13C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440238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3" name="Text Box 45">
            <a:extLst>
              <a:ext uri="{FF2B5EF4-FFF2-40B4-BE49-F238E27FC236}">
                <a16:creationId xmlns:a16="http://schemas.microsoft.com/office/drawing/2014/main" id="{167852B3-63A3-AE4E-A55E-29BFDB79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6" y="374173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4" name="Text Box 46">
            <a:extLst>
              <a:ext uri="{FF2B5EF4-FFF2-40B4-BE49-F238E27FC236}">
                <a16:creationId xmlns:a16="http://schemas.microsoft.com/office/drawing/2014/main" id="{2691E8A3-9654-354B-9F1B-555A8D58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1" y="413226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5" name="Text Box 47">
            <a:extLst>
              <a:ext uri="{FF2B5EF4-FFF2-40B4-BE49-F238E27FC236}">
                <a16:creationId xmlns:a16="http://schemas.microsoft.com/office/drawing/2014/main" id="{0EFAD838-8149-6448-A01E-F6BB27E9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105150"/>
            <a:ext cx="538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56" name="Text Box 48">
            <a:extLst>
              <a:ext uri="{FF2B5EF4-FFF2-40B4-BE49-F238E27FC236}">
                <a16:creationId xmlns:a16="http://schemas.microsoft.com/office/drawing/2014/main" id="{4B0ECC1B-C764-754D-8C05-FE00DCBF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1" y="1014413"/>
            <a:ext cx="3368675" cy="696912"/>
          </a:xfrm>
          <a:prstGeom prst="rect">
            <a:avLst/>
          </a:prstGeom>
          <a:solidFill>
            <a:srgbClr val="9CE0FA"/>
          </a:solidFill>
          <a:ln>
            <a:noFill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N’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  <a:buNone/>
              <a:defRPr/>
            </a:pPr>
            <a:r>
              <a:rPr kumimoji="1" lang="en-US" altLang="en-US" dirty="0">
                <a:solidFill>
                  <a:srgbClr val="000000"/>
                </a:solidFill>
              </a:rPr>
              <a:t>C = { }</a:t>
            </a:r>
          </a:p>
        </p:txBody>
      </p:sp>
      <p:sp>
        <p:nvSpPr>
          <p:cNvPr id="555057" name="Text Box 49">
            <a:extLst>
              <a:ext uri="{FF2B5EF4-FFF2-40B4-BE49-F238E27FC236}">
                <a16:creationId xmlns:a16="http://schemas.microsoft.com/office/drawing/2014/main" id="{4308D0F9-9F64-DF47-91E8-72EB4443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2501901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58" name="Text Box 50">
            <a:extLst>
              <a:ext uri="{FF2B5EF4-FFF2-40B4-BE49-F238E27FC236}">
                <a16:creationId xmlns:a16="http://schemas.microsoft.com/office/drawing/2014/main" id="{F2BABEE8-6EFA-1846-8FC9-FDDEB5ECD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555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59" name="Text Box 51">
            <a:extLst>
              <a:ext uri="{FF2B5EF4-FFF2-40B4-BE49-F238E27FC236}">
                <a16:creationId xmlns:a16="http://schemas.microsoft.com/office/drawing/2014/main" id="{E463B29F-FEA8-8D4B-B2F0-EA3FF662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6335713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60" name="Text Box 52">
            <a:extLst>
              <a:ext uri="{FF2B5EF4-FFF2-40B4-BE49-F238E27FC236}">
                <a16:creationId xmlns:a16="http://schemas.microsoft.com/office/drawing/2014/main" id="{CD111638-9124-DF4E-900C-108572C6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741738"/>
            <a:ext cx="538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61" name="Text Box 53">
            <a:extLst>
              <a:ext uri="{FF2B5EF4-FFF2-40B4-BE49-F238E27FC236}">
                <a16:creationId xmlns:a16="http://schemas.microsoft.com/office/drawing/2014/main" id="{9C93C148-A71E-D948-BB9F-9B66A4AB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6" y="3786189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2" name="Text Box 54">
            <a:extLst>
              <a:ext uri="{FF2B5EF4-FFF2-40B4-BE49-F238E27FC236}">
                <a16:creationId xmlns:a16="http://schemas.microsoft.com/office/drawing/2014/main" id="{A362B646-02BE-9740-8384-FE1B46513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64055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3" name="Text Box 55">
            <a:extLst>
              <a:ext uri="{FF2B5EF4-FFF2-40B4-BE49-F238E27FC236}">
                <a16:creationId xmlns:a16="http://schemas.microsoft.com/office/drawing/2014/main" id="{88EF7AF2-5B5E-624A-8317-484892E19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42021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64" name="Text Box 56">
            <a:extLst>
              <a:ext uri="{FF2B5EF4-FFF2-40B4-BE49-F238E27FC236}">
                <a16:creationId xmlns:a16="http://schemas.microsoft.com/office/drawing/2014/main" id="{20AAA42E-199A-4A46-9684-40CCED993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6" y="4475164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5" name="Text Box 57">
            <a:extLst>
              <a:ext uri="{FF2B5EF4-FFF2-40B4-BE49-F238E27FC236}">
                <a16:creationId xmlns:a16="http://schemas.microsoft.com/office/drawing/2014/main" id="{161C251C-879D-8947-B133-8131BBCD5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66" name="Text Box 58">
            <a:extLst>
              <a:ext uri="{FF2B5EF4-FFF2-40B4-BE49-F238E27FC236}">
                <a16:creationId xmlns:a16="http://schemas.microsoft.com/office/drawing/2014/main" id="{7A8A67D9-6A6B-3448-A148-FE74EA2E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42465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7" name="Text Box 59">
            <a:extLst>
              <a:ext uri="{FF2B5EF4-FFF2-40B4-BE49-F238E27FC236}">
                <a16:creationId xmlns:a16="http://schemas.microsoft.com/office/drawing/2014/main" id="{989C0C75-0740-A745-A69D-BD360FA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1" y="628015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68" name="Text Box 60">
            <a:extLst>
              <a:ext uri="{FF2B5EF4-FFF2-40B4-BE49-F238E27FC236}">
                <a16:creationId xmlns:a16="http://schemas.microsoft.com/office/drawing/2014/main" id="{5A80D644-7A64-BA44-B59E-B654B0286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9" name="Text Box 61">
            <a:extLst>
              <a:ext uri="{FF2B5EF4-FFF2-40B4-BE49-F238E27FC236}">
                <a16:creationId xmlns:a16="http://schemas.microsoft.com/office/drawing/2014/main" id="{19B51F72-226E-324D-8EE7-64FABF41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0" name="Text Box 62">
            <a:extLst>
              <a:ext uri="{FF2B5EF4-FFF2-40B4-BE49-F238E27FC236}">
                <a16:creationId xmlns:a16="http://schemas.microsoft.com/office/drawing/2014/main" id="{58EB4663-9C9B-3742-8B80-63287BFD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1" name="Text Box 63">
            <a:extLst>
              <a:ext uri="{FF2B5EF4-FFF2-40B4-BE49-F238E27FC236}">
                <a16:creationId xmlns:a16="http://schemas.microsoft.com/office/drawing/2014/main" id="{A5594E5A-1355-D540-AB6D-8865C867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6" y="4233864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2" name="Text Box 64">
            <a:extLst>
              <a:ext uri="{FF2B5EF4-FFF2-40B4-BE49-F238E27FC236}">
                <a16:creationId xmlns:a16="http://schemas.microsoft.com/office/drawing/2014/main" id="{5CA4513C-0B64-FA48-81FD-469EC47E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1894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3" name="Text Box 65">
            <a:extLst>
              <a:ext uri="{FF2B5EF4-FFF2-40B4-BE49-F238E27FC236}">
                <a16:creationId xmlns:a16="http://schemas.microsoft.com/office/drawing/2014/main" id="{4914607F-0A16-B448-BBA4-245E1C080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63246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4" name="Text Box 66">
            <a:extLst>
              <a:ext uri="{FF2B5EF4-FFF2-40B4-BE49-F238E27FC236}">
                <a16:creationId xmlns:a16="http://schemas.microsoft.com/office/drawing/2014/main" id="{6B013191-D760-7647-977D-57F2CCA4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1" y="62722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5" name="Text Box 67">
            <a:extLst>
              <a:ext uri="{FF2B5EF4-FFF2-40B4-BE49-F238E27FC236}">
                <a16:creationId xmlns:a16="http://schemas.microsoft.com/office/drawing/2014/main" id="{74DEB91B-D091-F04B-BF4A-17FB6778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6" y="41910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6" name="Text Box 68">
            <a:extLst>
              <a:ext uri="{FF2B5EF4-FFF2-40B4-BE49-F238E27FC236}">
                <a16:creationId xmlns:a16="http://schemas.microsoft.com/office/drawing/2014/main" id="{DA711B6E-C839-DB4C-A46B-574999517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4138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77" name="Text Box 69">
            <a:extLst>
              <a:ext uri="{FF2B5EF4-FFF2-40B4-BE49-F238E27FC236}">
                <a16:creationId xmlns:a16="http://schemas.microsoft.com/office/drawing/2014/main" id="{20AB1013-266A-AF40-A6F9-593C95E9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2366963"/>
            <a:ext cx="538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>
                <a:solidFill>
                  <a:srgbClr val="006600"/>
                </a:solidFill>
              </a:rPr>
              <a:t> </a:t>
            </a:r>
            <a:r>
              <a:rPr kumimoji="1" lang="en-US" alt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altLang="en-US">
              <a:solidFill>
                <a:srgbClr val="006600"/>
              </a:solidFill>
            </a:endParaRPr>
          </a:p>
        </p:txBody>
      </p:sp>
      <p:sp>
        <p:nvSpPr>
          <p:cNvPr id="555078" name="Text Box 70">
            <a:extLst>
              <a:ext uri="{FF2B5EF4-FFF2-40B4-BE49-F238E27FC236}">
                <a16:creationId xmlns:a16="http://schemas.microsoft.com/office/drawing/2014/main" id="{48712596-866E-C24F-ACF2-8C263B30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14" y="242887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9" name="Text Box 71">
            <a:extLst>
              <a:ext uri="{FF2B5EF4-FFF2-40B4-BE49-F238E27FC236}">
                <a16:creationId xmlns:a16="http://schemas.microsoft.com/office/drawing/2014/main" id="{1F19E059-F310-924B-B4C7-DED500F6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951" y="23860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  <p:sp>
        <p:nvSpPr>
          <p:cNvPr id="555080" name="Text Box 72">
            <a:extLst>
              <a:ext uri="{FF2B5EF4-FFF2-40B4-BE49-F238E27FC236}">
                <a16:creationId xmlns:a16="http://schemas.microsoft.com/office/drawing/2014/main" id="{02361D5C-CAA6-D746-B0D9-E38D8403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243840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81" name="Text Box 73">
            <a:extLst>
              <a:ext uri="{FF2B5EF4-FFF2-40B4-BE49-F238E27FC236}">
                <a16:creationId xmlns:a16="http://schemas.microsoft.com/office/drawing/2014/main" id="{B316CFA9-5E9C-1845-A1EF-BC44DD49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2057400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en-US" sz="1600">
                <a:solidFill>
                  <a:srgbClr val="006600"/>
                </a:solidFill>
              </a:rPr>
              <a:t> </a:t>
            </a:r>
            <a:r>
              <a:rPr kumimoji="1" lang="en-US" alt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 not counting the source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dirty="0"/>
              <a:t>n + (n-1) + …. + 1 comparisons =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b,a,e and now at c,f,h as well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b,a,e, c, f, h and now at g,i as well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table,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distance table.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y </a:t>
            </a:r>
            <a:r>
              <a:rPr lang="en-US" sz="2000" dirty="0"/>
              <a:t>sees direct link to </a:t>
            </a:r>
            <a:r>
              <a:rPr lang="en-US" sz="2000" i="1" dirty="0"/>
              <a:t>x</a:t>
            </a:r>
            <a:r>
              <a:rPr lang="en-US" sz="2000" dirty="0"/>
              <a:t> has new cost 60, but z has said it has a path at cost of 5. So </a:t>
            </a:r>
            <a:r>
              <a:rPr lang="en-US" sz="2000" i="1" dirty="0"/>
              <a:t>y</a:t>
            </a:r>
            <a:r>
              <a:rPr lang="en-US" sz="2000" dirty="0"/>
              <a:t> computes “my new cost to x will be 6, via z); notifies </a:t>
            </a:r>
            <a:r>
              <a:rPr lang="en-US" sz="2000" i="1" dirty="0"/>
              <a:t>z</a:t>
            </a:r>
            <a:r>
              <a:rPr lang="en-US" sz="2000" dirty="0"/>
              <a:t> of new cost of 6 to </a:t>
            </a:r>
            <a:r>
              <a:rPr lang="en-US" sz="20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z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</a:t>
            </a:r>
            <a:r>
              <a:rPr lang="en-US" sz="2000" i="1" dirty="0"/>
              <a:t> y </a:t>
            </a:r>
            <a:r>
              <a:rPr lang="en-US" sz="2000" dirty="0"/>
              <a:t>has new cost 6, so </a:t>
            </a:r>
            <a:r>
              <a:rPr lang="en-US" sz="2000" i="1" dirty="0"/>
              <a:t>z</a:t>
            </a:r>
            <a:r>
              <a:rPr lang="en-US" sz="2000" dirty="0"/>
              <a:t>  computes “my new cost to </a:t>
            </a:r>
            <a:r>
              <a:rPr lang="en-US" sz="2000" i="1" dirty="0"/>
              <a:t>x</a:t>
            </a:r>
            <a:r>
              <a:rPr lang="en-US" sz="2000" dirty="0"/>
              <a:t> will be 7 via y), notifies </a:t>
            </a:r>
            <a:r>
              <a:rPr lang="en-US" sz="2000" i="1" dirty="0"/>
              <a:t>y</a:t>
            </a:r>
            <a:r>
              <a:rPr lang="en-US" sz="2000" dirty="0"/>
              <a:t> of new cost of 7 to </a:t>
            </a:r>
            <a:r>
              <a:rPr lang="en-US" sz="20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y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 </a:t>
            </a:r>
            <a:r>
              <a:rPr lang="en-US" sz="2000" i="1" dirty="0"/>
              <a:t>z </a:t>
            </a:r>
            <a:r>
              <a:rPr lang="en-US" sz="2000" dirty="0"/>
              <a:t>has new cost 7, so </a:t>
            </a:r>
            <a:r>
              <a:rPr lang="en-US" sz="2000" i="1" dirty="0"/>
              <a:t>y</a:t>
            </a:r>
            <a:r>
              <a:rPr lang="en-US" sz="2000" dirty="0"/>
              <a:t>  computes “my new cost to </a:t>
            </a:r>
            <a:r>
              <a:rPr lang="en-US" sz="2000" i="1" dirty="0"/>
              <a:t>x</a:t>
            </a:r>
            <a:r>
              <a:rPr lang="en-US" sz="2000" dirty="0"/>
              <a:t> will be 8 via y), notifies </a:t>
            </a:r>
            <a:r>
              <a:rPr lang="en-US" sz="2000" i="1" dirty="0"/>
              <a:t>z</a:t>
            </a:r>
            <a:r>
              <a:rPr lang="en-US" sz="2000" dirty="0"/>
              <a:t> of new cost of 8 to </a:t>
            </a:r>
            <a:r>
              <a:rPr lang="en-US" sz="20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z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</a:t>
            </a:r>
            <a:r>
              <a:rPr lang="en-US" sz="2000" i="1" dirty="0"/>
              <a:t> y </a:t>
            </a:r>
            <a:r>
              <a:rPr lang="en-US" sz="2000" dirty="0"/>
              <a:t>has new cost 8, so </a:t>
            </a:r>
            <a:r>
              <a:rPr lang="en-US" sz="2000" i="1" dirty="0"/>
              <a:t>z</a:t>
            </a:r>
            <a:r>
              <a:rPr lang="en-US" sz="2000" dirty="0"/>
              <a:t>  computes “my new cost to </a:t>
            </a:r>
            <a:r>
              <a:rPr lang="en-US" sz="2000" i="1" dirty="0"/>
              <a:t>x</a:t>
            </a:r>
            <a:r>
              <a:rPr lang="en-US" sz="2000" dirty="0"/>
              <a:t> will be 9 via y), notifies </a:t>
            </a:r>
            <a:r>
              <a:rPr lang="en-US" sz="2000" i="1" dirty="0"/>
              <a:t>y</a:t>
            </a:r>
            <a:r>
              <a:rPr lang="en-US" sz="2000" dirty="0"/>
              <a:t> of new cost of 9 to </a:t>
            </a:r>
            <a:r>
              <a:rPr lang="en-US" sz="20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13" y="5889117"/>
            <a:ext cx="9496381" cy="58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Solution: Poisoned Reverse - if z routes through y to get to destination x, z will advertise to y that its distance to x is infinity.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 cost path to everywhere”): 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table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Making routing scalable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00000"/>
                </a:solidFill>
              </a:rPr>
              <a:t>scale: </a:t>
            </a:r>
            <a:r>
              <a:rPr lang="en-US" kern="0" dirty="0"/>
              <a:t>billions of destinations:</a:t>
            </a:r>
          </a:p>
          <a:p>
            <a:r>
              <a:rPr lang="en-US" sz="2400" kern="0" dirty="0"/>
              <a:t>can’</a:t>
            </a:r>
            <a:r>
              <a:rPr lang="en-US" altLang="ja-JP" sz="2400" kern="0" dirty="0"/>
              <a:t>t store all destinations in routing tables!</a:t>
            </a:r>
          </a:p>
          <a:p>
            <a:r>
              <a:rPr lang="en-US" sz="2400" kern="0" dirty="0"/>
              <a:t>routing table exchange would swamp links!</a:t>
            </a:r>
            <a:r>
              <a:rPr lang="en-US" kern="0" dirty="0"/>
              <a:t> 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administrative autonomy: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Internet: a network of networks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8674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solidFill>
                  <a:srgbClr val="C00000"/>
                </a:solidFill>
              </a:rPr>
              <a:t>intra-AS (aka “intra-domain”): </a:t>
            </a:r>
            <a:r>
              <a:rPr lang="en-US" kern="0" dirty="0"/>
              <a:t>routing among </a:t>
            </a:r>
            <a:r>
              <a:rPr lang="en-US" i="1" kern="0" dirty="0"/>
              <a:t>within same AS (“network”)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all routers in AS must run same intra-domain protocol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routers in different AS can run different intra-domain routing protocols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>
                <a:solidFill>
                  <a:srgbClr val="0000A8"/>
                </a:solidFill>
              </a:rPr>
              <a:t>gateway router: </a:t>
            </a:r>
            <a:r>
              <a:rPr lang="en-US" sz="2400" kern="0" dirty="0"/>
              <a:t>at “edge” of its own AS, has link(s) to router(s) in other AS’es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lvl="0">
              <a:buNone/>
              <a:defRPr/>
            </a:pPr>
            <a:r>
              <a:rPr lang="en-US" sz="3200" kern="0" dirty="0">
                <a:solidFill>
                  <a:srgbClr val="CC0000"/>
                </a:solidFill>
                <a:cs typeface="+mn-cs"/>
              </a:rPr>
              <a:t>inter-AS (aka “inter-domain”): </a:t>
            </a:r>
            <a:r>
              <a:rPr lang="en-US" kern="0" dirty="0">
                <a:cs typeface="+mn-cs"/>
              </a:rPr>
              <a:t>routing </a:t>
            </a:r>
            <a:r>
              <a:rPr lang="en-US" i="1" kern="0" dirty="0">
                <a:solidFill>
                  <a:srgbClr val="0000A8"/>
                </a:solidFill>
                <a:cs typeface="+mn-cs"/>
              </a:rPr>
              <a:t>among</a:t>
            </a:r>
            <a:r>
              <a:rPr lang="en-US" kern="0" dirty="0">
                <a:cs typeface="+mn-cs"/>
              </a:rPr>
              <a:t> AS’es</a:t>
            </a:r>
          </a:p>
          <a:p>
            <a:pPr marL="409575" lvl="0" indent="-285750">
              <a:buFont typeface="Wingdings" pitchFamily="2" charset="2"/>
              <a:buChar char="§"/>
              <a:defRPr/>
            </a:pPr>
            <a:r>
              <a:rPr lang="en-US" sz="2400" kern="0" dirty="0"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17135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inter-AS routing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FDBFFAE-83D8-D74E-B3C9-F3CDF234CDF3}"/>
              </a:ext>
            </a:extLst>
          </p:cNvPr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DA2EECEA-6E2F-594A-A168-0AF941E524C3}"/>
                </a:ext>
              </a:extLst>
            </p:cNvPr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2217181 w 2532501"/>
                <a:gd name="connsiteY0" fmla="*/ 747595 h 747595"/>
                <a:gd name="connsiteX1" fmla="*/ 0 w 2532501"/>
                <a:gd name="connsiteY1" fmla="*/ 310 h 747595"/>
                <a:gd name="connsiteX2" fmla="*/ 2251233 w 2532501"/>
                <a:gd name="connsiteY2" fmla="*/ 1468 h 747595"/>
                <a:gd name="connsiteX3" fmla="*/ 2532501 w 2532501"/>
                <a:gd name="connsiteY3" fmla="*/ 710902 h 747595"/>
                <a:gd name="connsiteX4" fmla="*/ 2217181 w 2532501"/>
                <a:gd name="connsiteY4" fmla="*/ 747595 h 747595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274923"/>
                <a:gd name="connsiteY0" fmla="*/ 1349639 h 1349639"/>
                <a:gd name="connsiteX1" fmla="*/ 0 w 2274923"/>
                <a:gd name="connsiteY1" fmla="*/ 310 h 1349639"/>
                <a:gd name="connsiteX2" fmla="*/ 2251233 w 2274923"/>
                <a:gd name="connsiteY2" fmla="*/ 1468 h 1349639"/>
                <a:gd name="connsiteX3" fmla="*/ 2244541 w 2274923"/>
                <a:gd name="connsiteY3" fmla="*/ 1338031 h 1349639"/>
                <a:gd name="connsiteX4" fmla="*/ 1904181 w 2274923"/>
                <a:gd name="connsiteY4" fmla="*/ 1349639 h 1349639"/>
                <a:gd name="connsiteX0" fmla="*/ 1904181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904181 w 2251233"/>
                <a:gd name="connsiteY4" fmla="*/ 1349639 h 1349639"/>
                <a:gd name="connsiteX0" fmla="*/ 1855043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855043 w 2251233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00673E8-B325-EB44-9A2A-C4636D3BA1D7}"/>
                </a:ext>
              </a:extLst>
            </p:cNvPr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>
                <a:extLst>
                  <a:ext uri="{FF2B5EF4-FFF2-40B4-BE49-F238E27FC236}">
                    <a16:creationId xmlns:a16="http://schemas.microsoft.com/office/drawing/2014/main" id="{66AF714D-93D9-7849-A0E5-53CA64E79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500FA73-0BCC-C84B-A5CA-CA01BB6F74E4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>
                  <a:extLst>
                    <a:ext uri="{FF2B5EF4-FFF2-40B4-BE49-F238E27FC236}">
                      <a16:creationId xmlns:a16="http://schemas.microsoft.com/office/drawing/2014/main" id="{C0D2A279-F942-0D48-8005-63696D9EA9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88FE4E7-26AC-4943-A3F8-4D8DBC528B55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3806B90C-D448-5046-B33D-F8620D8693A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7D5E21E-12EC-7C4E-A4FD-F87EB3559FC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EB1D307E-35F6-7B4D-9ECA-535608E8FF64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9890F937-B02F-3941-AA75-F2A6C60ADB6E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A7B8C0-653F-D043-A5D6-8D8D02496547}"/>
                    </a:ext>
                  </a:extLst>
                </p:cNvPr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41ECEE8-5F06-204E-BCD7-77C25E8AF081}"/>
                    </a:ext>
                  </a:extLst>
                </p:cNvPr>
                <p:cNvCxnSpPr>
                  <a:cxnSpLocks/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D714DFB4-74AF-AA45-805C-53E5CDD7D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>
                  <a:extLst>
                    <a:ext uri="{FF2B5EF4-FFF2-40B4-BE49-F238E27FC236}">
                      <a16:creationId xmlns:a16="http://schemas.microsoft.com/office/drawing/2014/main" id="{2A0950AE-6556-8E45-8D36-C13C7443E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26F4269B-B9E1-DD40-BD3F-9AD462CC18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F97DEA-39E6-7943-9504-B9FD46A24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CC4C5A26-4306-EB49-843F-3B0B4CF63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>
                    <a:extLst>
                      <a:ext uri="{FF2B5EF4-FFF2-40B4-BE49-F238E27FC236}">
                        <a16:creationId xmlns:a16="http://schemas.microsoft.com/office/drawing/2014/main" id="{01521615-126F-9F48-B7B9-BC8FDF45A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>
                    <a:extLst>
                      <a:ext uri="{FF2B5EF4-FFF2-40B4-BE49-F238E27FC236}">
                        <a16:creationId xmlns:a16="http://schemas.microsoft.com/office/drawing/2014/main" id="{682F4762-B963-474F-AB4B-BD6A92DA5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>
                    <a:extLst>
                      <a:ext uri="{FF2B5EF4-FFF2-40B4-BE49-F238E27FC236}">
                        <a16:creationId xmlns:a16="http://schemas.microsoft.com/office/drawing/2014/main" id="{78975C37-66B2-6A46-9D38-D07296BAC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>
                    <a:extLst>
                      <a:ext uri="{FF2B5EF4-FFF2-40B4-BE49-F238E27FC236}">
                        <a16:creationId xmlns:a16="http://schemas.microsoft.com/office/drawing/2014/main" id="{B027AD38-44DC-4749-ABE8-13603800E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673C16FC-B30B-D341-BF16-BD40997429AA}"/>
                      </a:ext>
                    </a:extLst>
                  </p:cNvPr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5A3BCC1F-E36B-CC49-9618-2077B91F99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20E80F8-831C-F447-978D-EA9239497E52}"/>
                  </a:ext>
                </a:extLst>
              </p:cNvPr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900D1B6-2E57-BA49-B3A0-822412AEDB17}"/>
                    </a:ext>
                  </a:extLst>
                </p:cNvPr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763EADC-6E94-F24D-B1CA-7347697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F9577E6-692B-3740-9F2B-DD6835189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78F7BED9-504A-A643-AF52-F41992DB5B48}"/>
                    </a:ext>
                  </a:extLst>
                </p:cNvPr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forwarding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table</a:t>
                  </a:r>
                </a:p>
              </p:txBody>
            </p:sp>
          </p:grpSp>
        </p:grpSp>
      </p:grpSp>
      <p:sp>
        <p:nvSpPr>
          <p:cNvPr id="350" name="Rectangle 124">
            <a:extLst>
              <a:ext uri="{FF2B5EF4-FFF2-40B4-BE49-F238E27FC236}">
                <a16:creationId xmlns:a16="http://schemas.microsoft.com/office/drawing/2014/main" id="{95E0DFFE-7997-234A-8A51-545E71EE1AA5}"/>
              </a:ext>
            </a:extLst>
          </p:cNvPr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/>
              <a:t>forwarding table  configured by intra- and inter-AS routing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FEDEC-3FA5-1F45-A814-2033B8639820}"/>
              </a:ext>
            </a:extLst>
          </p:cNvPr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>
              <a:extLst>
                <a:ext uri="{FF2B5EF4-FFF2-40B4-BE49-F238E27FC236}">
                  <a16:creationId xmlns:a16="http://schemas.microsoft.com/office/drawing/2014/main" id="{21522C5A-8A50-B941-AC04-C41FAA3C8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>
                <a:extLst>
                  <a:ext uri="{FF2B5EF4-FFF2-40B4-BE49-F238E27FC236}">
                    <a16:creationId xmlns:a16="http://schemas.microsoft.com/office/drawing/2014/main" id="{78DAB5F6-AD90-0740-9E2E-4701E6DC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9" name="Text Box 92">
                <a:extLst>
                  <a:ext uri="{FF2B5EF4-FFF2-40B4-BE49-F238E27FC236}">
                    <a16:creationId xmlns:a16="http://schemas.microsoft.com/office/drawing/2014/main" id="{E7EEC607-F92F-6844-AD84-7DF57F2A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Intra-AS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3" name="Bent-Up Arrow 222">
              <a:extLst>
                <a:ext uri="{FF2B5EF4-FFF2-40B4-BE49-F238E27FC236}">
                  <a16:creationId xmlns:a16="http://schemas.microsoft.com/office/drawing/2014/main" id="{C7996A1F-F62A-AB45-8B0A-AA38AB6CC92F}"/>
                </a:ext>
              </a:extLst>
            </p:cNvPr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16E9A-DBBF-0D44-95FF-82C9E6AB7794}"/>
              </a:ext>
            </a:extLst>
          </p:cNvPr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>
              <a:extLst>
                <a:ext uri="{FF2B5EF4-FFF2-40B4-BE49-F238E27FC236}">
                  <a16:creationId xmlns:a16="http://schemas.microsoft.com/office/drawing/2014/main" id="{4C733312-8EE4-8141-86B8-6984392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>
                <a:extLst>
                  <a:ext uri="{FF2B5EF4-FFF2-40B4-BE49-F238E27FC236}">
                    <a16:creationId xmlns:a16="http://schemas.microsoft.com/office/drawing/2014/main" id="{923EF0B8-E767-1C4C-9DF0-0A6B906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Text Box 92">
                <a:extLst>
                  <a:ext uri="{FF2B5EF4-FFF2-40B4-BE49-F238E27FC236}">
                    <a16:creationId xmlns:a16="http://schemas.microsoft.com/office/drawing/2014/main" id="{2744196D-C4EA-B148-BCCE-65DCAF41A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Inter-AS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4" name="Bent-Up Arrow 223">
              <a:extLst>
                <a:ext uri="{FF2B5EF4-FFF2-40B4-BE49-F238E27FC236}">
                  <a16:creationId xmlns:a16="http://schemas.microsoft.com/office/drawing/2014/main" id="{E6589BCE-3634-A944-B320-BEDCD95A1431}"/>
                </a:ext>
              </a:extLst>
            </p:cNvPr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3" name="Rectangle 124">
            <a:extLst>
              <a:ext uri="{FF2B5EF4-FFF2-40B4-BE49-F238E27FC236}">
                <a16:creationId xmlns:a16="http://schemas.microsoft.com/office/drawing/2014/main" id="{3C7AC551-226D-8E4E-ABA0-62752C629EE6}"/>
              </a:ext>
            </a:extLst>
          </p:cNvPr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intra-AS routing determine entries for destinations within AS</a:t>
            </a:r>
          </a:p>
        </p:txBody>
      </p:sp>
      <p:sp>
        <p:nvSpPr>
          <p:cNvPr id="305" name="Rectangle 124">
            <a:extLst>
              <a:ext uri="{FF2B5EF4-FFF2-40B4-BE49-F238E27FC236}">
                <a16:creationId xmlns:a16="http://schemas.microsoft.com/office/drawing/2014/main" id="{3ADE1EDF-5A87-0F4C-B6A9-5C485661FF09}"/>
              </a:ext>
            </a:extLst>
          </p:cNvPr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</p:spTree>
    <p:extLst>
      <p:ext uri="{BB962C8B-B14F-4D97-AF65-F5344CB8AC3E}">
        <p14:creationId xmlns:p14="http://schemas.microsoft.com/office/powerpoint/2010/main" val="9411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a role in intradomain forwarding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DE260962-6C23-A34F-81F9-3BDEB6DE3340}"/>
              </a:ext>
            </a:extLst>
          </p:cNvPr>
          <p:cNvSpPr>
            <a:spLocks/>
          </p:cNvSpPr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Text Box 114">
            <a:extLst>
              <a:ext uri="{FF2B5EF4-FFF2-40B4-BE49-F238E27FC236}">
                <a16:creationId xmlns:a16="http://schemas.microsoft.com/office/drawing/2014/main" id="{A4A13EDE-492A-BE49-A65F-4D86BD67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194" name="Line 115">
            <a:extLst>
              <a:ext uri="{FF2B5EF4-FFF2-40B4-BE49-F238E27FC236}">
                <a16:creationId xmlns:a16="http://schemas.microsoft.com/office/drawing/2014/main" id="{C8C2397B-C8B2-224A-BCB5-A3C329D2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8885E14F-4041-E249-995C-43DC3D2D8B1C}"/>
              </a:ext>
            </a:extLst>
          </p:cNvPr>
          <p:cNvSpPr>
            <a:spLocks/>
          </p:cNvSpPr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Line 92">
            <a:extLst>
              <a:ext uri="{FF2B5EF4-FFF2-40B4-BE49-F238E27FC236}">
                <a16:creationId xmlns:a16="http://schemas.microsoft.com/office/drawing/2014/main" id="{F329414D-E5C4-DA4F-A3DD-7175FB21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</a:t>
            </a:r>
          </a:p>
        </p:txBody>
      </p:sp>
      <p:sp>
        <p:nvSpPr>
          <p:cNvPr id="197" name="Line 93">
            <a:extLst>
              <a:ext uri="{FF2B5EF4-FFF2-40B4-BE49-F238E27FC236}">
                <a16:creationId xmlns:a16="http://schemas.microsoft.com/office/drawing/2014/main" id="{BFA90A4C-DC4C-B649-B9F1-BBC4626B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        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840A7965-8696-C241-A087-39B4E408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7CFEE-647F-FD4B-8F1F-D357C9361183}"/>
              </a:ext>
            </a:extLst>
          </p:cNvPr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</a:rPr>
              <a:t>AS</a:t>
            </a:r>
            <a:r>
              <a:rPr lang="en-US" sz="2800" dirty="0">
                <a:solidFill>
                  <a:srgbClr val="CC0000"/>
                </a:solidFill>
                <a:cs typeface="Arial"/>
              </a:rPr>
              <a:t>1</a:t>
            </a:r>
            <a:r>
              <a:rPr lang="en-US" sz="2800" dirty="0">
                <a:solidFill>
                  <a:srgbClr val="CC0000"/>
                </a:solidFill>
              </a:rPr>
              <a:t> inter-domain routing must: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learn which destinations reachable through AS2, which through AS3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cs typeface="Arial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74606-0A42-EC43-8837-07801EF753FD}"/>
              </a:ext>
            </a:extLst>
          </p:cNvPr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28ACB7EC-F781-384A-AD08-E17B83DAE67A}"/>
                </a:ext>
              </a:extLst>
            </p:cNvPr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201">
              <a:extLst>
                <a:ext uri="{FF2B5EF4-FFF2-40B4-BE49-F238E27FC236}">
                  <a16:creationId xmlns:a16="http://schemas.microsoft.com/office/drawing/2014/main" id="{E20C8ADF-2589-C646-B6EA-D4B0EBC7A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DDF526C-1102-2F48-8FE7-A7023586C9F7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87569FE-AD98-464C-82C6-8AF331C6E022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D79E3A-D063-E04C-BF26-4BCE30BD1540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2805B67C-421E-F747-ADEA-BA4F2FA77522}"/>
              </a:ext>
            </a:extLst>
          </p:cNvPr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router should forward packet to gateway router in AS1, but which one?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63B2F-6BBA-B44E-97F7-4159A78FD0F4}"/>
              </a:ext>
            </a:extLst>
          </p:cNvPr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AD2C625-9B0A-A742-966B-89B7C34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>
              <a:extLst>
                <a:ext uri="{FF2B5EF4-FFF2-40B4-BE49-F238E27FC236}">
                  <a16:creationId xmlns:a16="http://schemas.microsoft.com/office/drawing/2014/main" id="{9F88A575-F276-AF48-A7CD-00AEA286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  <a:defRPr/>
            </a:pPr>
            <a:r>
              <a:rPr lang="en-US" sz="3200" dirty="0"/>
              <a:t>most common intra-AS routing protocols: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RIP: Routing Information Protocol</a:t>
            </a:r>
            <a:r>
              <a:rPr lang="en-US" dirty="0"/>
              <a:t> </a:t>
            </a:r>
            <a:r>
              <a:rPr lang="en-US" sz="2400" dirty="0"/>
              <a:t>[RFC 1723]</a:t>
            </a:r>
          </a:p>
          <a:p>
            <a:pPr lvl="1">
              <a:defRPr/>
            </a:pPr>
            <a:r>
              <a:rPr lang="en-US" dirty="0"/>
              <a:t>classic DV: DVs exchanged every 30 secs</a:t>
            </a:r>
          </a:p>
          <a:p>
            <a:pPr lvl="1">
              <a:defRPr/>
            </a:pPr>
            <a:r>
              <a:rPr lang="en-US" dirty="0"/>
              <a:t>no longer widely used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EIGRP: Enhanced Interior Gateway Routing Protocol</a:t>
            </a:r>
          </a:p>
          <a:p>
            <a:pPr lvl="1">
              <a:defRPr/>
            </a:pPr>
            <a:r>
              <a:rPr lang="en-US" dirty="0"/>
              <a:t>DV based</a:t>
            </a:r>
          </a:p>
          <a:p>
            <a:pPr lvl="1">
              <a:defRPr/>
            </a:pPr>
            <a:r>
              <a:rPr lang="en-US" dirty="0"/>
              <a:t>formerly Cisco-proprietary for decades (became open in 2013 [RFC 7868])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/>
              <a:t>link-state routing</a:t>
            </a:r>
          </a:p>
          <a:p>
            <a:pPr lvl="1">
              <a:defRPr/>
            </a:pPr>
            <a:r>
              <a:rPr lang="en-US" dirty="0"/>
              <a:t>IS-IS protocol (ISO standard, not RFC standard) essentially same as OSPF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3200" dirty="0"/>
              <a:t>“open”: publicly available</a:t>
            </a:r>
          </a:p>
          <a:p>
            <a:pPr marL="285750" indent="-274638"/>
            <a:r>
              <a:rPr lang="en-US" altLang="ja-JP" sz="3200" dirty="0"/>
              <a:t>classic link-state </a:t>
            </a:r>
          </a:p>
          <a:p>
            <a:pPr lvl="1"/>
            <a:r>
              <a:rPr lang="en-US" altLang="ja-JP" sz="2800" dirty="0"/>
              <a:t>each router floods OSPF link-state advertisements (directly over IP rather than using TCP/UDP) to all other routers in entire AS</a:t>
            </a:r>
          </a:p>
          <a:p>
            <a:pPr lvl="1"/>
            <a:r>
              <a:rPr lang="en-US" altLang="ja-JP" sz="2800" dirty="0"/>
              <a:t>multiple link costs metrics possible: bandwidth, delay</a:t>
            </a:r>
          </a:p>
          <a:p>
            <a:pPr lvl="1"/>
            <a:r>
              <a:rPr lang="en-US" altLang="ja-JP" sz="2800" dirty="0"/>
              <a:t>each router has full topology, uses Dijkstra’s algorithm to compute forwarding table</a:t>
            </a:r>
          </a:p>
          <a:p>
            <a:r>
              <a:rPr lang="en-US" altLang="ja-JP" i="1" dirty="0">
                <a:solidFill>
                  <a:srgbClr val="0000A8"/>
                </a:solidFill>
              </a:rPr>
              <a:t>security: </a:t>
            </a:r>
            <a:r>
              <a:rPr lang="en-US" altLang="ja-JP" dirty="0"/>
              <a:t>all OSPF messages authenticated (to prevent malicious intrusion) </a:t>
            </a:r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205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link-state advertisements flooded only in area</a:t>
            </a:r>
            <a:r>
              <a:rPr lang="en-US" sz="2800" kern="0" dirty="0">
                <a:solidFill>
                  <a:srgbClr val="000000"/>
                </a:solidFill>
              </a:rPr>
              <a:t>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area border routers: </a:t>
              </a:r>
              <a:r>
                <a:rPr lang="en-US" altLang="ja-JP" sz="2000" dirty="0"/>
                <a:t>“summarize” distances  to destinations in own area, advertise in backbone</a:t>
              </a:r>
              <a:endParaRPr lang="en-US" sz="20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backbone router: </a:t>
              </a:r>
              <a:r>
                <a:rPr lang="en-US" altLang="ja-JP" sz="2000" dirty="0"/>
                <a:t>runs OSPF limited to backbone</a:t>
              </a:r>
              <a:endParaRPr lang="en-US" sz="2000" dirty="0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boundary router: </a:t>
              </a:r>
              <a:r>
                <a:rPr lang="en-US" altLang="ja-JP" sz="2000" dirty="0"/>
                <a:t>connects to other ASes</a:t>
              </a:r>
              <a:endParaRPr lang="en-US" sz="20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local routers: 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ja-JP" sz="2000" dirty="0"/>
                <a:t>flood LS in area only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compute routing within area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 </a:t>
            </a:r>
            <a:r>
              <a:rPr lang="en-US" alt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Summary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BBFA62-07B2-9E40-9402-33C2B933EEF9}"/>
              </a:ext>
            </a:extLst>
          </p:cNvPr>
          <p:cNvSpPr txBox="1">
            <a:spLocks noChangeArrowheads="1"/>
          </p:cNvSpPr>
          <p:nvPr/>
        </p:nvSpPr>
        <p:spPr>
          <a:xfrm>
            <a:off x="1008481" y="1307017"/>
            <a:ext cx="9385396" cy="4336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we’ve learned a lot!</a:t>
            </a:r>
            <a:endParaRPr lang="en-US" sz="3200" dirty="0"/>
          </a:p>
          <a:p>
            <a:pPr>
              <a:defRPr/>
            </a:pPr>
            <a:r>
              <a:rPr lang="en-US" dirty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networking)</a:t>
            </a:r>
            <a:endParaRPr lang="en-US" dirty="0"/>
          </a:p>
          <a:p>
            <a:pPr>
              <a:defRPr/>
            </a:pPr>
            <a:r>
              <a:rPr lang="en-US" dirty="0"/>
              <a:t>traditional routing algorithms</a:t>
            </a:r>
          </a:p>
          <a:p>
            <a:pPr lvl="1">
              <a:defRPr/>
            </a:pPr>
            <a:r>
              <a:rPr lang="en-US" dirty="0"/>
              <a:t>implementation in Internet: OSPF ,</a:t>
            </a:r>
            <a:r>
              <a:rPr lang="en-US" strike="sngStrike" dirty="0"/>
              <a:t> BGP</a:t>
            </a:r>
          </a:p>
          <a:p>
            <a:pPr>
              <a:defRPr/>
            </a:pPr>
            <a:r>
              <a:rPr lang="en-US" strike="sngStrike" dirty="0"/>
              <a:t>SDN controllers</a:t>
            </a:r>
          </a:p>
          <a:p>
            <a:pPr lvl="1">
              <a:defRPr/>
            </a:pPr>
            <a:r>
              <a:rPr lang="en-US" strike="sngStrike" dirty="0"/>
              <a:t>implementation in practice: ODL, ONOS</a:t>
            </a:r>
          </a:p>
          <a:p>
            <a:pPr>
              <a:defRPr/>
            </a:pPr>
            <a:r>
              <a:rPr lang="en-US" strike="sngStrike" dirty="0"/>
              <a:t>Internet Control Message Protocol</a:t>
            </a:r>
          </a:p>
          <a:p>
            <a:pPr>
              <a:defRPr/>
            </a:pPr>
            <a:r>
              <a:rPr lang="en-US" strike="sngStrike" dirty="0"/>
              <a:t>network management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</a:t>
            </a:r>
            <a:r>
              <a:rPr lang="en-US" altLang="en-US" dirty="0">
                <a:cs typeface="Calibri" panose="020F0502020204030204" pitchFamily="34" charset="0"/>
              </a:rPr>
              <a:t>,</a:t>
            </a:r>
            <a:r>
              <a:rPr lang="en-US" altLang="en-US" sz="4400" dirty="0">
                <a:cs typeface="Calibri" panose="020F0502020204030204" pitchFamily="34" charset="0"/>
              </a:rPr>
              <a:t> control plane:  </a:t>
            </a:r>
            <a:r>
              <a:rPr lang="en-US" altLang="en-US" sz="4400" dirty="0">
                <a:solidFill>
                  <a:srgbClr val="C00000"/>
                </a:solidFill>
                <a:cs typeface="Calibri" panose="020F0502020204030204" pitchFamily="34" charset="0"/>
              </a:rPr>
              <a:t>Done!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199399" y="1416044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5 slides</a:t>
            </a:r>
            <a:endParaRPr lang="en-US" sz="44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E7628F0-D594-0B47-9B40-97F92DD3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6" name="Text Box 16">
            <a:extLst>
              <a:ext uri="{FF2B5EF4-FFF2-40B4-BE49-F238E27FC236}">
                <a16:creationId xmlns:a16="http://schemas.microsoft.com/office/drawing/2014/main" id="{42389D8A-00BE-3F4E-A672-5FBDE0DE25A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362" y="222686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0" name="Line 20">
            <a:extLst>
              <a:ext uri="{FF2B5EF4-FFF2-40B4-BE49-F238E27FC236}">
                <a16:creationId xmlns:a16="http://schemas.microsoft.com/office/drawing/2014/main" id="{C6327ACE-9812-0641-8931-64A0CFB1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6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1" name="Line 21">
            <a:extLst>
              <a:ext uri="{FF2B5EF4-FFF2-40B4-BE49-F238E27FC236}">
                <a16:creationId xmlns:a16="http://schemas.microsoft.com/office/drawing/2014/main" id="{8B62D26D-8647-AA48-B558-1D977902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8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2" name="Text Box 22">
            <a:extLst>
              <a:ext uri="{FF2B5EF4-FFF2-40B4-BE49-F238E27FC236}">
                <a16:creationId xmlns:a16="http://schemas.microsoft.com/office/drawing/2014/main" id="{E032986C-0E69-C64C-BCCD-9CA18645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6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63" name="Text Box 23">
            <a:extLst>
              <a:ext uri="{FF2B5EF4-FFF2-40B4-BE49-F238E27FC236}">
                <a16:creationId xmlns:a16="http://schemas.microsoft.com/office/drawing/2014/main" id="{9196401C-C6C6-4841-874F-E4C9CD66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64" name="Text Box 24">
            <a:extLst>
              <a:ext uri="{FF2B5EF4-FFF2-40B4-BE49-F238E27FC236}">
                <a16:creationId xmlns:a16="http://schemas.microsoft.com/office/drawing/2014/main" id="{E7BD555B-E160-5346-82D4-BCF9E63D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65" name="Text Box 25">
            <a:extLst>
              <a:ext uri="{FF2B5EF4-FFF2-40B4-BE49-F238E27FC236}">
                <a16:creationId xmlns:a16="http://schemas.microsoft.com/office/drawing/2014/main" id="{BFAD32FA-8579-6F4B-901E-2DFB5D55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66" name="Text Box 26">
            <a:extLst>
              <a:ext uri="{FF2B5EF4-FFF2-40B4-BE49-F238E27FC236}">
                <a16:creationId xmlns:a16="http://schemas.microsoft.com/office/drawing/2014/main" id="{9477A75E-A636-3F4B-9909-848BA5CF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68" y="18720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700855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4" name="Text Box 56">
            <a:extLst>
              <a:ext uri="{FF2B5EF4-FFF2-40B4-BE49-F238E27FC236}">
                <a16:creationId xmlns:a16="http://schemas.microsoft.com/office/drawing/2014/main" id="{6DADD8BB-11F7-2447-9FCC-5D864B54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20701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5" name="Text Box 57">
            <a:extLst>
              <a:ext uri="{FF2B5EF4-FFF2-40B4-BE49-F238E27FC236}">
                <a16:creationId xmlns:a16="http://schemas.microsoft.com/office/drawing/2014/main" id="{5CB25BE3-30C1-0A41-90C7-82149A0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522930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7   1   0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2" name="Line 64">
            <a:extLst>
              <a:ext uri="{FF2B5EF4-FFF2-40B4-BE49-F238E27FC236}">
                <a16:creationId xmlns:a16="http://schemas.microsoft.com/office/drawing/2014/main" id="{0E7158AD-B22F-7D45-BE45-5A28417E3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3" name="Text Box 65">
            <a:extLst>
              <a:ext uri="{FF2B5EF4-FFF2-40B4-BE49-F238E27FC236}">
                <a16:creationId xmlns:a16="http://schemas.microsoft.com/office/drawing/2014/main" id="{46978D6B-6DAC-7F45-BEB1-D317E94D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3" name="Oval 107">
            <a:extLst>
              <a:ext uri="{FF2B5EF4-FFF2-40B4-BE49-F238E27FC236}">
                <a16:creationId xmlns:a16="http://schemas.microsoft.com/office/drawing/2014/main" id="{D8B66424-DAF2-6B4B-A3EA-1F3A87F8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68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4" name="Rectangle 108">
            <a:extLst>
              <a:ext uri="{FF2B5EF4-FFF2-40B4-BE49-F238E27FC236}">
                <a16:creationId xmlns:a16="http://schemas.microsoft.com/office/drawing/2014/main" id="{46C3C8FD-A834-5848-8F49-E36A80BE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322" y="3416550"/>
            <a:ext cx="3868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x,y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545" name="Line 109">
            <a:extLst>
              <a:ext uri="{FF2B5EF4-FFF2-40B4-BE49-F238E27FC236}">
                <a16:creationId xmlns:a16="http://schemas.microsoft.com/office/drawing/2014/main" id="{521E24B6-6689-494A-B9C4-5536D9945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7817" y="2139668"/>
            <a:ext cx="310172" cy="1304989"/>
          </a:xfrm>
          <a:prstGeom prst="line">
            <a:avLst/>
          </a:prstGeom>
          <a:noFill/>
          <a:ln w="12700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6" name="Rectangle 110">
            <a:extLst>
              <a:ext uri="{FF2B5EF4-FFF2-40B4-BE49-F238E27FC236}">
                <a16:creationId xmlns:a16="http://schemas.microsoft.com/office/drawing/2014/main" id="{B2A02F2F-A1E3-0B4C-A79C-C635D78C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461" y="2260908"/>
            <a:ext cx="3660949" cy="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 =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min{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(z), 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547" name="Line 111">
            <a:extLst>
              <a:ext uri="{FF2B5EF4-FFF2-40B4-BE49-F238E27FC236}">
                <a16:creationId xmlns:a16="http://schemas.microsoft.com/office/drawing/2014/main" id="{0907A64B-C8AD-924E-8F80-30210673ED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6812" y="2116725"/>
            <a:ext cx="805472" cy="338376"/>
          </a:xfrm>
          <a:prstGeom prst="line">
            <a:avLst/>
          </a:prstGeom>
          <a:noFill/>
          <a:ln w="9525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8" name="Text Box 112">
            <a:extLst>
              <a:ext uri="{FF2B5EF4-FFF2-40B4-BE49-F238E27FC236}">
                <a16:creationId xmlns:a16="http://schemas.microsoft.com/office/drawing/2014/main" id="{755B21C5-8034-A140-8D46-F6465D62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743" y="187523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9" name="Text Box 113">
            <a:extLst>
              <a:ext uri="{FF2B5EF4-FFF2-40B4-BE49-F238E27FC236}">
                <a16:creationId xmlns:a16="http://schemas.microsoft.com/office/drawing/2014/main" id="{BB12F587-434B-8040-89E5-C3395240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843" y="1879992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</a:t>
            </a: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2" name="Text Box 117">
            <a:extLst>
              <a:ext uri="{FF2B5EF4-FFF2-40B4-BE49-F238E27FC236}">
                <a16:creationId xmlns:a16="http://schemas.microsoft.com/office/drawing/2014/main" id="{2BC96468-B8D0-7747-BAA8-8ADD15DE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55" y="134341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CAF57-82C1-2845-A7F2-D9378B091BC8}"/>
              </a:ext>
            </a:extLst>
          </p:cNvPr>
          <p:cNvGrpSpPr/>
          <p:nvPr/>
        </p:nvGrpSpPr>
        <p:grpSpPr>
          <a:xfrm>
            <a:off x="2743200" y="1891430"/>
            <a:ext cx="2491320" cy="352127"/>
            <a:chOff x="2743200" y="1891430"/>
            <a:chExt cx="2491320" cy="35212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4D18E1-E29B-3644-B343-3665BCDAB7D3}"/>
                </a:ext>
              </a:extLst>
            </p:cNvPr>
            <p:cNvSpPr/>
            <p:nvPr/>
          </p:nvSpPr>
          <p:spPr>
            <a:xfrm>
              <a:off x="2743200" y="1891430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9971C8F-9E23-804B-AF92-3A64A52A6010}"/>
                </a:ext>
              </a:extLst>
            </p:cNvPr>
            <p:cNvSpPr/>
            <p:nvPr/>
          </p:nvSpPr>
          <p:spPr>
            <a:xfrm>
              <a:off x="4883791" y="1892828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3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  <p:bldP spid="545" grpId="0" animBg="1"/>
      <p:bldP spid="546" grpId="0"/>
      <p:bldP spid="547" grpId="0" animBg="1"/>
      <p:bldP spid="548" grpId="0"/>
      <p:bldP spid="54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424" y="365891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A1FD83-DFE8-5347-B9CE-6C968DD0DF5C}"/>
              </a:ext>
            </a:extLst>
          </p:cNvPr>
          <p:cNvGrpSpPr/>
          <p:nvPr/>
        </p:nvGrpSpPr>
        <p:grpSpPr>
          <a:xfrm>
            <a:off x="3737691" y="1343416"/>
            <a:ext cx="3792537" cy="5105400"/>
            <a:chOff x="2760663" y="1143000"/>
            <a:chExt cx="3792537" cy="5105400"/>
          </a:xfrm>
        </p:grpSpPr>
        <p:sp>
          <p:nvSpPr>
            <p:cNvPr id="116" name="Line 20">
              <a:extLst>
                <a:ext uri="{FF2B5EF4-FFF2-40B4-BE49-F238E27FC236}">
                  <a16:creationId xmlns:a16="http://schemas.microsoft.com/office/drawing/2014/main" id="{4144DB2B-5DFB-074B-B3F3-150454E0C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524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7" name="Line 21">
              <a:extLst>
                <a:ext uri="{FF2B5EF4-FFF2-40B4-BE49-F238E27FC236}">
                  <a16:creationId xmlns:a16="http://schemas.microsoft.com/office/drawing/2014/main" id="{7E1B00D8-0C9F-8C49-AE51-1B80C71A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1752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8" name="Text Box 22">
              <a:extLst>
                <a:ext uri="{FF2B5EF4-FFF2-40B4-BE49-F238E27FC236}">
                  <a16:creationId xmlns:a16="http://schemas.microsoft.com/office/drawing/2014/main" id="{C9FE0AC9-76B8-E844-AEAD-8B55DE4B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366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19" name="Text Box 23">
              <a:extLst>
                <a:ext uri="{FF2B5EF4-FFF2-40B4-BE49-F238E27FC236}">
                  <a16:creationId xmlns:a16="http://schemas.microsoft.com/office/drawing/2014/main" id="{08D2EAF9-30A9-DB4D-BE82-84EE045D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747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0" name="Text Box 24">
              <a:extLst>
                <a:ext uri="{FF2B5EF4-FFF2-40B4-BE49-F238E27FC236}">
                  <a16:creationId xmlns:a16="http://schemas.microsoft.com/office/drawing/2014/main" id="{64F8E11E-A22A-FD49-8A59-46F2A477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052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21" name="Text Box 25">
              <a:extLst>
                <a:ext uri="{FF2B5EF4-FFF2-40B4-BE49-F238E27FC236}">
                  <a16:creationId xmlns:a16="http://schemas.microsoft.com/office/drawing/2014/main" id="{78EC6E18-F467-454C-9F75-2E68E50DF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57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22" name="Text Box 26">
              <a:extLst>
                <a:ext uri="{FF2B5EF4-FFF2-40B4-BE49-F238E27FC236}">
                  <a16:creationId xmlns:a16="http://schemas.microsoft.com/office/drawing/2014/main" id="{91B2EA85-2427-634E-8646-38ADAE3AE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74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C16C8AF6-4A75-B84C-9396-22A308E84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2167732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24" name="Text Box 28">
              <a:extLst>
                <a:ext uri="{FF2B5EF4-FFF2-40B4-BE49-F238E27FC236}">
                  <a16:creationId xmlns:a16="http://schemas.microsoft.com/office/drawing/2014/main" id="{F630FEE9-7CE4-964F-AD1C-14B362CBE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638" y="12239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1DE66E0F-A7EC-2C43-B5D0-23D486D6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2004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6C841A72-C5FE-5949-919A-B4C133D08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429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7" name="Text Box 52">
              <a:extLst>
                <a:ext uri="{FF2B5EF4-FFF2-40B4-BE49-F238E27FC236}">
                  <a16:creationId xmlns:a16="http://schemas.microsoft.com/office/drawing/2014/main" id="{E1492B2F-25A1-6F4E-B5C0-098424DFC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0432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28" name="Text Box 53">
              <a:extLst>
                <a:ext uri="{FF2B5EF4-FFF2-40B4-BE49-F238E27FC236}">
                  <a16:creationId xmlns:a16="http://schemas.microsoft.com/office/drawing/2014/main" id="{9263A0CF-0F83-FD4A-B283-7EAEEA3F9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424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9" name="Text Box 54">
              <a:extLst>
                <a:ext uri="{FF2B5EF4-FFF2-40B4-BE49-F238E27FC236}">
                  <a16:creationId xmlns:a16="http://schemas.microsoft.com/office/drawing/2014/main" id="{E1300D24-831D-C340-A7E6-E9595063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29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0" name="Text Box 55">
              <a:extLst>
                <a:ext uri="{FF2B5EF4-FFF2-40B4-BE49-F238E27FC236}">
                  <a16:creationId xmlns:a16="http://schemas.microsoft.com/office/drawing/2014/main" id="{F5E54AC6-0FCF-3C4D-AE73-40696DC85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033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31" name="Text Box 56">
              <a:extLst>
                <a:ext uri="{FF2B5EF4-FFF2-40B4-BE49-F238E27FC236}">
                  <a16:creationId xmlns:a16="http://schemas.microsoft.com/office/drawing/2014/main" id="{F75153EE-3482-8542-A4C4-AC8C2FC2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42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32" name="Text Box 57">
              <a:extLst>
                <a:ext uri="{FF2B5EF4-FFF2-40B4-BE49-F238E27FC236}">
                  <a16:creationId xmlns:a16="http://schemas.microsoft.com/office/drawing/2014/main" id="{2FDABCC8-77E5-B94A-B85A-F00ADCFC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1" y="38219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33" name="Text Box 58">
              <a:extLst>
                <a:ext uri="{FF2B5EF4-FFF2-40B4-BE49-F238E27FC236}">
                  <a16:creationId xmlns:a16="http://schemas.microsoft.com/office/drawing/2014/main" id="{2F22E984-7BD2-7049-9779-3B2DF065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29003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4DA56E92-6298-ED4D-889D-BD6B87900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276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5" name="Line 60">
              <a:extLst>
                <a:ext uri="{FF2B5EF4-FFF2-40B4-BE49-F238E27FC236}">
                  <a16:creationId xmlns:a16="http://schemas.microsoft.com/office/drawing/2014/main" id="{38288DE2-8F1A-C943-9577-C5AB8F68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3505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30D567A8-C9F8-4A4B-8BCE-538C3C79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1194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37" name="Text Box 62">
              <a:extLst>
                <a:ext uri="{FF2B5EF4-FFF2-40B4-BE49-F238E27FC236}">
                  <a16:creationId xmlns:a16="http://schemas.microsoft.com/office/drawing/2014/main" id="{AB04B685-1C21-974D-9179-86AEFB57F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500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38" name="Text Box 63">
              <a:extLst>
                <a:ext uri="{FF2B5EF4-FFF2-40B4-BE49-F238E27FC236}">
                  <a16:creationId xmlns:a16="http://schemas.microsoft.com/office/drawing/2014/main" id="{B03D6419-FD0C-BE45-8623-BA90BF23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805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9" name="Text Box 64">
              <a:extLst>
                <a:ext uri="{FF2B5EF4-FFF2-40B4-BE49-F238E27FC236}">
                  <a16:creationId xmlns:a16="http://schemas.microsoft.com/office/drawing/2014/main" id="{CE3783B5-28D8-584A-AE17-E49FD4EF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110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0" name="Text Box 65">
              <a:extLst>
                <a:ext uri="{FF2B5EF4-FFF2-40B4-BE49-F238E27FC236}">
                  <a16:creationId xmlns:a16="http://schemas.microsoft.com/office/drawing/2014/main" id="{7E8F8993-5FF5-6B4D-861C-71F030EFC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5004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DA39478D-98E3-2F49-9A5B-27D196B79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38981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42" name="Text Box 67">
              <a:extLst>
                <a:ext uri="{FF2B5EF4-FFF2-40B4-BE49-F238E27FC236}">
                  <a16:creationId xmlns:a16="http://schemas.microsoft.com/office/drawing/2014/main" id="{5708604F-50A0-EE47-9C31-BD29C52EB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7525" y="296545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id="{EADB6CD3-30DA-524F-AF65-29306DF23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4" name="Line 69">
              <a:extLst>
                <a:ext uri="{FF2B5EF4-FFF2-40B4-BE49-F238E27FC236}">
                  <a16:creationId xmlns:a16="http://schemas.microsoft.com/office/drawing/2014/main" id="{D8838154-BF72-B443-877A-456567965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EE34189A-380F-7642-B18C-2F6994F21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72F88910-6649-864E-AAEC-C377BFCD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47" name="Text Box 72">
              <a:extLst>
                <a:ext uri="{FF2B5EF4-FFF2-40B4-BE49-F238E27FC236}">
                  <a16:creationId xmlns:a16="http://schemas.microsoft.com/office/drawing/2014/main" id="{4BB635F1-A540-AB4F-83C9-376DD752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48" name="Text Box 73">
              <a:extLst>
                <a:ext uri="{FF2B5EF4-FFF2-40B4-BE49-F238E27FC236}">
                  <a16:creationId xmlns:a16="http://schemas.microsoft.com/office/drawing/2014/main" id="{F568A4AD-2019-D542-97D8-C2AFECA6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9" name="Text Box 74">
              <a:extLst>
                <a:ext uri="{FF2B5EF4-FFF2-40B4-BE49-F238E27FC236}">
                  <a16:creationId xmlns:a16="http://schemas.microsoft.com/office/drawing/2014/main" id="{88E09B4A-0DA1-F04F-AAFE-01DC62D23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50" name="Text Box 75">
              <a:extLst>
                <a:ext uri="{FF2B5EF4-FFF2-40B4-BE49-F238E27FC236}">
                  <a16:creationId xmlns:a16="http://schemas.microsoft.com/office/drawing/2014/main" id="{6CC4F39D-0234-674C-BA5C-63BA885E2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755357" y="556339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51" name="Text Box 76">
              <a:extLst>
                <a:ext uri="{FF2B5EF4-FFF2-40B4-BE49-F238E27FC236}">
                  <a16:creationId xmlns:a16="http://schemas.microsoft.com/office/drawing/2014/main" id="{3E4793D5-141B-0C42-BD5E-F6B69C64B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5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52" name="Line 77">
              <a:extLst>
                <a:ext uri="{FF2B5EF4-FFF2-40B4-BE49-F238E27FC236}">
                  <a16:creationId xmlns:a16="http://schemas.microsoft.com/office/drawing/2014/main" id="{14CE36D0-CF05-864A-8A09-B8653E140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" name="Line 78">
              <a:extLst>
                <a:ext uri="{FF2B5EF4-FFF2-40B4-BE49-F238E27FC236}">
                  <a16:creationId xmlns:a16="http://schemas.microsoft.com/office/drawing/2014/main" id="{BB876A47-1C89-404D-9919-C79C83D18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4" name="Text Box 79">
              <a:extLst>
                <a:ext uri="{FF2B5EF4-FFF2-40B4-BE49-F238E27FC236}">
                  <a16:creationId xmlns:a16="http://schemas.microsoft.com/office/drawing/2014/main" id="{7E9BE629-82FC-AF43-8B11-C1B6B6AFA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55" name="Text Box 80">
              <a:extLst>
                <a:ext uri="{FF2B5EF4-FFF2-40B4-BE49-F238E27FC236}">
                  <a16:creationId xmlns:a16="http://schemas.microsoft.com/office/drawing/2014/main" id="{767F888D-5357-B247-ABF9-36B87547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56" name="Text Box 81">
              <a:extLst>
                <a:ext uri="{FF2B5EF4-FFF2-40B4-BE49-F238E27FC236}">
                  <a16:creationId xmlns:a16="http://schemas.microsoft.com/office/drawing/2014/main" id="{C6F0E942-31EE-1C44-AB02-8705C1B07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57" name="Text Box 82">
              <a:extLst>
                <a:ext uri="{FF2B5EF4-FFF2-40B4-BE49-F238E27FC236}">
                  <a16:creationId xmlns:a16="http://schemas.microsoft.com/office/drawing/2014/main" id="{F7D75BA4-0A9F-BA41-AF22-E195DE013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58" name="Text Box 83">
              <a:extLst>
                <a:ext uri="{FF2B5EF4-FFF2-40B4-BE49-F238E27FC236}">
                  <a16:creationId xmlns:a16="http://schemas.microsoft.com/office/drawing/2014/main" id="{8353E28B-E861-E04B-9CAC-11C865E2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59" name="Text Box 84">
              <a:extLst>
                <a:ext uri="{FF2B5EF4-FFF2-40B4-BE49-F238E27FC236}">
                  <a16:creationId xmlns:a16="http://schemas.microsoft.com/office/drawing/2014/main" id="{3F36A84A-276A-DF42-B597-7B39AB5FD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2" y="55316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60" name="Text Box 85">
              <a:extLst>
                <a:ext uri="{FF2B5EF4-FFF2-40B4-BE49-F238E27FC236}">
                  <a16:creationId xmlns:a16="http://schemas.microsoft.com/office/drawing/2014/main" id="{A7F5CC85-9234-BB46-B11F-06C095943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0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61" name="Text Box 103">
              <a:extLst>
                <a:ext uri="{FF2B5EF4-FFF2-40B4-BE49-F238E27FC236}">
                  <a16:creationId xmlns:a16="http://schemas.microsoft.com/office/drawing/2014/main" id="{96789DF3-57A4-E34A-93AB-C449DE36D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771900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2" name="Text Box 104">
              <a:extLst>
                <a:ext uri="{FF2B5EF4-FFF2-40B4-BE49-F238E27FC236}">
                  <a16:creationId xmlns:a16="http://schemas.microsoft.com/office/drawing/2014/main" id="{96DC6239-1589-6D4F-AABD-57B6E96D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110038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63" name="Text Box 105">
              <a:extLst>
                <a:ext uri="{FF2B5EF4-FFF2-40B4-BE49-F238E27FC236}">
                  <a16:creationId xmlns:a16="http://schemas.microsoft.com/office/drawing/2014/main" id="{7455A733-B4AF-AC45-B037-A657FB2B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55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4" name="Text Box 106">
              <a:extLst>
                <a:ext uri="{FF2B5EF4-FFF2-40B4-BE49-F238E27FC236}">
                  <a16:creationId xmlns:a16="http://schemas.microsoft.com/office/drawing/2014/main" id="{B7D34B7B-6C05-C742-BC5A-FAC79E89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5" name="Text Box 107">
              <a:extLst>
                <a:ext uri="{FF2B5EF4-FFF2-40B4-BE49-F238E27FC236}">
                  <a16:creationId xmlns:a16="http://schemas.microsoft.com/office/drawing/2014/main" id="{A05361A9-24BB-C941-9778-99FA2306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0955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66" name="Text Box 108">
              <a:extLst>
                <a:ext uri="{FF2B5EF4-FFF2-40B4-BE49-F238E27FC236}">
                  <a16:creationId xmlns:a16="http://schemas.microsoft.com/office/drawing/2014/main" id="{09A4DD37-56D5-F44F-87FF-73055D37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433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7" name="Text Box 109">
              <a:extLst>
                <a:ext uri="{FF2B5EF4-FFF2-40B4-BE49-F238E27FC236}">
                  <a16:creationId xmlns:a16="http://schemas.microsoft.com/office/drawing/2014/main" id="{DDFCB738-7B77-3145-AD8A-D8D6FFF76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825875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8" name="Text Box 110">
              <a:extLst>
                <a:ext uri="{FF2B5EF4-FFF2-40B4-BE49-F238E27FC236}">
                  <a16:creationId xmlns:a16="http://schemas.microsoft.com/office/drawing/2014/main" id="{8D3448C5-9AAA-8544-B930-DCC7AA33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9" name="Text Box 111">
              <a:extLst>
                <a:ext uri="{FF2B5EF4-FFF2-40B4-BE49-F238E27FC236}">
                  <a16:creationId xmlns:a16="http://schemas.microsoft.com/office/drawing/2014/main" id="{5F7526AB-6759-C44E-AB91-7171F6C8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481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70" name="Text Box 112">
              <a:extLst>
                <a:ext uri="{FF2B5EF4-FFF2-40B4-BE49-F238E27FC236}">
                  <a16:creationId xmlns:a16="http://schemas.microsoft.com/office/drawing/2014/main" id="{D9D57209-1A4D-4C4B-BF5C-85589FEF5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1100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71" name="Line 119">
              <a:extLst>
                <a:ext uri="{FF2B5EF4-FFF2-40B4-BE49-F238E27FC236}">
                  <a16:creationId xmlns:a16="http://schemas.microsoft.com/office/drawing/2014/main" id="{05008BB1-8BC7-5D41-989B-D3579E28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981200"/>
              <a:ext cx="7620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2" name="Line 120">
              <a:extLst>
                <a:ext uri="{FF2B5EF4-FFF2-40B4-BE49-F238E27FC236}">
                  <a16:creationId xmlns:a16="http://schemas.microsoft.com/office/drawing/2014/main" id="{6FD1E4DD-CD67-F84C-B839-92CF570F8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057400"/>
              <a:ext cx="83820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3" name="Line 121">
              <a:extLst>
                <a:ext uri="{FF2B5EF4-FFF2-40B4-BE49-F238E27FC236}">
                  <a16:creationId xmlns:a16="http://schemas.microsoft.com/office/drawing/2014/main" id="{8575679C-3BDE-A64C-A026-C74CE64AF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2743200"/>
              <a:ext cx="114300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4" name="Line 122">
              <a:extLst>
                <a:ext uri="{FF2B5EF4-FFF2-40B4-BE49-F238E27FC236}">
                  <a16:creationId xmlns:a16="http://schemas.microsoft.com/office/drawing/2014/main" id="{42375F01-8C94-A74A-B05B-ABAE77F45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419600"/>
              <a:ext cx="1066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B26A55CF-0250-0A45-85E3-4CF355F1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867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6" name="Text Box 187">
              <a:extLst>
                <a:ext uri="{FF2B5EF4-FFF2-40B4-BE49-F238E27FC236}">
                  <a16:creationId xmlns:a16="http://schemas.microsoft.com/office/drawing/2014/main" id="{F2D1616A-CCD3-4243-B3B5-C825CA7D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50332" y="20264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77" name="Line 191">
              <a:extLst>
                <a:ext uri="{FF2B5EF4-FFF2-40B4-BE49-F238E27FC236}">
                  <a16:creationId xmlns:a16="http://schemas.microsoft.com/office/drawing/2014/main" id="{C20FA117-F592-384A-B960-75274EE77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447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8" name="Line 192">
              <a:extLst>
                <a:ext uri="{FF2B5EF4-FFF2-40B4-BE49-F238E27FC236}">
                  <a16:creationId xmlns:a16="http://schemas.microsoft.com/office/drawing/2014/main" id="{AF724175-D92A-FB41-A9DC-F9F2FF210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1676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9" name="Text Box 193">
              <a:extLst>
                <a:ext uri="{FF2B5EF4-FFF2-40B4-BE49-F238E27FC236}">
                  <a16:creationId xmlns:a16="http://schemas.microsoft.com/office/drawing/2014/main" id="{D438CFFD-2388-3A48-AE2E-E88A70864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2906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80" name="Text Box 194">
              <a:extLst>
                <a:ext uri="{FF2B5EF4-FFF2-40B4-BE49-F238E27FC236}">
                  <a16:creationId xmlns:a16="http://schemas.microsoft.com/office/drawing/2014/main" id="{4AC2DE6F-3A8C-5C43-9513-91B581506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67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81" name="Text Box 195">
              <a:extLst>
                <a:ext uri="{FF2B5EF4-FFF2-40B4-BE49-F238E27FC236}">
                  <a16:creationId xmlns:a16="http://schemas.microsoft.com/office/drawing/2014/main" id="{8ADFA607-B746-E34D-8F61-F586237C0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97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82" name="Text Box 196">
              <a:extLst>
                <a:ext uri="{FF2B5EF4-FFF2-40B4-BE49-F238E27FC236}">
                  <a16:creationId xmlns:a16="http://schemas.microsoft.com/office/drawing/2014/main" id="{1538966C-7C10-DF4B-9641-E32F6FEA9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281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83" name="Text Box 197">
              <a:extLst>
                <a:ext uri="{FF2B5EF4-FFF2-40B4-BE49-F238E27FC236}">
                  <a16:creationId xmlns:a16="http://schemas.microsoft.com/office/drawing/2014/main" id="{0C8F8A7C-6C51-AA46-8F5D-CDCB0F4C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16716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184" name="Text Box 225">
              <a:extLst>
                <a:ext uri="{FF2B5EF4-FFF2-40B4-BE49-F238E27FC236}">
                  <a16:creationId xmlns:a16="http://schemas.microsoft.com/office/drawing/2014/main" id="{62C1EEE0-67B4-D645-B265-9F9CCAEBA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0066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85" name="Text Box 226">
              <a:extLst>
                <a:ext uri="{FF2B5EF4-FFF2-40B4-BE49-F238E27FC236}">
                  <a16:creationId xmlns:a16="http://schemas.microsoft.com/office/drawing/2014/main" id="{A3212B60-A7BB-5C4B-B2DB-B3879F6E8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322513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86" name="Oval 274">
              <a:extLst>
                <a:ext uri="{FF2B5EF4-FFF2-40B4-BE49-F238E27FC236}">
                  <a16:creationId xmlns:a16="http://schemas.microsoft.com/office/drawing/2014/main" id="{2191A68F-F0CF-5A43-BA0E-0AA2147F1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1676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Text Box 279">
              <a:extLst>
                <a:ext uri="{FF2B5EF4-FFF2-40B4-BE49-F238E27FC236}">
                  <a16:creationId xmlns:a16="http://schemas.microsoft.com/office/drawing/2014/main" id="{35AE3563-0144-2149-B342-8E35061D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713" y="16748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</a:t>
              </a:r>
            </a:p>
          </p:txBody>
        </p:sp>
        <p:sp>
          <p:nvSpPr>
            <p:cNvPr id="188" name="Text Box 280">
              <a:extLst>
                <a:ext uri="{FF2B5EF4-FFF2-40B4-BE49-F238E27FC236}">
                  <a16:creationId xmlns:a16="http://schemas.microsoft.com/office/drawing/2014/main" id="{FB65B54C-B8C4-EC4A-B89D-DE20BB7CB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813" y="167957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</a:t>
              </a:r>
            </a:p>
          </p:txBody>
        </p:sp>
        <p:sp>
          <p:nvSpPr>
            <p:cNvPr id="189" name="Text Box 283">
              <a:extLst>
                <a:ext uri="{FF2B5EF4-FFF2-40B4-BE49-F238E27FC236}">
                  <a16:creationId xmlns:a16="http://schemas.microsoft.com/office/drawing/2014/main" id="{3BE681BC-63E4-5448-8CC2-0E1459AC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114300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</p:grpSp>
      <p:sp>
        <p:nvSpPr>
          <p:cNvPr id="190" name="Line 64">
            <a:extLst>
              <a:ext uri="{FF2B5EF4-FFF2-40B4-BE49-F238E27FC236}">
                <a16:creationId xmlns:a16="http://schemas.microsoft.com/office/drawing/2014/main" id="{8605E1E4-D849-BB4E-B06D-F9D938345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1" name="Text Box 65">
            <a:extLst>
              <a:ext uri="{FF2B5EF4-FFF2-40B4-BE49-F238E27FC236}">
                <a16:creationId xmlns:a16="http://schemas.microsoft.com/office/drawing/2014/main" id="{277C3140-A4C8-3848-91EA-B31F85BA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305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19839</TotalTime>
  <Words>8630</Words>
  <Application>Microsoft Macintosh PowerPoint</Application>
  <PresentationFormat>Widescreen</PresentationFormat>
  <Paragraphs>2599</Paragraphs>
  <Slides>73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ZapfDingbats</vt:lpstr>
      <vt:lpstr>Arial</vt:lpstr>
      <vt:lpstr>Calibri</vt:lpstr>
      <vt:lpstr>Calibri Light</vt:lpstr>
      <vt:lpstr>Comic Sans MS</vt:lpstr>
      <vt:lpstr>Gill Sans MT</vt:lpstr>
      <vt:lpstr>Monotype Sorts</vt:lpstr>
      <vt:lpstr>Times New Roman</vt:lpstr>
      <vt:lpstr>Wingdings</vt:lpstr>
      <vt:lpstr>Office Theme</vt:lpstr>
      <vt:lpstr>1_Office Theme</vt:lpstr>
      <vt:lpstr>PowerPoint Presentation</vt:lpstr>
      <vt:lpstr>Network layer control plane: our goals</vt:lpstr>
      <vt:lpstr>Network layer: “control plane” roadmap</vt:lpstr>
      <vt:lpstr>Network-layer functions</vt:lpstr>
      <vt:lpstr>Per-router control plane</vt:lpstr>
      <vt:lpstr>Software-Defined Networking (SDN)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Example of Dijkstra’s Routing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  <vt:lpstr>Network layer: “control plane” roadmap</vt:lpstr>
      <vt:lpstr>Making routing scalable</vt:lpstr>
      <vt:lpstr>Internet approach to scalable routing</vt:lpstr>
      <vt:lpstr>Interconnected ASes</vt:lpstr>
      <vt:lpstr>Inter-AS routing:  a role in intradomain forwarding</vt:lpstr>
      <vt:lpstr>Inter-AS routing:  routing within an AS</vt:lpstr>
      <vt:lpstr>OSPF (Open Shortest Path First) routing</vt:lpstr>
      <vt:lpstr>Hierarchical OSPF</vt:lpstr>
      <vt:lpstr>Network layer:  Summary</vt:lpstr>
      <vt:lpstr>Network layer, control plane:  Done!</vt:lpstr>
      <vt:lpstr>Additional Chapter 5 slides</vt:lpstr>
      <vt:lpstr>Distance vector: another example</vt:lpstr>
      <vt:lpstr>Distance vector: 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H. Jonathan  Chao</cp:lastModifiedBy>
  <cp:revision>715</cp:revision>
  <dcterms:created xsi:type="dcterms:W3CDTF">2020-01-18T07:24:59Z</dcterms:created>
  <dcterms:modified xsi:type="dcterms:W3CDTF">2021-03-05T09:43:27Z</dcterms:modified>
</cp:coreProperties>
</file>