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94" r:id="rId2"/>
    <p:sldId id="129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A7426-AA1B-4179-9138-0309723E1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C5262-BA84-479D-A60D-760630540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AF421-8E89-4A16-B2AA-0166C385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BE3C6-F2CA-4DBD-8EC4-8E9D0F5B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C20E3-FEA4-43B7-B302-D564859B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1734E-BBE6-4DF0-861F-3E26AE2A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97B87-B218-4D10-BB7B-B62F142D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D2CA4-8A3C-4D31-A84D-3938495A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C2B9D-2343-42EF-8C21-82BA9E6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F14AF-C8AD-4410-A74D-0AB4ECFB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3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407E5-CD4D-4CEE-A015-71221CA02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32DB5-6C1A-4A24-8031-A14C57E8D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28DB7-5FF8-443E-8AC7-804E4399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29C76-C068-4BE2-BDAA-F0D93162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2EBE9-411C-4D71-9472-58A695B8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9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545CE-7F11-4C76-862D-454A80DF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E7963-72F5-489D-BFEE-B0449696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0B703-FEF8-4CB7-9D9E-644E3AAB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50277-B7DD-4CBE-8F07-1668129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0CBA7-F58D-47A3-8DDE-9E17E5B0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9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E9C0-9C26-4E59-B0B4-E964FE43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E3615-E375-4C37-9B03-67A420F7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5CC87-EE79-4DD6-96AF-7A9D9FC9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B48FB-0004-414F-BB1F-70908828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1F5E7-FE05-4CCC-AF2B-7F310A05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C6390-8252-4BDD-9C01-BA28B994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9FBDB-8DE7-429F-9911-ED2DEF819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7DE4E-7B3C-408F-ABC3-741A2992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7C420-02FF-4EAD-B8C7-3BBF9E07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68CF5-CAF6-471D-A153-785C3710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865C3-FCD4-464F-A575-02DFDD4F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1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2CCEB-EC4C-4D7F-83DF-D37F9E56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FB5A2-98F2-41F9-871C-EB56C668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FA51B-11C6-4AD8-A71E-C801255A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23D116-6C2D-4E0E-8E60-82F68646D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A68B9C-47CD-47A3-AFC3-7787C8447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04EAFB-585C-4F18-8BC1-606F62D6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B2977C-653B-480B-842E-E56990B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E5DF4E-D18C-480F-9123-FEFFD832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3843A-8528-4A50-8552-747EF20D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1EA3D7-3C4D-4F79-A3BE-B6B64F98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CCE312-72CA-4AB2-A402-0B2083D5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23755-0F87-4980-94BB-5C901BEB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67876C-9270-4F45-853D-197F817B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CB452-B5F9-4406-9B9B-E121900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826EF-CCE5-462F-9E95-7A2984FA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77D70-EF57-4F1C-8312-92FC54C8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B8A55-AE10-47F5-9140-9BDD08FA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2FACA6-4EBC-4F06-AB92-F1275A68D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1323A-08B5-44BF-B8C3-80978346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0CFE6-EA34-4F0C-90D9-73628333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DE06B-EC92-4CF0-8B34-DECE30C7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BFBCC-AB5B-4887-B2D7-7FF3D4AD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84252-A377-4736-B6C6-B7055A2BF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6F579-B920-41B2-B6A6-0DF141989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83F8B-D660-4C5B-9077-29237C3C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4C217-B121-4887-A7A7-CD7ED7AF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8625C-F84D-48FA-86BB-4A3EADC5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9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55C69-66B6-48BB-B37C-C91C81B8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D8E00-CDE7-4959-A673-D5AD2892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4D7B-F477-471B-B7A7-8969427D7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C315-55C3-4766-80FD-B39E6F5A844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FA32B-A33F-447D-B0BA-FE8C3A5AC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352DE-30AF-422A-93C6-0994E5F3D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D481-4516-41A0-A20F-B6F1DE817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5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wmf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ounded Rectangle 101">
            <a:extLst>
              <a:ext uri="{FF2B5EF4-FFF2-40B4-BE49-F238E27FC236}">
                <a16:creationId xmlns:a16="http://schemas.microsoft.com/office/drawing/2014/main" id="{D37F9B60-9247-4070-81B7-D3BC669AF37C}"/>
              </a:ext>
            </a:extLst>
          </p:cNvPr>
          <p:cNvSpPr/>
          <p:nvPr/>
        </p:nvSpPr>
        <p:spPr>
          <a:xfrm>
            <a:off x="1936940" y="3628556"/>
            <a:ext cx="3243641" cy="30509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 Box 4">
            <a:extLst>
              <a:ext uri="{FF2B5EF4-FFF2-40B4-BE49-F238E27FC236}">
                <a16:creationId xmlns:a16="http://schemas.microsoft.com/office/drawing/2014/main" id="{AF425AA5-D172-4D12-83DC-91421B77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107" y="6071095"/>
            <a:ext cx="3080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46" name="Rounded Rectangle 3">
            <a:extLst>
              <a:ext uri="{FF2B5EF4-FFF2-40B4-BE49-F238E27FC236}">
                <a16:creationId xmlns:a16="http://schemas.microsoft.com/office/drawing/2014/main" id="{92BBFCF7-2EAA-427B-AD50-15158D6D997F}"/>
              </a:ext>
            </a:extLst>
          </p:cNvPr>
          <p:cNvSpPr/>
          <p:nvPr/>
        </p:nvSpPr>
        <p:spPr>
          <a:xfrm>
            <a:off x="6026164" y="3901561"/>
            <a:ext cx="3231227" cy="27779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 Box 4">
            <a:extLst>
              <a:ext uri="{FF2B5EF4-FFF2-40B4-BE49-F238E27FC236}">
                <a16:creationId xmlns:a16="http://schemas.microsoft.com/office/drawing/2014/main" id="{C90C6039-238E-4DE7-B9F8-B7CA51A77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257" y="6070741"/>
            <a:ext cx="15022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pic>
        <p:nvPicPr>
          <p:cNvPr id="6" name="Picture 4" descr="Bob">
            <a:extLst>
              <a:ext uri="{FF2B5EF4-FFF2-40B4-BE49-F238E27FC236}">
                <a16:creationId xmlns:a16="http://schemas.microsoft.com/office/drawing/2014/main" id="{AB503C5A-94BE-4F43-9896-48A12CC6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0979" y="4675009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ounded Rectangle 101">
            <a:extLst>
              <a:ext uri="{FF2B5EF4-FFF2-40B4-BE49-F238E27FC236}">
                <a16:creationId xmlns:a16="http://schemas.microsoft.com/office/drawing/2014/main" id="{596CD104-1E32-4FB4-8C20-00424D06D02E}"/>
              </a:ext>
            </a:extLst>
          </p:cNvPr>
          <p:cNvSpPr/>
          <p:nvPr/>
        </p:nvSpPr>
        <p:spPr>
          <a:xfrm>
            <a:off x="1776076" y="324961"/>
            <a:ext cx="3133618" cy="2723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6BE9B38-B63B-45BA-AD30-CCCA9EB229F4}"/>
              </a:ext>
            </a:extLst>
          </p:cNvPr>
          <p:cNvSpPr/>
          <p:nvPr/>
        </p:nvSpPr>
        <p:spPr>
          <a:xfrm>
            <a:off x="6319090" y="283234"/>
            <a:ext cx="2610678" cy="3286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545BAB7E-57F4-4411-AD7A-43797B5CDCAA}"/>
              </a:ext>
            </a:extLst>
          </p:cNvPr>
          <p:cNvSpPr>
            <a:spLocks/>
          </p:cNvSpPr>
          <p:nvPr/>
        </p:nvSpPr>
        <p:spPr bwMode="auto">
          <a:xfrm>
            <a:off x="9845067" y="1723027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CA4F40D-B207-4548-A394-713BF0F6C3B4}"/>
              </a:ext>
            </a:extLst>
          </p:cNvPr>
          <p:cNvSpPr>
            <a:spLocks/>
          </p:cNvSpPr>
          <p:nvPr/>
        </p:nvSpPr>
        <p:spPr bwMode="auto">
          <a:xfrm>
            <a:off x="3129967" y="1176098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A45093-1A68-431A-8D1F-2D7F90ED1C34}"/>
              </a:ext>
            </a:extLst>
          </p:cNvPr>
          <p:cNvGrpSpPr>
            <a:grpSpLocks/>
          </p:cNvGrpSpPr>
          <p:nvPr/>
        </p:nvGrpSpPr>
        <p:grpSpPr bwMode="auto">
          <a:xfrm>
            <a:off x="2404480" y="680798"/>
            <a:ext cx="754063" cy="725487"/>
            <a:chOff x="694" y="2457"/>
            <a:chExt cx="475" cy="4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4C45-972F-47C2-BC9E-05294BFFD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E3F77AE7-7E8C-4C96-9E26-D35D55699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C69FEB12-E0B7-494B-87A4-A27008C49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E6E7A7-E00F-4C4C-86D4-B6A0FD30E7C7}"/>
              </a:ext>
            </a:extLst>
          </p:cNvPr>
          <p:cNvGrpSpPr>
            <a:grpSpLocks/>
          </p:cNvGrpSpPr>
          <p:nvPr/>
        </p:nvGrpSpPr>
        <p:grpSpPr bwMode="auto">
          <a:xfrm>
            <a:off x="3271255" y="674448"/>
            <a:ext cx="757238" cy="714375"/>
            <a:chOff x="1541" y="1987"/>
            <a:chExt cx="477" cy="4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11A1C1-254E-4509-AD02-7136EF46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20395ADD-1FA0-44A4-8D35-389D83F2F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1C8596CB-261F-4B0E-8C7B-64CE737A6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9E13270-5DE6-49E4-A824-CF1EF434E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B48B39ED-09B5-42A2-A2C6-84FE6333020D}"/>
              </a:ext>
            </a:extLst>
          </p:cNvPr>
          <p:cNvGrpSpPr>
            <a:grpSpLocks/>
          </p:cNvGrpSpPr>
          <p:nvPr/>
        </p:nvGrpSpPr>
        <p:grpSpPr bwMode="auto">
          <a:xfrm>
            <a:off x="4116097" y="767558"/>
            <a:ext cx="2516191" cy="1052511"/>
            <a:chOff x="1293" y="2574"/>
            <a:chExt cx="1585" cy="663"/>
          </a:xfrm>
        </p:grpSpPr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49E956C4-3DD6-4F08-B7F2-4F7DBBA64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2695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EAA67A65-32B2-4DBD-ABE0-BFF229041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574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0F468784-F7BB-45F2-90FA-F5F3B6AE6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3004"/>
              <a:ext cx="12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m’= </a:t>
              </a:r>
              <a:r>
                <a:rPr lang="en-US" altLang="zh-CN" sz="1800" dirty="0">
                  <a:latin typeface="Arial" charset="0"/>
                  <a:cs typeface="Arial" charset="0"/>
                </a:rPr>
                <a:t>m</a:t>
              </a:r>
              <a:r>
                <a:rPr lang="en-US" sz="1800" dirty="0">
                  <a:latin typeface="Arial" charset="0"/>
                  <a:cs typeface="Arial" charset="0"/>
                </a:rPr>
                <a:t> + 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</p:grpSp>
      <p:sp>
        <p:nvSpPr>
          <p:cNvPr id="24" name="Freeform 29">
            <a:extLst>
              <a:ext uri="{FF2B5EF4-FFF2-40B4-BE49-F238E27FC236}">
                <a16:creationId xmlns:a16="http://schemas.microsoft.com/office/drawing/2014/main" id="{86AFD787-D1D1-4421-AB6A-0D6782BC34CD}"/>
              </a:ext>
            </a:extLst>
          </p:cNvPr>
          <p:cNvSpPr>
            <a:spLocks/>
          </p:cNvSpPr>
          <p:nvPr/>
        </p:nvSpPr>
        <p:spPr bwMode="auto">
          <a:xfrm flipV="1">
            <a:off x="2166046" y="2011123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1337A697-D57C-42E4-93E0-8C6820C22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214" y="95251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pic>
        <p:nvPicPr>
          <p:cNvPr id="26" name="Picture 35" descr="BS00768_[1]">
            <a:extLst>
              <a:ext uri="{FF2B5EF4-FFF2-40B4-BE49-F238E27FC236}">
                <a16:creationId xmlns:a16="http://schemas.microsoft.com/office/drawing/2014/main" id="{E78E78BC-9614-4F12-93A1-1A20E66C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92988" y="48494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6" descr="Alice">
            <a:extLst>
              <a:ext uri="{FF2B5EF4-FFF2-40B4-BE49-F238E27FC236}">
                <a16:creationId xmlns:a16="http://schemas.microsoft.com/office/drawing/2014/main" id="{574AD194-5754-4E01-8F1D-DEDD1C9E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20" y="147240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44">
            <a:extLst>
              <a:ext uri="{FF2B5EF4-FFF2-40B4-BE49-F238E27FC236}">
                <a16:creationId xmlns:a16="http://schemas.microsoft.com/office/drawing/2014/main" id="{403C14F4-6224-4750-B461-A2705AE0C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517" y="2180365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cxnSp>
        <p:nvCxnSpPr>
          <p:cNvPr id="29" name="Straight Arrow Connector 197">
            <a:extLst>
              <a:ext uri="{FF2B5EF4-FFF2-40B4-BE49-F238E27FC236}">
                <a16:creationId xmlns:a16="http://schemas.microsoft.com/office/drawing/2014/main" id="{0C304004-DB42-4D58-8E8D-BB5651E662E2}"/>
              </a:ext>
            </a:extLst>
          </p:cNvPr>
          <p:cNvCxnSpPr>
            <a:cxnSpLocks/>
          </p:cNvCxnSpPr>
          <p:nvPr/>
        </p:nvCxnSpPr>
        <p:spPr>
          <a:xfrm flipV="1">
            <a:off x="4332134" y="1796505"/>
            <a:ext cx="2527576" cy="4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5">
            <a:extLst>
              <a:ext uri="{FF2B5EF4-FFF2-40B4-BE49-F238E27FC236}">
                <a16:creationId xmlns:a16="http://schemas.microsoft.com/office/drawing/2014/main" id="{DFAA9F32-26FA-44DE-8D42-0E08B7425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854" y="1927332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grpSp>
        <p:nvGrpSpPr>
          <p:cNvPr id="31" name="Group 202">
            <a:extLst>
              <a:ext uri="{FF2B5EF4-FFF2-40B4-BE49-F238E27FC236}">
                <a16:creationId xmlns:a16="http://schemas.microsoft.com/office/drawing/2014/main" id="{479054F4-0877-4C14-ABC4-DD4B7EF8B7FD}"/>
              </a:ext>
            </a:extLst>
          </p:cNvPr>
          <p:cNvGrpSpPr/>
          <p:nvPr/>
        </p:nvGrpSpPr>
        <p:grpSpPr>
          <a:xfrm>
            <a:off x="3942284" y="1511028"/>
            <a:ext cx="389850" cy="584775"/>
            <a:chOff x="9846364" y="1192696"/>
            <a:chExt cx="389850" cy="584775"/>
          </a:xfrm>
        </p:grpSpPr>
        <p:sp>
          <p:nvSpPr>
            <p:cNvPr id="32" name="Oval 203">
              <a:extLst>
                <a:ext uri="{FF2B5EF4-FFF2-40B4-BE49-F238E27FC236}">
                  <a16:creationId xmlns:a16="http://schemas.microsoft.com/office/drawing/2014/main" id="{3B38966D-B9C9-4E20-9171-DAA8076F3F84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204">
              <a:extLst>
                <a:ext uri="{FF2B5EF4-FFF2-40B4-BE49-F238E27FC236}">
                  <a16:creationId xmlns:a16="http://schemas.microsoft.com/office/drawing/2014/main" id="{E9E5120D-7834-4FC4-9064-70147C2D54EA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2C584D55-4729-49EC-ACED-4F7EC0CA01FE}"/>
              </a:ext>
            </a:extLst>
          </p:cNvPr>
          <p:cNvCxnSpPr>
            <a:cxnSpLocks/>
          </p:cNvCxnSpPr>
          <p:nvPr/>
        </p:nvCxnSpPr>
        <p:spPr>
          <a:xfrm>
            <a:off x="2168997" y="1178619"/>
            <a:ext cx="227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13">
            <a:extLst>
              <a:ext uri="{FF2B5EF4-FFF2-40B4-BE49-F238E27FC236}">
                <a16:creationId xmlns:a16="http://schemas.microsoft.com/office/drawing/2014/main" id="{90E589BB-A53C-41C7-B8B2-0E54EC7E3E25}"/>
              </a:ext>
            </a:extLst>
          </p:cNvPr>
          <p:cNvCxnSpPr/>
          <p:nvPr/>
        </p:nvCxnSpPr>
        <p:spPr>
          <a:xfrm>
            <a:off x="3628186" y="53928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66">
            <a:extLst>
              <a:ext uri="{FF2B5EF4-FFF2-40B4-BE49-F238E27FC236}">
                <a16:creationId xmlns:a16="http://schemas.microsoft.com/office/drawing/2014/main" id="{3BE040EA-C2D0-42CE-8441-367CF0EF5754}"/>
              </a:ext>
            </a:extLst>
          </p:cNvPr>
          <p:cNvCxnSpPr>
            <a:cxnSpLocks/>
          </p:cNvCxnSpPr>
          <p:nvPr/>
        </p:nvCxnSpPr>
        <p:spPr>
          <a:xfrm>
            <a:off x="8810499" y="2112035"/>
            <a:ext cx="110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9" descr="BS00592_[1]">
            <a:extLst>
              <a:ext uri="{FF2B5EF4-FFF2-40B4-BE49-F238E27FC236}">
                <a16:creationId xmlns:a16="http://schemas.microsoft.com/office/drawing/2014/main" id="{C2D3A34F-3221-4A21-A6B4-CBAE2C72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381" y="177866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 descr="BS00768_[1]">
            <a:extLst>
              <a:ext uri="{FF2B5EF4-FFF2-40B4-BE49-F238E27FC236}">
                <a16:creationId xmlns:a16="http://schemas.microsoft.com/office/drawing/2014/main" id="{AC236FAF-A753-43D1-B5C5-34D2720B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372791" y="98805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10">
            <a:extLst>
              <a:ext uri="{FF2B5EF4-FFF2-40B4-BE49-F238E27FC236}">
                <a16:creationId xmlns:a16="http://schemas.microsoft.com/office/drawing/2014/main" id="{C591EAE3-8018-4E17-9AD7-8650B30829E0}"/>
              </a:ext>
            </a:extLst>
          </p:cNvPr>
          <p:cNvGrpSpPr>
            <a:grpSpLocks/>
          </p:cNvGrpSpPr>
          <p:nvPr/>
        </p:nvGrpSpPr>
        <p:grpSpPr bwMode="auto">
          <a:xfrm>
            <a:off x="6945754" y="1248401"/>
            <a:ext cx="754063" cy="727075"/>
            <a:chOff x="1645" y="264"/>
            <a:chExt cx="475" cy="458"/>
          </a:xfrm>
        </p:grpSpPr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DBE5C394-28F8-40D8-820C-70EC9F088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D403A94A-E540-4C6B-A8A6-FB00DF9D4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42" name="Text Box 13">
              <a:extLst>
                <a:ext uri="{FF2B5EF4-FFF2-40B4-BE49-F238E27FC236}">
                  <a16:creationId xmlns:a16="http://schemas.microsoft.com/office/drawing/2014/main" id="{10841E55-17FD-4174-9C1B-516FD794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43" name="Group 14">
            <a:extLst>
              <a:ext uri="{FF2B5EF4-FFF2-40B4-BE49-F238E27FC236}">
                <a16:creationId xmlns:a16="http://schemas.microsoft.com/office/drawing/2014/main" id="{718C754F-FC50-47EB-ABA0-113B50B7D9C1}"/>
              </a:ext>
            </a:extLst>
          </p:cNvPr>
          <p:cNvGrpSpPr>
            <a:grpSpLocks/>
          </p:cNvGrpSpPr>
          <p:nvPr/>
        </p:nvGrpSpPr>
        <p:grpSpPr bwMode="auto">
          <a:xfrm>
            <a:off x="7065219" y="2252354"/>
            <a:ext cx="754063" cy="708025"/>
            <a:chOff x="2144" y="3246"/>
            <a:chExt cx="475" cy="446"/>
          </a:xfrm>
        </p:grpSpPr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8B260357-CD78-4F47-AE57-14057F57B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id="{A5C374BA-E87F-4B36-A4FD-0BDA3E78E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2EF8B20C-AE85-4CE9-866F-494817C5F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2D7E914E-A559-41E3-9B2E-8EA1B327B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48" name="Line 25">
            <a:extLst>
              <a:ext uri="{FF2B5EF4-FFF2-40B4-BE49-F238E27FC236}">
                <a16:creationId xmlns:a16="http://schemas.microsoft.com/office/drawing/2014/main" id="{00E8F74F-1B80-41B9-87DE-C31D9F7D6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7057" y="2687881"/>
            <a:ext cx="27906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725AA383-75BF-483F-B794-74057350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944" y="1107766"/>
            <a:ext cx="1177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(m’ )</a:t>
            </a:r>
          </a:p>
        </p:txBody>
      </p:sp>
      <p:grpSp>
        <p:nvGrpSpPr>
          <p:cNvPr id="50" name="Group 27">
            <a:extLst>
              <a:ext uri="{FF2B5EF4-FFF2-40B4-BE49-F238E27FC236}">
                <a16:creationId xmlns:a16="http://schemas.microsoft.com/office/drawing/2014/main" id="{3AB33401-753C-4F32-B6D1-5AE387E05F63}"/>
              </a:ext>
            </a:extLst>
          </p:cNvPr>
          <p:cNvGrpSpPr>
            <a:grpSpLocks/>
          </p:cNvGrpSpPr>
          <p:nvPr/>
        </p:nvGrpSpPr>
        <p:grpSpPr bwMode="auto">
          <a:xfrm>
            <a:off x="7811344" y="2596841"/>
            <a:ext cx="969963" cy="527050"/>
            <a:chOff x="3501" y="648"/>
            <a:chExt cx="611" cy="332"/>
          </a:xfrm>
        </p:grpSpPr>
        <p:sp>
          <p:nvSpPr>
            <p:cNvPr id="51" name="Text Box 28">
              <a:extLst>
                <a:ext uri="{FF2B5EF4-FFF2-40B4-BE49-F238E27FC236}">
                  <a16:creationId xmlns:a16="http://schemas.microsoft.com/office/drawing/2014/main" id="{CE3FA6F8-7FB5-4957-AC4B-21EB9AD35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52" name="Text Box 29">
              <a:extLst>
                <a:ext uri="{FF2B5EF4-FFF2-40B4-BE49-F238E27FC236}">
                  <a16:creationId xmlns:a16="http://schemas.microsoft.com/office/drawing/2014/main" id="{7548119A-1DE0-4B02-878E-BC2D1BC8E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53" name="Freeform 30">
            <a:extLst>
              <a:ext uri="{FF2B5EF4-FFF2-40B4-BE49-F238E27FC236}">
                <a16:creationId xmlns:a16="http://schemas.microsoft.com/office/drawing/2014/main" id="{BC2FB757-C35B-42D4-AD3A-034E8BA140C8}"/>
              </a:ext>
            </a:extLst>
          </p:cNvPr>
          <p:cNvSpPr>
            <a:spLocks/>
          </p:cNvSpPr>
          <p:nvPr/>
        </p:nvSpPr>
        <p:spPr bwMode="auto">
          <a:xfrm>
            <a:off x="7797057" y="1495116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Freeform 31">
            <a:extLst>
              <a:ext uri="{FF2B5EF4-FFF2-40B4-BE49-F238E27FC236}">
                <a16:creationId xmlns:a16="http://schemas.microsoft.com/office/drawing/2014/main" id="{315322DA-3AED-44B6-BFBB-5C86376D87C0}"/>
              </a:ext>
            </a:extLst>
          </p:cNvPr>
          <p:cNvSpPr>
            <a:spLocks/>
          </p:cNvSpPr>
          <p:nvPr/>
        </p:nvSpPr>
        <p:spPr bwMode="auto">
          <a:xfrm flipV="1">
            <a:off x="7819282" y="2315854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34">
            <a:extLst>
              <a:ext uri="{FF2B5EF4-FFF2-40B4-BE49-F238E27FC236}">
                <a16:creationId xmlns:a16="http://schemas.microsoft.com/office/drawing/2014/main" id="{18916902-42B9-49C4-B060-216406169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991" y="87851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56" name="Group 36">
            <a:extLst>
              <a:ext uri="{FF2B5EF4-FFF2-40B4-BE49-F238E27FC236}">
                <a16:creationId xmlns:a16="http://schemas.microsoft.com/office/drawing/2014/main" id="{1E62E162-9FF8-46E7-9EDB-CF2C46701987}"/>
              </a:ext>
            </a:extLst>
          </p:cNvPr>
          <p:cNvGrpSpPr>
            <a:grpSpLocks/>
          </p:cNvGrpSpPr>
          <p:nvPr/>
        </p:nvGrpSpPr>
        <p:grpSpPr bwMode="auto">
          <a:xfrm>
            <a:off x="7030294" y="2996891"/>
            <a:ext cx="471488" cy="474663"/>
            <a:chOff x="2643" y="716"/>
            <a:chExt cx="297" cy="299"/>
          </a:xfrm>
        </p:grpSpPr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A70CCE46-DB9F-4628-843D-0F5EA28BF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" name="Text Box 38">
              <a:extLst>
                <a:ext uri="{FF2B5EF4-FFF2-40B4-BE49-F238E27FC236}">
                  <a16:creationId xmlns:a16="http://schemas.microsoft.com/office/drawing/2014/main" id="{8595F329-F07B-4B60-A6A6-D44FF009C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59" name="Picture 40" descr="BS00768_[1]">
            <a:extLst>
              <a:ext uri="{FF2B5EF4-FFF2-40B4-BE49-F238E27FC236}">
                <a16:creationId xmlns:a16="http://schemas.microsoft.com/office/drawing/2014/main" id="{EABCF255-C762-4D72-8860-B5716D481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17657" y="3182666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 Box 64">
            <a:extLst>
              <a:ext uri="{FF2B5EF4-FFF2-40B4-BE49-F238E27FC236}">
                <a16:creationId xmlns:a16="http://schemas.microsoft.com/office/drawing/2014/main" id="{4A24C2B9-5AD8-4667-AAF0-FABBA7FB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143" y="2492067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61" name="Group 95">
            <a:extLst>
              <a:ext uri="{FF2B5EF4-FFF2-40B4-BE49-F238E27FC236}">
                <a16:creationId xmlns:a16="http://schemas.microsoft.com/office/drawing/2014/main" id="{B09B8AF0-E054-4761-95BB-0D20FA92D16A}"/>
              </a:ext>
            </a:extLst>
          </p:cNvPr>
          <p:cNvGrpSpPr/>
          <p:nvPr/>
        </p:nvGrpSpPr>
        <p:grpSpPr>
          <a:xfrm>
            <a:off x="8373179" y="1820486"/>
            <a:ext cx="389850" cy="584775"/>
            <a:chOff x="9846364" y="1192696"/>
            <a:chExt cx="389850" cy="584775"/>
          </a:xfrm>
        </p:grpSpPr>
        <p:sp>
          <p:nvSpPr>
            <p:cNvPr id="62" name="Oval 96">
              <a:extLst>
                <a:ext uri="{FF2B5EF4-FFF2-40B4-BE49-F238E27FC236}">
                  <a16:creationId xmlns:a16="http://schemas.microsoft.com/office/drawing/2014/main" id="{2D4FEC4A-A4B8-4234-BFE4-EC791ECF9135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97">
              <a:extLst>
                <a:ext uri="{FF2B5EF4-FFF2-40B4-BE49-F238E27FC236}">
                  <a16:creationId xmlns:a16="http://schemas.microsoft.com/office/drawing/2014/main" id="{DB1F4758-0689-46A0-9574-5691694718A8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64" name="Straight Arrow Connector 98">
            <a:extLst>
              <a:ext uri="{FF2B5EF4-FFF2-40B4-BE49-F238E27FC236}">
                <a16:creationId xmlns:a16="http://schemas.microsoft.com/office/drawing/2014/main" id="{5170BD48-F8ED-4599-806D-15D07C8CD052}"/>
              </a:ext>
            </a:extLst>
          </p:cNvPr>
          <p:cNvCxnSpPr/>
          <p:nvPr/>
        </p:nvCxnSpPr>
        <p:spPr>
          <a:xfrm>
            <a:off x="7336442" y="1137022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99">
            <a:extLst>
              <a:ext uri="{FF2B5EF4-FFF2-40B4-BE49-F238E27FC236}">
                <a16:creationId xmlns:a16="http://schemas.microsoft.com/office/drawing/2014/main" id="{4786A357-7B02-4F98-B8F6-A4F5F5ADC32F}"/>
              </a:ext>
            </a:extLst>
          </p:cNvPr>
          <p:cNvCxnSpPr>
            <a:cxnSpLocks/>
          </p:cNvCxnSpPr>
          <p:nvPr/>
        </p:nvCxnSpPr>
        <p:spPr>
          <a:xfrm flipH="1" flipV="1">
            <a:off x="7450137" y="2962171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4">
            <a:extLst>
              <a:ext uri="{FF2B5EF4-FFF2-40B4-BE49-F238E27FC236}">
                <a16:creationId xmlns:a16="http://schemas.microsoft.com/office/drawing/2014/main" id="{8F1FEFFE-CFBA-44A6-A28E-B5167C81D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344" y="2594048"/>
            <a:ext cx="2976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67" name="Text Box 4">
            <a:extLst>
              <a:ext uri="{FF2B5EF4-FFF2-40B4-BE49-F238E27FC236}">
                <a16:creationId xmlns:a16="http://schemas.microsoft.com/office/drawing/2014/main" id="{50B5A560-2C33-40CC-B194-9FD7313CD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244" y="299455"/>
            <a:ext cx="137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pic>
        <p:nvPicPr>
          <p:cNvPr id="68" name="Picture 9" descr="BS00592_[1]">
            <a:extLst>
              <a:ext uri="{FF2B5EF4-FFF2-40B4-BE49-F238E27FC236}">
                <a16:creationId xmlns:a16="http://schemas.microsoft.com/office/drawing/2014/main" id="{5954DA51-152F-4F96-8306-6569F9B3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22" y="4675009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6">
            <a:extLst>
              <a:ext uri="{FF2B5EF4-FFF2-40B4-BE49-F238E27FC236}">
                <a16:creationId xmlns:a16="http://schemas.microsoft.com/office/drawing/2014/main" id="{4C0D8884-E0BA-434F-9CF3-B07897D0BCCB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0694278" y="2501525"/>
            <a:ext cx="1" cy="217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66">
            <a:extLst>
              <a:ext uri="{FF2B5EF4-FFF2-40B4-BE49-F238E27FC236}">
                <a16:creationId xmlns:a16="http://schemas.microsoft.com/office/drawing/2014/main" id="{A2A76A26-CC40-4EAF-A67F-365EE9139326}"/>
              </a:ext>
            </a:extLst>
          </p:cNvPr>
          <p:cNvCxnSpPr>
            <a:cxnSpLocks/>
          </p:cNvCxnSpPr>
          <p:nvPr/>
        </p:nvCxnSpPr>
        <p:spPr>
          <a:xfrm flipH="1">
            <a:off x="9269418" y="4990217"/>
            <a:ext cx="11526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30">
            <a:extLst>
              <a:ext uri="{FF2B5EF4-FFF2-40B4-BE49-F238E27FC236}">
                <a16:creationId xmlns:a16="http://schemas.microsoft.com/office/drawing/2014/main" id="{F18EF256-B3A3-45FF-8F21-3FDE4210D506}"/>
              </a:ext>
            </a:extLst>
          </p:cNvPr>
          <p:cNvSpPr>
            <a:spLocks/>
          </p:cNvSpPr>
          <p:nvPr/>
        </p:nvSpPr>
        <p:spPr bwMode="auto">
          <a:xfrm rot="5400000">
            <a:off x="7732965" y="4461734"/>
            <a:ext cx="478464" cy="207597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7" name="Group 95">
            <a:extLst>
              <a:ext uri="{FF2B5EF4-FFF2-40B4-BE49-F238E27FC236}">
                <a16:creationId xmlns:a16="http://schemas.microsoft.com/office/drawing/2014/main" id="{9A9447D8-DB94-4DC1-BECF-E1A173B38668}"/>
              </a:ext>
            </a:extLst>
          </p:cNvPr>
          <p:cNvGrpSpPr/>
          <p:nvPr/>
        </p:nvGrpSpPr>
        <p:grpSpPr>
          <a:xfrm>
            <a:off x="8823531" y="4715996"/>
            <a:ext cx="357810" cy="584775"/>
            <a:chOff x="9846364" y="1192696"/>
            <a:chExt cx="357810" cy="584775"/>
          </a:xfrm>
        </p:grpSpPr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38F44793-0E2C-4853-A943-7F63DF3E962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97">
              <a:extLst>
                <a:ext uri="{FF2B5EF4-FFF2-40B4-BE49-F238E27FC236}">
                  <a16:creationId xmlns:a16="http://schemas.microsoft.com/office/drawing/2014/main" id="{EA1DD0C3-19CE-4117-A970-AD2B91DB24E3}"/>
                </a:ext>
              </a:extLst>
            </p:cNvPr>
            <p:cNvSpPr txBox="1"/>
            <p:nvPr/>
          </p:nvSpPr>
          <p:spPr>
            <a:xfrm>
              <a:off x="9846364" y="1192696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-</a:t>
              </a:r>
            </a:p>
          </p:txBody>
        </p:sp>
      </p:grpSp>
      <p:sp>
        <p:nvSpPr>
          <p:cNvPr id="81" name="Freeform 31">
            <a:extLst>
              <a:ext uri="{FF2B5EF4-FFF2-40B4-BE49-F238E27FC236}">
                <a16:creationId xmlns:a16="http://schemas.microsoft.com/office/drawing/2014/main" id="{4BAD26E3-D8A9-4F6D-AF97-087097DEE8A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8206900" y="4054219"/>
            <a:ext cx="407051" cy="1106557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2" name="Group 14">
            <a:extLst>
              <a:ext uri="{FF2B5EF4-FFF2-40B4-BE49-F238E27FC236}">
                <a16:creationId xmlns:a16="http://schemas.microsoft.com/office/drawing/2014/main" id="{B0E0F22D-3792-41A6-8B7E-B807EEC91C37}"/>
              </a:ext>
            </a:extLst>
          </p:cNvPr>
          <p:cNvGrpSpPr>
            <a:grpSpLocks/>
          </p:cNvGrpSpPr>
          <p:nvPr/>
        </p:nvGrpSpPr>
        <p:grpSpPr bwMode="auto">
          <a:xfrm>
            <a:off x="7032951" y="3975348"/>
            <a:ext cx="881063" cy="708025"/>
            <a:chOff x="2144" y="3246"/>
            <a:chExt cx="555" cy="446"/>
          </a:xfrm>
        </p:grpSpPr>
        <p:sp>
          <p:nvSpPr>
            <p:cNvPr id="83" name="Rectangle 15">
              <a:extLst>
                <a:ext uri="{FF2B5EF4-FFF2-40B4-BE49-F238E27FC236}">
                  <a16:creationId xmlns:a16="http://schemas.microsoft.com/office/drawing/2014/main" id="{847A29A5-2A37-4544-A42D-78C53C246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4" name="Text Box 16">
              <a:extLst>
                <a:ext uri="{FF2B5EF4-FFF2-40B4-BE49-F238E27FC236}">
                  <a16:creationId xmlns:a16="http://schemas.microsoft.com/office/drawing/2014/main" id="{F5436EA6-A22D-48C5-BE86-CACCD9F67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5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altLang="zh-CN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)</a:t>
              </a:r>
            </a:p>
          </p:txBody>
        </p:sp>
        <p:sp>
          <p:nvSpPr>
            <p:cNvPr id="85" name="Text Box 17">
              <a:extLst>
                <a:ext uri="{FF2B5EF4-FFF2-40B4-BE49-F238E27FC236}">
                  <a16:creationId xmlns:a16="http://schemas.microsoft.com/office/drawing/2014/main" id="{382C336A-E808-4189-B3C4-3E9C59999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11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6" name="Text Box 18">
              <a:extLst>
                <a:ext uri="{FF2B5EF4-FFF2-40B4-BE49-F238E27FC236}">
                  <a16:creationId xmlns:a16="http://schemas.microsoft.com/office/drawing/2014/main" id="{40E68D11-3B2D-4BA1-9E0E-6C7F5A406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93" name="Group 36">
            <a:extLst>
              <a:ext uri="{FF2B5EF4-FFF2-40B4-BE49-F238E27FC236}">
                <a16:creationId xmlns:a16="http://schemas.microsoft.com/office/drawing/2014/main" id="{9D424529-1DA0-4909-B315-11E4E00292E3}"/>
              </a:ext>
            </a:extLst>
          </p:cNvPr>
          <p:cNvGrpSpPr>
            <a:grpSpLocks/>
          </p:cNvGrpSpPr>
          <p:nvPr/>
        </p:nvGrpSpPr>
        <p:grpSpPr bwMode="auto">
          <a:xfrm>
            <a:off x="6996956" y="4646146"/>
            <a:ext cx="452438" cy="544513"/>
            <a:chOff x="2643" y="672"/>
            <a:chExt cx="285" cy="343"/>
          </a:xfrm>
        </p:grpSpPr>
        <p:sp>
          <p:nvSpPr>
            <p:cNvPr id="94" name="Text Box 37">
              <a:extLst>
                <a:ext uri="{FF2B5EF4-FFF2-40B4-BE49-F238E27FC236}">
                  <a16:creationId xmlns:a16="http://schemas.microsoft.com/office/drawing/2014/main" id="{4CE92ABA-6C17-4605-A4F8-8E830FDD4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" name="Text Box 38">
              <a:extLst>
                <a:ext uri="{FF2B5EF4-FFF2-40B4-BE49-F238E27FC236}">
                  <a16:creationId xmlns:a16="http://schemas.microsoft.com/office/drawing/2014/main" id="{461C6B86-1825-455E-9FA0-B9EA37292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672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-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96" name="Picture 40" descr="BS00768_[1]">
            <a:extLst>
              <a:ext uri="{FF2B5EF4-FFF2-40B4-BE49-F238E27FC236}">
                <a16:creationId xmlns:a16="http://schemas.microsoft.com/office/drawing/2014/main" id="{12E309C4-C5E2-4FEF-890E-76C9D074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484319" y="490177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Arrow Connector 99">
            <a:extLst>
              <a:ext uri="{FF2B5EF4-FFF2-40B4-BE49-F238E27FC236}">
                <a16:creationId xmlns:a16="http://schemas.microsoft.com/office/drawing/2014/main" id="{448F5B19-7270-4663-914C-C1BB9263E5EA}"/>
              </a:ext>
            </a:extLst>
          </p:cNvPr>
          <p:cNvCxnSpPr>
            <a:cxnSpLocks/>
          </p:cNvCxnSpPr>
          <p:nvPr/>
        </p:nvCxnSpPr>
        <p:spPr>
          <a:xfrm flipH="1" flipV="1">
            <a:off x="7416799" y="4681276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31">
            <a:extLst>
              <a:ext uri="{FF2B5EF4-FFF2-40B4-BE49-F238E27FC236}">
                <a16:creationId xmlns:a16="http://schemas.microsoft.com/office/drawing/2014/main" id="{6F87078A-DF39-410E-82D9-F65A8A56FC0C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398827" y="4403971"/>
            <a:ext cx="621422" cy="1073720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1" name="Picture 8" descr="BS00768_[1]">
            <a:extLst>
              <a:ext uri="{FF2B5EF4-FFF2-40B4-BE49-F238E27FC236}">
                <a16:creationId xmlns:a16="http://schemas.microsoft.com/office/drawing/2014/main" id="{A7E50C6B-355F-4B4B-9618-DE469407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34836" y="485806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 Box 34">
            <a:extLst>
              <a:ext uri="{FF2B5EF4-FFF2-40B4-BE49-F238E27FC236}">
                <a16:creationId xmlns:a16="http://schemas.microsoft.com/office/drawing/2014/main" id="{1B1127AF-99C1-4FD0-96D8-B3C251DA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036" y="4748524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105" name="Group 10">
            <a:extLst>
              <a:ext uri="{FF2B5EF4-FFF2-40B4-BE49-F238E27FC236}">
                <a16:creationId xmlns:a16="http://schemas.microsoft.com/office/drawing/2014/main" id="{2C82F52D-EAE8-49A6-ABFD-0BD38F22D707}"/>
              </a:ext>
            </a:extLst>
          </p:cNvPr>
          <p:cNvGrpSpPr>
            <a:grpSpLocks/>
          </p:cNvGrpSpPr>
          <p:nvPr/>
        </p:nvGrpSpPr>
        <p:grpSpPr bwMode="auto">
          <a:xfrm>
            <a:off x="6118234" y="5236746"/>
            <a:ext cx="863600" cy="727075"/>
            <a:chOff x="1645" y="264"/>
            <a:chExt cx="544" cy="458"/>
          </a:xfrm>
        </p:grpSpPr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5C1C30CE-7895-49F5-BD23-04438525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7" name="Text Box 12">
              <a:extLst>
                <a:ext uri="{FF2B5EF4-FFF2-40B4-BE49-F238E27FC236}">
                  <a16:creationId xmlns:a16="http://schemas.microsoft.com/office/drawing/2014/main" id="{BA7C86FD-CAC1-4A99-BA15-0A3C41E9B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5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altLang="zh-CN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(m’)</a:t>
              </a:r>
            </a:p>
          </p:txBody>
        </p:sp>
        <p:sp>
          <p:nvSpPr>
            <p:cNvPr id="108" name="Text Box 13">
              <a:extLst>
                <a:ext uri="{FF2B5EF4-FFF2-40B4-BE49-F238E27FC236}">
                  <a16:creationId xmlns:a16="http://schemas.microsoft.com/office/drawing/2014/main" id="{AA9A9F06-5682-4717-B26F-D093A1C3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11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109" name="Straight Arrow Connector 66">
            <a:extLst>
              <a:ext uri="{FF2B5EF4-FFF2-40B4-BE49-F238E27FC236}">
                <a16:creationId xmlns:a16="http://schemas.microsoft.com/office/drawing/2014/main" id="{81770132-68C3-45F5-B5AD-81D1307B8EF1}"/>
              </a:ext>
            </a:extLst>
          </p:cNvPr>
          <p:cNvCxnSpPr>
            <a:cxnSpLocks/>
          </p:cNvCxnSpPr>
          <p:nvPr/>
        </p:nvCxnSpPr>
        <p:spPr>
          <a:xfrm flipH="1">
            <a:off x="5180582" y="5738953"/>
            <a:ext cx="9376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27">
            <a:extLst>
              <a:ext uri="{FF2B5EF4-FFF2-40B4-BE49-F238E27FC236}">
                <a16:creationId xmlns:a16="http://schemas.microsoft.com/office/drawing/2014/main" id="{0D7EE98B-6E37-48F1-86A8-5A6A12918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865" y="5376614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m’</a:t>
            </a:r>
          </a:p>
        </p:txBody>
      </p:sp>
      <p:grpSp>
        <p:nvGrpSpPr>
          <p:cNvPr id="113" name="Group 95">
            <a:extLst>
              <a:ext uri="{FF2B5EF4-FFF2-40B4-BE49-F238E27FC236}">
                <a16:creationId xmlns:a16="http://schemas.microsoft.com/office/drawing/2014/main" id="{EA742179-FB79-4CAA-9A54-CD96464C3AC5}"/>
              </a:ext>
            </a:extLst>
          </p:cNvPr>
          <p:cNvGrpSpPr/>
          <p:nvPr/>
        </p:nvGrpSpPr>
        <p:grpSpPr>
          <a:xfrm>
            <a:off x="4760859" y="5434102"/>
            <a:ext cx="357810" cy="584775"/>
            <a:chOff x="9846364" y="1192696"/>
            <a:chExt cx="357810" cy="584775"/>
          </a:xfrm>
        </p:grpSpPr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46D386EC-DE6C-413E-A80B-10C8EA966D60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extBox 97">
              <a:extLst>
                <a:ext uri="{FF2B5EF4-FFF2-40B4-BE49-F238E27FC236}">
                  <a16:creationId xmlns:a16="http://schemas.microsoft.com/office/drawing/2014/main" id="{95DD6024-B0C7-471F-9989-572CED819A19}"/>
                </a:ext>
              </a:extLst>
            </p:cNvPr>
            <p:cNvSpPr txBox="1"/>
            <p:nvPr/>
          </p:nvSpPr>
          <p:spPr>
            <a:xfrm>
              <a:off x="9846364" y="1192696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-</a:t>
              </a:r>
            </a:p>
          </p:txBody>
        </p:sp>
      </p:grpSp>
      <p:sp>
        <p:nvSpPr>
          <p:cNvPr id="116" name="Freeform 31">
            <a:extLst>
              <a:ext uri="{FF2B5EF4-FFF2-40B4-BE49-F238E27FC236}">
                <a16:creationId xmlns:a16="http://schemas.microsoft.com/office/drawing/2014/main" id="{E8D43E0B-D030-4E93-A223-21F4EF58F85F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174157" y="4676019"/>
            <a:ext cx="1076104" cy="527239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17" name="Straight Arrow Connector 66">
            <a:extLst>
              <a:ext uri="{FF2B5EF4-FFF2-40B4-BE49-F238E27FC236}">
                <a16:creationId xmlns:a16="http://schemas.microsoft.com/office/drawing/2014/main" id="{93AB4B27-7048-435F-AA44-2199D633166C}"/>
              </a:ext>
            </a:extLst>
          </p:cNvPr>
          <p:cNvCxnSpPr>
            <a:cxnSpLocks/>
          </p:cNvCxnSpPr>
          <p:nvPr/>
        </p:nvCxnSpPr>
        <p:spPr>
          <a:xfrm flipH="1">
            <a:off x="3827003" y="5745946"/>
            <a:ext cx="9376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27">
            <a:extLst>
              <a:ext uri="{FF2B5EF4-FFF2-40B4-BE49-F238E27FC236}">
                <a16:creationId xmlns:a16="http://schemas.microsoft.com/office/drawing/2014/main" id="{91A5273E-055A-43EF-97E9-DAA9F3F2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051" y="5406092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latin typeface="Arial" charset="0"/>
                <a:cs typeface="Arial" charset="0"/>
              </a:rPr>
              <a:t>m</a:t>
            </a:r>
            <a:endParaRPr lang="en-US" sz="1800" dirty="0">
              <a:latin typeface="Arial" charset="0"/>
              <a:cs typeface="Arial" charset="0"/>
            </a:endParaRPr>
          </a:p>
        </p:txBody>
      </p:sp>
      <p:grpSp>
        <p:nvGrpSpPr>
          <p:cNvPr id="122" name="Group 14">
            <a:extLst>
              <a:ext uri="{FF2B5EF4-FFF2-40B4-BE49-F238E27FC236}">
                <a16:creationId xmlns:a16="http://schemas.microsoft.com/office/drawing/2014/main" id="{994F6C32-12E4-4B7B-8751-8A268E71C204}"/>
              </a:ext>
            </a:extLst>
          </p:cNvPr>
          <p:cNvGrpSpPr>
            <a:grpSpLocks/>
          </p:cNvGrpSpPr>
          <p:nvPr/>
        </p:nvGrpSpPr>
        <p:grpSpPr bwMode="auto">
          <a:xfrm>
            <a:off x="3260413" y="3909456"/>
            <a:ext cx="1152251" cy="714375"/>
            <a:chOff x="1543" y="1987"/>
            <a:chExt cx="475" cy="450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DBD3F964-F3C8-4BC3-9BF4-91FDF95C2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40A2DA13-9665-447A-98E6-952F68874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11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endParaRPr lang="en-US" sz="40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27" name="Text Box 27">
            <a:extLst>
              <a:ext uri="{FF2B5EF4-FFF2-40B4-BE49-F238E27FC236}">
                <a16:creationId xmlns:a16="http://schemas.microsoft.com/office/drawing/2014/main" id="{5C6B7511-D2EF-4501-9778-7D04F539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553" y="4212523"/>
            <a:ext cx="1119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A</a:t>
            </a:r>
            <a:r>
              <a:rPr lang="en-US" sz="1800" dirty="0">
                <a:latin typeface="Arial" charset="0"/>
                <a:cs typeface="Arial" charset="0"/>
              </a:rPr>
              <a:t>(H(m))</a:t>
            </a:r>
          </a:p>
        </p:txBody>
      </p:sp>
      <p:sp>
        <p:nvSpPr>
          <p:cNvPr id="128" name="Text Box 18">
            <a:extLst>
              <a:ext uri="{FF2B5EF4-FFF2-40B4-BE49-F238E27FC236}">
                <a16:creationId xmlns:a16="http://schemas.microsoft.com/office/drawing/2014/main" id="{AE59383F-E952-4291-BE47-20BD5EBD6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248" y="4035033"/>
            <a:ext cx="26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129" name="Group 10">
            <a:extLst>
              <a:ext uri="{FF2B5EF4-FFF2-40B4-BE49-F238E27FC236}">
                <a16:creationId xmlns:a16="http://schemas.microsoft.com/office/drawing/2014/main" id="{F98A361C-B903-47F6-B575-5B8AF1F67089}"/>
              </a:ext>
            </a:extLst>
          </p:cNvPr>
          <p:cNvGrpSpPr>
            <a:grpSpLocks/>
          </p:cNvGrpSpPr>
          <p:nvPr/>
        </p:nvGrpSpPr>
        <p:grpSpPr bwMode="auto">
          <a:xfrm>
            <a:off x="3061076" y="5223154"/>
            <a:ext cx="754063" cy="725487"/>
            <a:chOff x="694" y="2457"/>
            <a:chExt cx="475" cy="457"/>
          </a:xfrm>
        </p:grpSpPr>
        <p:sp>
          <p:nvSpPr>
            <p:cNvPr id="130" name="Rectangle 11">
              <a:extLst>
                <a:ext uri="{FF2B5EF4-FFF2-40B4-BE49-F238E27FC236}">
                  <a16:creationId xmlns:a16="http://schemas.microsoft.com/office/drawing/2014/main" id="{E8BF6FCF-E426-44E3-92FF-0B2606489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1" name="Text Box 12">
              <a:extLst>
                <a:ext uri="{FF2B5EF4-FFF2-40B4-BE49-F238E27FC236}">
                  <a16:creationId xmlns:a16="http://schemas.microsoft.com/office/drawing/2014/main" id="{90F892F7-90D2-4813-83B1-B27D735C1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32" name="Text Box 13">
              <a:extLst>
                <a:ext uri="{FF2B5EF4-FFF2-40B4-BE49-F238E27FC236}">
                  <a16:creationId xmlns:a16="http://schemas.microsoft.com/office/drawing/2014/main" id="{03201114-D69C-4306-8A89-03C7A017F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sp>
        <p:nvSpPr>
          <p:cNvPr id="134" name="Freeform 29">
            <a:extLst>
              <a:ext uri="{FF2B5EF4-FFF2-40B4-BE49-F238E27FC236}">
                <a16:creationId xmlns:a16="http://schemas.microsoft.com/office/drawing/2014/main" id="{EF37F816-BEA6-4B93-B109-F89517C27C08}"/>
              </a:ext>
            </a:extLst>
          </p:cNvPr>
          <p:cNvSpPr>
            <a:spLocks/>
          </p:cNvSpPr>
          <p:nvPr/>
        </p:nvSpPr>
        <p:spPr bwMode="auto">
          <a:xfrm flipH="1" flipV="1">
            <a:off x="2098586" y="5345490"/>
            <a:ext cx="918374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35" name="Text Box 27">
            <a:extLst>
              <a:ext uri="{FF2B5EF4-FFF2-40B4-BE49-F238E27FC236}">
                <a16:creationId xmlns:a16="http://schemas.microsoft.com/office/drawing/2014/main" id="{0681727A-BA56-443B-A90C-876902685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211" y="5345490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H(m)</a:t>
            </a:r>
          </a:p>
        </p:txBody>
      </p:sp>
      <p:grpSp>
        <p:nvGrpSpPr>
          <p:cNvPr id="136" name="Group 36">
            <a:extLst>
              <a:ext uri="{FF2B5EF4-FFF2-40B4-BE49-F238E27FC236}">
                <a16:creationId xmlns:a16="http://schemas.microsoft.com/office/drawing/2014/main" id="{E7BA01BD-2BE8-4A43-B9B6-4B3C83EDF2DB}"/>
              </a:ext>
            </a:extLst>
          </p:cNvPr>
          <p:cNvGrpSpPr>
            <a:grpSpLocks/>
          </p:cNvGrpSpPr>
          <p:nvPr/>
        </p:nvGrpSpPr>
        <p:grpSpPr bwMode="auto">
          <a:xfrm>
            <a:off x="3478311" y="3555378"/>
            <a:ext cx="481013" cy="544513"/>
            <a:chOff x="2643" y="672"/>
            <a:chExt cx="303" cy="343"/>
          </a:xfrm>
        </p:grpSpPr>
        <p:sp>
          <p:nvSpPr>
            <p:cNvPr id="137" name="Text Box 37">
              <a:extLst>
                <a:ext uri="{FF2B5EF4-FFF2-40B4-BE49-F238E27FC236}">
                  <a16:creationId xmlns:a16="http://schemas.microsoft.com/office/drawing/2014/main" id="{A5A85E89-8931-4CEE-BA6E-737921C8F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lang="en-US" kern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" name="Text Box 38">
              <a:extLst>
                <a:ext uri="{FF2B5EF4-FFF2-40B4-BE49-F238E27FC236}">
                  <a16:creationId xmlns:a16="http://schemas.microsoft.com/office/drawing/2014/main" id="{C5A2E5A5-4084-4637-A844-1639622EA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672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139" name="Picture 40" descr="BS00768_[1]">
            <a:extLst>
              <a:ext uri="{FF2B5EF4-FFF2-40B4-BE49-F238E27FC236}">
                <a16:creationId xmlns:a16="http://schemas.microsoft.com/office/drawing/2014/main" id="{F90B2D42-28E0-42C9-89B7-24327929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965674" y="381100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Arrow Connector 99">
            <a:extLst>
              <a:ext uri="{FF2B5EF4-FFF2-40B4-BE49-F238E27FC236}">
                <a16:creationId xmlns:a16="http://schemas.microsoft.com/office/drawing/2014/main" id="{08A3CFB6-87FD-488A-9F79-55FB3D1A16EB}"/>
              </a:ext>
            </a:extLst>
          </p:cNvPr>
          <p:cNvCxnSpPr>
            <a:cxnSpLocks/>
          </p:cNvCxnSpPr>
          <p:nvPr/>
        </p:nvCxnSpPr>
        <p:spPr>
          <a:xfrm flipH="1">
            <a:off x="3876902" y="3757358"/>
            <a:ext cx="21252" cy="3552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 31">
            <a:extLst>
              <a:ext uri="{FF2B5EF4-FFF2-40B4-BE49-F238E27FC236}">
                <a16:creationId xmlns:a16="http://schemas.microsoft.com/office/drawing/2014/main" id="{83E35A26-A79D-471B-86CD-BB448270D372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2092457" y="4357111"/>
            <a:ext cx="1153443" cy="5205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Text Box 27">
            <a:extLst>
              <a:ext uri="{FF2B5EF4-FFF2-40B4-BE49-F238E27FC236}">
                <a16:creationId xmlns:a16="http://schemas.microsoft.com/office/drawing/2014/main" id="{56A77FD9-F404-4167-BCB8-96B626A4F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568" y="3937214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48" name="Text Box 66">
            <a:extLst>
              <a:ext uri="{FF2B5EF4-FFF2-40B4-BE49-F238E27FC236}">
                <a16:creationId xmlns:a16="http://schemas.microsoft.com/office/drawing/2014/main" id="{1A4B42E3-E408-4D4D-92BD-559CE589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542" y="4892914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charset="0"/>
              </a:rPr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22931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ounded Rectangle 101">
            <a:extLst>
              <a:ext uri="{FF2B5EF4-FFF2-40B4-BE49-F238E27FC236}">
                <a16:creationId xmlns:a16="http://schemas.microsoft.com/office/drawing/2014/main" id="{7B2EE88C-34F0-4245-A9BC-258FEFD4D247}"/>
              </a:ext>
            </a:extLst>
          </p:cNvPr>
          <p:cNvSpPr/>
          <p:nvPr/>
        </p:nvSpPr>
        <p:spPr>
          <a:xfrm>
            <a:off x="1936940" y="3628556"/>
            <a:ext cx="3243641" cy="30509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 Box 4">
            <a:extLst>
              <a:ext uri="{FF2B5EF4-FFF2-40B4-BE49-F238E27FC236}">
                <a16:creationId xmlns:a16="http://schemas.microsoft.com/office/drawing/2014/main" id="{A8363E3E-6550-4DF5-A0B2-A24419ADC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107" y="6071095"/>
            <a:ext cx="3080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365" name="Rounded Rectangle 3">
            <a:extLst>
              <a:ext uri="{FF2B5EF4-FFF2-40B4-BE49-F238E27FC236}">
                <a16:creationId xmlns:a16="http://schemas.microsoft.com/office/drawing/2014/main" id="{BB34DBD2-A691-4B79-9525-05AB34B349D6}"/>
              </a:ext>
            </a:extLst>
          </p:cNvPr>
          <p:cNvSpPr/>
          <p:nvPr/>
        </p:nvSpPr>
        <p:spPr>
          <a:xfrm>
            <a:off x="6026164" y="3901561"/>
            <a:ext cx="3231227" cy="27779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Text Box 4">
            <a:extLst>
              <a:ext uri="{FF2B5EF4-FFF2-40B4-BE49-F238E27FC236}">
                <a16:creationId xmlns:a16="http://schemas.microsoft.com/office/drawing/2014/main" id="{E63AA0F4-B3F4-422E-89EF-C1D37B66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257" y="6070741"/>
            <a:ext cx="15022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pic>
        <p:nvPicPr>
          <p:cNvPr id="368" name="Picture 4" descr="Bob">
            <a:extLst>
              <a:ext uri="{FF2B5EF4-FFF2-40B4-BE49-F238E27FC236}">
                <a16:creationId xmlns:a16="http://schemas.microsoft.com/office/drawing/2014/main" id="{AA4CABFF-1FEA-4714-9C75-F93544388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0979" y="4675009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9" name="Rounded Rectangle 101">
            <a:extLst>
              <a:ext uri="{FF2B5EF4-FFF2-40B4-BE49-F238E27FC236}">
                <a16:creationId xmlns:a16="http://schemas.microsoft.com/office/drawing/2014/main" id="{71D6C1A0-1D4C-4A68-AEFA-1D07053AEB31}"/>
              </a:ext>
            </a:extLst>
          </p:cNvPr>
          <p:cNvSpPr/>
          <p:nvPr/>
        </p:nvSpPr>
        <p:spPr>
          <a:xfrm>
            <a:off x="1776076" y="324961"/>
            <a:ext cx="3133618" cy="2723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ounded Rectangle 3">
            <a:extLst>
              <a:ext uri="{FF2B5EF4-FFF2-40B4-BE49-F238E27FC236}">
                <a16:creationId xmlns:a16="http://schemas.microsoft.com/office/drawing/2014/main" id="{14A58035-B856-4E2B-960C-AAEF41581152}"/>
              </a:ext>
            </a:extLst>
          </p:cNvPr>
          <p:cNvSpPr/>
          <p:nvPr/>
        </p:nvSpPr>
        <p:spPr>
          <a:xfrm>
            <a:off x="6319090" y="283234"/>
            <a:ext cx="2610678" cy="3286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Freeform 6">
            <a:extLst>
              <a:ext uri="{FF2B5EF4-FFF2-40B4-BE49-F238E27FC236}">
                <a16:creationId xmlns:a16="http://schemas.microsoft.com/office/drawing/2014/main" id="{BDA928B4-7BE7-4C07-8BBF-E896ED0C9F88}"/>
              </a:ext>
            </a:extLst>
          </p:cNvPr>
          <p:cNvSpPr>
            <a:spLocks/>
          </p:cNvSpPr>
          <p:nvPr/>
        </p:nvSpPr>
        <p:spPr bwMode="auto">
          <a:xfrm>
            <a:off x="9845067" y="1723027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2" name="Freeform 6">
            <a:extLst>
              <a:ext uri="{FF2B5EF4-FFF2-40B4-BE49-F238E27FC236}">
                <a16:creationId xmlns:a16="http://schemas.microsoft.com/office/drawing/2014/main" id="{8F1E7B3A-8EBB-442B-ADB0-E56845A95E67}"/>
              </a:ext>
            </a:extLst>
          </p:cNvPr>
          <p:cNvSpPr>
            <a:spLocks/>
          </p:cNvSpPr>
          <p:nvPr/>
        </p:nvSpPr>
        <p:spPr bwMode="auto">
          <a:xfrm>
            <a:off x="3129967" y="1176098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73" name="Group 10">
            <a:extLst>
              <a:ext uri="{FF2B5EF4-FFF2-40B4-BE49-F238E27FC236}">
                <a16:creationId xmlns:a16="http://schemas.microsoft.com/office/drawing/2014/main" id="{385C5704-C098-48CD-B9F0-CC1B7DD43AAA}"/>
              </a:ext>
            </a:extLst>
          </p:cNvPr>
          <p:cNvGrpSpPr>
            <a:grpSpLocks/>
          </p:cNvGrpSpPr>
          <p:nvPr/>
        </p:nvGrpSpPr>
        <p:grpSpPr bwMode="auto">
          <a:xfrm>
            <a:off x="2404480" y="680798"/>
            <a:ext cx="754063" cy="725487"/>
            <a:chOff x="694" y="2457"/>
            <a:chExt cx="475" cy="457"/>
          </a:xfrm>
        </p:grpSpPr>
        <p:sp>
          <p:nvSpPr>
            <p:cNvPr id="374" name="Rectangle 11">
              <a:extLst>
                <a:ext uri="{FF2B5EF4-FFF2-40B4-BE49-F238E27FC236}">
                  <a16:creationId xmlns:a16="http://schemas.microsoft.com/office/drawing/2014/main" id="{8DE2CEB3-6263-4C42-864D-9485CA36A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5" name="Text Box 12">
              <a:extLst>
                <a:ext uri="{FF2B5EF4-FFF2-40B4-BE49-F238E27FC236}">
                  <a16:creationId xmlns:a16="http://schemas.microsoft.com/office/drawing/2014/main" id="{D8449992-4A4C-45C8-9CE5-54466B6BA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376" name="Text Box 13">
              <a:extLst>
                <a:ext uri="{FF2B5EF4-FFF2-40B4-BE49-F238E27FC236}">
                  <a16:creationId xmlns:a16="http://schemas.microsoft.com/office/drawing/2014/main" id="{F8C0CD60-9676-485A-B4B2-CEFA5808D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382" name="Group 26">
            <a:extLst>
              <a:ext uri="{FF2B5EF4-FFF2-40B4-BE49-F238E27FC236}">
                <a16:creationId xmlns:a16="http://schemas.microsoft.com/office/drawing/2014/main" id="{37635FF1-589A-4E3D-A0A2-40EE567A8148}"/>
              </a:ext>
            </a:extLst>
          </p:cNvPr>
          <p:cNvGrpSpPr>
            <a:grpSpLocks/>
          </p:cNvGrpSpPr>
          <p:nvPr/>
        </p:nvGrpSpPr>
        <p:grpSpPr bwMode="auto">
          <a:xfrm>
            <a:off x="3195346" y="767558"/>
            <a:ext cx="3230569" cy="1052511"/>
            <a:chOff x="713" y="2574"/>
            <a:chExt cx="2035" cy="663"/>
          </a:xfrm>
        </p:grpSpPr>
        <p:sp>
          <p:nvSpPr>
            <p:cNvPr id="383" name="Text Box 27">
              <a:extLst>
                <a:ext uri="{FF2B5EF4-FFF2-40B4-BE49-F238E27FC236}">
                  <a16:creationId xmlns:a16="http://schemas.microsoft.com/office/drawing/2014/main" id="{AFDF23A9-735E-4EF1-84C2-9D81EED9C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608"/>
              <a:ext cx="5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</a:t>
              </a:r>
              <a:r>
                <a:rPr lang="en-US" sz="1800" dirty="0" err="1">
                  <a:latin typeface="Arial" charset="0"/>
                  <a:cs typeface="Arial" charset="0"/>
                </a:rPr>
                <a:t>m+s</a:t>
              </a:r>
              <a:r>
                <a:rPr lang="en-US" sz="1800" dirty="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84" name="Text Box 28">
              <a:extLst>
                <a:ext uri="{FF2B5EF4-FFF2-40B4-BE49-F238E27FC236}">
                  <a16:creationId xmlns:a16="http://schemas.microsoft.com/office/drawing/2014/main" id="{388FDF1A-B986-4CDA-B4C8-8E3CAF0B1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574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5" name="Text Box 27">
              <a:extLst>
                <a:ext uri="{FF2B5EF4-FFF2-40B4-BE49-F238E27FC236}">
                  <a16:creationId xmlns:a16="http://schemas.microsoft.com/office/drawing/2014/main" id="{687A441C-1267-4503-A5AD-79525BFD8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3004"/>
              <a:ext cx="10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m’=</a:t>
              </a:r>
              <a:r>
                <a:rPr lang="en-US" sz="1800" dirty="0" err="1">
                  <a:latin typeface="Arial" charset="0"/>
                  <a:cs typeface="Arial" charset="0"/>
                </a:rPr>
                <a:t>m+H</a:t>
              </a:r>
              <a:r>
                <a:rPr lang="en-US" sz="1800" dirty="0">
                  <a:latin typeface="Arial" charset="0"/>
                  <a:cs typeface="Arial" charset="0"/>
                </a:rPr>
                <a:t>(</a:t>
              </a:r>
              <a:r>
                <a:rPr lang="en-US" sz="1800" dirty="0" err="1">
                  <a:latin typeface="Arial" charset="0"/>
                  <a:cs typeface="Arial" charset="0"/>
                </a:rPr>
                <a:t>m+s</a:t>
              </a:r>
              <a:r>
                <a:rPr lang="en-US" sz="1800" dirty="0">
                  <a:latin typeface="Arial" charset="0"/>
                  <a:cs typeface="Arial" charset="0"/>
                </a:rPr>
                <a:t>)</a:t>
              </a:r>
            </a:p>
          </p:txBody>
        </p:sp>
      </p:grpSp>
      <p:sp>
        <p:nvSpPr>
          <p:cNvPr id="386" name="Freeform 29">
            <a:extLst>
              <a:ext uri="{FF2B5EF4-FFF2-40B4-BE49-F238E27FC236}">
                <a16:creationId xmlns:a16="http://schemas.microsoft.com/office/drawing/2014/main" id="{A53D284B-2887-4A9E-832A-9711053A132C}"/>
              </a:ext>
            </a:extLst>
          </p:cNvPr>
          <p:cNvSpPr>
            <a:spLocks/>
          </p:cNvSpPr>
          <p:nvPr/>
        </p:nvSpPr>
        <p:spPr bwMode="auto">
          <a:xfrm flipV="1">
            <a:off x="2166046" y="2011123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387" name="Text Box 30">
            <a:extLst>
              <a:ext uri="{FF2B5EF4-FFF2-40B4-BE49-F238E27FC236}">
                <a16:creationId xmlns:a16="http://schemas.microsoft.com/office/drawing/2014/main" id="{23E6A8CD-4E40-459E-B1FB-ACB09B5B1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305" y="83926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389" name="Picture 36" descr="Alice">
            <a:extLst>
              <a:ext uri="{FF2B5EF4-FFF2-40B4-BE49-F238E27FC236}">
                <a16:creationId xmlns:a16="http://schemas.microsoft.com/office/drawing/2014/main" id="{24604C8B-1B66-4413-A796-AB5F2A21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20" y="147240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" name="Text Box 44">
            <a:extLst>
              <a:ext uri="{FF2B5EF4-FFF2-40B4-BE49-F238E27FC236}">
                <a16:creationId xmlns:a16="http://schemas.microsoft.com/office/drawing/2014/main" id="{6C69CB21-4CF8-46EB-9248-F1F934A9D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517" y="2180365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cxnSp>
        <p:nvCxnSpPr>
          <p:cNvPr id="391" name="Straight Arrow Connector 197">
            <a:extLst>
              <a:ext uri="{FF2B5EF4-FFF2-40B4-BE49-F238E27FC236}">
                <a16:creationId xmlns:a16="http://schemas.microsoft.com/office/drawing/2014/main" id="{3E1952D4-12AD-4662-A1AE-5B432E618B61}"/>
              </a:ext>
            </a:extLst>
          </p:cNvPr>
          <p:cNvCxnSpPr>
            <a:cxnSpLocks/>
          </p:cNvCxnSpPr>
          <p:nvPr/>
        </p:nvCxnSpPr>
        <p:spPr>
          <a:xfrm flipV="1">
            <a:off x="4332134" y="1796505"/>
            <a:ext cx="2527576" cy="4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 Box 45">
            <a:extLst>
              <a:ext uri="{FF2B5EF4-FFF2-40B4-BE49-F238E27FC236}">
                <a16:creationId xmlns:a16="http://schemas.microsoft.com/office/drawing/2014/main" id="{A69B956C-9441-48FD-9D8A-35F205634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854" y="1927332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grpSp>
        <p:nvGrpSpPr>
          <p:cNvPr id="393" name="Group 202">
            <a:extLst>
              <a:ext uri="{FF2B5EF4-FFF2-40B4-BE49-F238E27FC236}">
                <a16:creationId xmlns:a16="http://schemas.microsoft.com/office/drawing/2014/main" id="{2F18C089-3720-4B74-9F08-3A43807F1B43}"/>
              </a:ext>
            </a:extLst>
          </p:cNvPr>
          <p:cNvGrpSpPr/>
          <p:nvPr/>
        </p:nvGrpSpPr>
        <p:grpSpPr>
          <a:xfrm>
            <a:off x="3942284" y="1511028"/>
            <a:ext cx="389850" cy="584775"/>
            <a:chOff x="9846364" y="1192696"/>
            <a:chExt cx="389850" cy="584775"/>
          </a:xfrm>
        </p:grpSpPr>
        <p:sp>
          <p:nvSpPr>
            <p:cNvPr id="394" name="Oval 203">
              <a:extLst>
                <a:ext uri="{FF2B5EF4-FFF2-40B4-BE49-F238E27FC236}">
                  <a16:creationId xmlns:a16="http://schemas.microsoft.com/office/drawing/2014/main" id="{950CE092-5718-4E72-8D83-0D4B5A9D60BC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TextBox 204">
              <a:extLst>
                <a:ext uri="{FF2B5EF4-FFF2-40B4-BE49-F238E27FC236}">
                  <a16:creationId xmlns:a16="http://schemas.microsoft.com/office/drawing/2014/main" id="{9944212F-2E96-4EAF-9615-10E8129B668F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396" name="Straight Arrow Connector 8">
            <a:extLst>
              <a:ext uri="{FF2B5EF4-FFF2-40B4-BE49-F238E27FC236}">
                <a16:creationId xmlns:a16="http://schemas.microsoft.com/office/drawing/2014/main" id="{616E3B82-0758-41B8-9053-E079B0AEDB9B}"/>
              </a:ext>
            </a:extLst>
          </p:cNvPr>
          <p:cNvCxnSpPr>
            <a:cxnSpLocks/>
          </p:cNvCxnSpPr>
          <p:nvPr/>
        </p:nvCxnSpPr>
        <p:spPr>
          <a:xfrm>
            <a:off x="2160088" y="1065371"/>
            <a:ext cx="227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66">
            <a:extLst>
              <a:ext uri="{FF2B5EF4-FFF2-40B4-BE49-F238E27FC236}">
                <a16:creationId xmlns:a16="http://schemas.microsoft.com/office/drawing/2014/main" id="{099A7A8A-678D-4CFD-ACA0-0944A0CE2802}"/>
              </a:ext>
            </a:extLst>
          </p:cNvPr>
          <p:cNvCxnSpPr>
            <a:cxnSpLocks/>
          </p:cNvCxnSpPr>
          <p:nvPr/>
        </p:nvCxnSpPr>
        <p:spPr>
          <a:xfrm>
            <a:off x="8810499" y="2112035"/>
            <a:ext cx="110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9" descr="BS00592_[1]">
            <a:extLst>
              <a:ext uri="{FF2B5EF4-FFF2-40B4-BE49-F238E27FC236}">
                <a16:creationId xmlns:a16="http://schemas.microsoft.com/office/drawing/2014/main" id="{3690FE1B-D21C-49F7-97D4-3E6BFF1E8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381" y="177866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Picture 8" descr="BS00768_[1]">
            <a:extLst>
              <a:ext uri="{FF2B5EF4-FFF2-40B4-BE49-F238E27FC236}">
                <a16:creationId xmlns:a16="http://schemas.microsoft.com/office/drawing/2014/main" id="{C833113D-B5CB-48BB-B2BB-D87AD600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372791" y="98805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1" name="Group 10">
            <a:extLst>
              <a:ext uri="{FF2B5EF4-FFF2-40B4-BE49-F238E27FC236}">
                <a16:creationId xmlns:a16="http://schemas.microsoft.com/office/drawing/2014/main" id="{6AE2F344-CE5D-483B-9A11-630B2E0378B3}"/>
              </a:ext>
            </a:extLst>
          </p:cNvPr>
          <p:cNvGrpSpPr>
            <a:grpSpLocks/>
          </p:cNvGrpSpPr>
          <p:nvPr/>
        </p:nvGrpSpPr>
        <p:grpSpPr bwMode="auto">
          <a:xfrm>
            <a:off x="6945754" y="1248401"/>
            <a:ext cx="754063" cy="727075"/>
            <a:chOff x="1645" y="264"/>
            <a:chExt cx="475" cy="458"/>
          </a:xfrm>
        </p:grpSpPr>
        <p:sp>
          <p:nvSpPr>
            <p:cNvPr id="402" name="Rectangle 11">
              <a:extLst>
                <a:ext uri="{FF2B5EF4-FFF2-40B4-BE49-F238E27FC236}">
                  <a16:creationId xmlns:a16="http://schemas.microsoft.com/office/drawing/2014/main" id="{DA81CCA2-5AD0-4702-8F0C-2C09A58F1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3" name="Text Box 12">
              <a:extLst>
                <a:ext uri="{FF2B5EF4-FFF2-40B4-BE49-F238E27FC236}">
                  <a16:creationId xmlns:a16="http://schemas.microsoft.com/office/drawing/2014/main" id="{32770319-585D-4D4A-B5D8-6F85E709F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404" name="Text Box 13">
              <a:extLst>
                <a:ext uri="{FF2B5EF4-FFF2-40B4-BE49-F238E27FC236}">
                  <a16:creationId xmlns:a16="http://schemas.microsoft.com/office/drawing/2014/main" id="{2810F728-CABC-4E82-A1F9-7B572A5FD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405" name="Group 14">
            <a:extLst>
              <a:ext uri="{FF2B5EF4-FFF2-40B4-BE49-F238E27FC236}">
                <a16:creationId xmlns:a16="http://schemas.microsoft.com/office/drawing/2014/main" id="{AE80776D-7799-4E77-8FB4-5E11BF7D0871}"/>
              </a:ext>
            </a:extLst>
          </p:cNvPr>
          <p:cNvGrpSpPr>
            <a:grpSpLocks/>
          </p:cNvGrpSpPr>
          <p:nvPr/>
        </p:nvGrpSpPr>
        <p:grpSpPr bwMode="auto">
          <a:xfrm>
            <a:off x="7065219" y="2252354"/>
            <a:ext cx="754063" cy="708025"/>
            <a:chOff x="2144" y="3246"/>
            <a:chExt cx="475" cy="446"/>
          </a:xfrm>
        </p:grpSpPr>
        <p:sp>
          <p:nvSpPr>
            <p:cNvPr id="406" name="Rectangle 15">
              <a:extLst>
                <a:ext uri="{FF2B5EF4-FFF2-40B4-BE49-F238E27FC236}">
                  <a16:creationId xmlns:a16="http://schemas.microsoft.com/office/drawing/2014/main" id="{DE59D54C-63DA-4E0B-BEE3-A09BBEEB6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7" name="Text Box 16">
              <a:extLst>
                <a:ext uri="{FF2B5EF4-FFF2-40B4-BE49-F238E27FC236}">
                  <a16:creationId xmlns:a16="http://schemas.microsoft.com/office/drawing/2014/main" id="{C91975C1-AF98-408B-B36A-C9D6D0C8F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408" name="Text Box 17">
              <a:extLst>
                <a:ext uri="{FF2B5EF4-FFF2-40B4-BE49-F238E27FC236}">
                  <a16:creationId xmlns:a16="http://schemas.microsoft.com/office/drawing/2014/main" id="{E7997C4E-1AEE-4876-81C0-D05C31284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409" name="Text Box 18">
              <a:extLst>
                <a:ext uri="{FF2B5EF4-FFF2-40B4-BE49-F238E27FC236}">
                  <a16:creationId xmlns:a16="http://schemas.microsoft.com/office/drawing/2014/main" id="{ED722D90-2408-49C0-9507-0141B3A7C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410" name="Line 25">
            <a:extLst>
              <a:ext uri="{FF2B5EF4-FFF2-40B4-BE49-F238E27FC236}">
                <a16:creationId xmlns:a16="http://schemas.microsoft.com/office/drawing/2014/main" id="{D5911E08-1F40-444F-A9C5-5780955A6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7057" y="2687881"/>
            <a:ext cx="27906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11" name="Text Box 26">
            <a:extLst>
              <a:ext uri="{FF2B5EF4-FFF2-40B4-BE49-F238E27FC236}">
                <a16:creationId xmlns:a16="http://schemas.microsoft.com/office/drawing/2014/main" id="{5A434CC1-9CFA-43F2-9A15-07CA97FF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944" y="1107766"/>
            <a:ext cx="1177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(m’ )</a:t>
            </a:r>
          </a:p>
        </p:txBody>
      </p:sp>
      <p:grpSp>
        <p:nvGrpSpPr>
          <p:cNvPr id="412" name="Group 27">
            <a:extLst>
              <a:ext uri="{FF2B5EF4-FFF2-40B4-BE49-F238E27FC236}">
                <a16:creationId xmlns:a16="http://schemas.microsoft.com/office/drawing/2014/main" id="{00FCD00C-FF5B-4A4B-887F-F2E6846C833E}"/>
              </a:ext>
            </a:extLst>
          </p:cNvPr>
          <p:cNvGrpSpPr>
            <a:grpSpLocks/>
          </p:cNvGrpSpPr>
          <p:nvPr/>
        </p:nvGrpSpPr>
        <p:grpSpPr bwMode="auto">
          <a:xfrm>
            <a:off x="7811344" y="2596841"/>
            <a:ext cx="969963" cy="527050"/>
            <a:chOff x="3501" y="648"/>
            <a:chExt cx="611" cy="332"/>
          </a:xfrm>
        </p:grpSpPr>
        <p:sp>
          <p:nvSpPr>
            <p:cNvPr id="413" name="Text Box 28">
              <a:extLst>
                <a:ext uri="{FF2B5EF4-FFF2-40B4-BE49-F238E27FC236}">
                  <a16:creationId xmlns:a16="http://schemas.microsoft.com/office/drawing/2014/main" id="{F140BB16-A5F4-4CD5-8F49-7C9DEF314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414" name="Text Box 29">
              <a:extLst>
                <a:ext uri="{FF2B5EF4-FFF2-40B4-BE49-F238E27FC236}">
                  <a16:creationId xmlns:a16="http://schemas.microsoft.com/office/drawing/2014/main" id="{4C8ECFC5-D7E6-4DB9-86D8-04AC181A5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415" name="Freeform 30">
            <a:extLst>
              <a:ext uri="{FF2B5EF4-FFF2-40B4-BE49-F238E27FC236}">
                <a16:creationId xmlns:a16="http://schemas.microsoft.com/office/drawing/2014/main" id="{4AA79A2B-23B5-46C3-8FA7-5119157247B5}"/>
              </a:ext>
            </a:extLst>
          </p:cNvPr>
          <p:cNvSpPr>
            <a:spLocks/>
          </p:cNvSpPr>
          <p:nvPr/>
        </p:nvSpPr>
        <p:spPr bwMode="auto">
          <a:xfrm>
            <a:off x="7811343" y="1723027"/>
            <a:ext cx="741363" cy="16420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16" name="Freeform 31">
            <a:extLst>
              <a:ext uri="{FF2B5EF4-FFF2-40B4-BE49-F238E27FC236}">
                <a16:creationId xmlns:a16="http://schemas.microsoft.com/office/drawing/2014/main" id="{8C9D876D-E54D-420B-BCA6-FA2F703F8096}"/>
              </a:ext>
            </a:extLst>
          </p:cNvPr>
          <p:cNvSpPr>
            <a:spLocks/>
          </p:cNvSpPr>
          <p:nvPr/>
        </p:nvSpPr>
        <p:spPr bwMode="auto">
          <a:xfrm flipV="1">
            <a:off x="7819282" y="2315854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17" name="Text Box 34">
            <a:extLst>
              <a:ext uri="{FF2B5EF4-FFF2-40B4-BE49-F238E27FC236}">
                <a16:creationId xmlns:a16="http://schemas.microsoft.com/office/drawing/2014/main" id="{339C8683-0A46-4B15-A088-B84D4E648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991" y="87851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418" name="Group 36">
            <a:extLst>
              <a:ext uri="{FF2B5EF4-FFF2-40B4-BE49-F238E27FC236}">
                <a16:creationId xmlns:a16="http://schemas.microsoft.com/office/drawing/2014/main" id="{F0037677-926F-4D20-A32B-CC171FE0A6E2}"/>
              </a:ext>
            </a:extLst>
          </p:cNvPr>
          <p:cNvGrpSpPr>
            <a:grpSpLocks/>
          </p:cNvGrpSpPr>
          <p:nvPr/>
        </p:nvGrpSpPr>
        <p:grpSpPr bwMode="auto">
          <a:xfrm>
            <a:off x="7030294" y="2996891"/>
            <a:ext cx="471488" cy="474663"/>
            <a:chOff x="2643" y="716"/>
            <a:chExt cx="297" cy="299"/>
          </a:xfrm>
        </p:grpSpPr>
        <p:sp>
          <p:nvSpPr>
            <p:cNvPr id="419" name="Text Box 37">
              <a:extLst>
                <a:ext uri="{FF2B5EF4-FFF2-40B4-BE49-F238E27FC236}">
                  <a16:creationId xmlns:a16="http://schemas.microsoft.com/office/drawing/2014/main" id="{96A3BFB6-EFE6-4612-A3FE-C39F4973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0" name="Text Box 38">
              <a:extLst>
                <a:ext uri="{FF2B5EF4-FFF2-40B4-BE49-F238E27FC236}">
                  <a16:creationId xmlns:a16="http://schemas.microsoft.com/office/drawing/2014/main" id="{D397023A-1D9C-4B48-AEA3-45DDD3602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421" name="Picture 40" descr="BS00768_[1]">
            <a:extLst>
              <a:ext uri="{FF2B5EF4-FFF2-40B4-BE49-F238E27FC236}">
                <a16:creationId xmlns:a16="http://schemas.microsoft.com/office/drawing/2014/main" id="{B27C9470-EBBC-493C-BA0B-6E89320AE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17657" y="3182666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2" name="Text Box 64">
            <a:extLst>
              <a:ext uri="{FF2B5EF4-FFF2-40B4-BE49-F238E27FC236}">
                <a16:creationId xmlns:a16="http://schemas.microsoft.com/office/drawing/2014/main" id="{AA11061E-6F91-48B0-89B8-73DDB101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143" y="2492067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423" name="Group 95">
            <a:extLst>
              <a:ext uri="{FF2B5EF4-FFF2-40B4-BE49-F238E27FC236}">
                <a16:creationId xmlns:a16="http://schemas.microsoft.com/office/drawing/2014/main" id="{11351939-5995-4B5B-9A41-4E7A1812D727}"/>
              </a:ext>
            </a:extLst>
          </p:cNvPr>
          <p:cNvGrpSpPr/>
          <p:nvPr/>
        </p:nvGrpSpPr>
        <p:grpSpPr>
          <a:xfrm>
            <a:off x="8373179" y="1820486"/>
            <a:ext cx="389850" cy="584775"/>
            <a:chOff x="9846364" y="1192696"/>
            <a:chExt cx="389850" cy="584775"/>
          </a:xfrm>
        </p:grpSpPr>
        <p:sp>
          <p:nvSpPr>
            <p:cNvPr id="424" name="Oval 96">
              <a:extLst>
                <a:ext uri="{FF2B5EF4-FFF2-40B4-BE49-F238E27FC236}">
                  <a16:creationId xmlns:a16="http://schemas.microsoft.com/office/drawing/2014/main" id="{9914739C-B4BA-48C9-991A-1F6718407AD7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TextBox 97">
              <a:extLst>
                <a:ext uri="{FF2B5EF4-FFF2-40B4-BE49-F238E27FC236}">
                  <a16:creationId xmlns:a16="http://schemas.microsoft.com/office/drawing/2014/main" id="{FACB71E0-6857-4874-A6F5-99FD739C3CAB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426" name="Straight Arrow Connector 98">
            <a:extLst>
              <a:ext uri="{FF2B5EF4-FFF2-40B4-BE49-F238E27FC236}">
                <a16:creationId xmlns:a16="http://schemas.microsoft.com/office/drawing/2014/main" id="{728295A4-7171-47E9-AE5C-6FD3BCE97547}"/>
              </a:ext>
            </a:extLst>
          </p:cNvPr>
          <p:cNvCxnSpPr/>
          <p:nvPr/>
        </p:nvCxnSpPr>
        <p:spPr>
          <a:xfrm>
            <a:off x="7336442" y="1137022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99">
            <a:extLst>
              <a:ext uri="{FF2B5EF4-FFF2-40B4-BE49-F238E27FC236}">
                <a16:creationId xmlns:a16="http://schemas.microsoft.com/office/drawing/2014/main" id="{0017FEC6-4A75-40D1-B89C-25709AA9ED0E}"/>
              </a:ext>
            </a:extLst>
          </p:cNvPr>
          <p:cNvCxnSpPr>
            <a:cxnSpLocks/>
          </p:cNvCxnSpPr>
          <p:nvPr/>
        </p:nvCxnSpPr>
        <p:spPr>
          <a:xfrm flipH="1" flipV="1">
            <a:off x="7450137" y="2962171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 Box 4">
            <a:extLst>
              <a:ext uri="{FF2B5EF4-FFF2-40B4-BE49-F238E27FC236}">
                <a16:creationId xmlns:a16="http://schemas.microsoft.com/office/drawing/2014/main" id="{37CDD16E-A68F-4BAC-A3AD-029C79E4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344" y="2594048"/>
            <a:ext cx="2976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429" name="Text Box 4">
            <a:extLst>
              <a:ext uri="{FF2B5EF4-FFF2-40B4-BE49-F238E27FC236}">
                <a16:creationId xmlns:a16="http://schemas.microsoft.com/office/drawing/2014/main" id="{AD5954F1-00AF-49EE-8508-C5BF1A3B9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244" y="299455"/>
            <a:ext cx="137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pic>
        <p:nvPicPr>
          <p:cNvPr id="430" name="Picture 9" descr="BS00592_[1]">
            <a:extLst>
              <a:ext uri="{FF2B5EF4-FFF2-40B4-BE49-F238E27FC236}">
                <a16:creationId xmlns:a16="http://schemas.microsoft.com/office/drawing/2014/main" id="{AE64C8AF-4454-4FF9-ACB4-1D29DB11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22" y="4675009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1" name="Straight Arrow Connector 66">
            <a:extLst>
              <a:ext uri="{FF2B5EF4-FFF2-40B4-BE49-F238E27FC236}">
                <a16:creationId xmlns:a16="http://schemas.microsoft.com/office/drawing/2014/main" id="{8794F150-5200-43F5-B08C-A3485730635A}"/>
              </a:ext>
            </a:extLst>
          </p:cNvPr>
          <p:cNvCxnSpPr>
            <a:cxnSpLocks/>
            <a:endCxn id="430" idx="0"/>
          </p:cNvCxnSpPr>
          <p:nvPr/>
        </p:nvCxnSpPr>
        <p:spPr>
          <a:xfrm>
            <a:off x="10694278" y="2501525"/>
            <a:ext cx="1" cy="217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66">
            <a:extLst>
              <a:ext uri="{FF2B5EF4-FFF2-40B4-BE49-F238E27FC236}">
                <a16:creationId xmlns:a16="http://schemas.microsoft.com/office/drawing/2014/main" id="{59716860-470C-4FB3-A39C-E1DCB6A452BA}"/>
              </a:ext>
            </a:extLst>
          </p:cNvPr>
          <p:cNvCxnSpPr>
            <a:cxnSpLocks/>
          </p:cNvCxnSpPr>
          <p:nvPr/>
        </p:nvCxnSpPr>
        <p:spPr>
          <a:xfrm flipH="1">
            <a:off x="9269418" y="4990217"/>
            <a:ext cx="11526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Freeform 30">
            <a:extLst>
              <a:ext uri="{FF2B5EF4-FFF2-40B4-BE49-F238E27FC236}">
                <a16:creationId xmlns:a16="http://schemas.microsoft.com/office/drawing/2014/main" id="{D98F7C6B-747D-4D43-B801-B425B7FE2D78}"/>
              </a:ext>
            </a:extLst>
          </p:cNvPr>
          <p:cNvSpPr>
            <a:spLocks/>
          </p:cNvSpPr>
          <p:nvPr/>
        </p:nvSpPr>
        <p:spPr bwMode="auto">
          <a:xfrm rot="5400000">
            <a:off x="7732965" y="4461734"/>
            <a:ext cx="478464" cy="207597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34" name="Group 95">
            <a:extLst>
              <a:ext uri="{FF2B5EF4-FFF2-40B4-BE49-F238E27FC236}">
                <a16:creationId xmlns:a16="http://schemas.microsoft.com/office/drawing/2014/main" id="{AF27BACE-1833-4A41-9204-30179DA83E97}"/>
              </a:ext>
            </a:extLst>
          </p:cNvPr>
          <p:cNvGrpSpPr/>
          <p:nvPr/>
        </p:nvGrpSpPr>
        <p:grpSpPr>
          <a:xfrm>
            <a:off x="8823531" y="4715996"/>
            <a:ext cx="357810" cy="584775"/>
            <a:chOff x="9846364" y="1192696"/>
            <a:chExt cx="357810" cy="584775"/>
          </a:xfrm>
        </p:grpSpPr>
        <p:sp>
          <p:nvSpPr>
            <p:cNvPr id="435" name="Oval 96">
              <a:extLst>
                <a:ext uri="{FF2B5EF4-FFF2-40B4-BE49-F238E27FC236}">
                  <a16:creationId xmlns:a16="http://schemas.microsoft.com/office/drawing/2014/main" id="{83593925-7A02-4342-81EA-2765DBD5CA72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6" name="TextBox 97">
              <a:extLst>
                <a:ext uri="{FF2B5EF4-FFF2-40B4-BE49-F238E27FC236}">
                  <a16:creationId xmlns:a16="http://schemas.microsoft.com/office/drawing/2014/main" id="{C9673119-0F5F-42DD-8F22-86E2CB382EAB}"/>
                </a:ext>
              </a:extLst>
            </p:cNvPr>
            <p:cNvSpPr txBox="1"/>
            <p:nvPr/>
          </p:nvSpPr>
          <p:spPr>
            <a:xfrm>
              <a:off x="9846364" y="1192696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-</a:t>
              </a:r>
            </a:p>
          </p:txBody>
        </p:sp>
      </p:grpSp>
      <p:sp>
        <p:nvSpPr>
          <p:cNvPr id="437" name="Freeform 31">
            <a:extLst>
              <a:ext uri="{FF2B5EF4-FFF2-40B4-BE49-F238E27FC236}">
                <a16:creationId xmlns:a16="http://schemas.microsoft.com/office/drawing/2014/main" id="{4E3B9D76-68B3-4329-9BC2-CDB47A1AE79D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8206900" y="4054219"/>
            <a:ext cx="407051" cy="1106557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38" name="Group 14">
            <a:extLst>
              <a:ext uri="{FF2B5EF4-FFF2-40B4-BE49-F238E27FC236}">
                <a16:creationId xmlns:a16="http://schemas.microsoft.com/office/drawing/2014/main" id="{E9EDC3E9-DAC4-4895-BBEC-919F882774B1}"/>
              </a:ext>
            </a:extLst>
          </p:cNvPr>
          <p:cNvGrpSpPr>
            <a:grpSpLocks/>
          </p:cNvGrpSpPr>
          <p:nvPr/>
        </p:nvGrpSpPr>
        <p:grpSpPr bwMode="auto">
          <a:xfrm>
            <a:off x="7032951" y="3975348"/>
            <a:ext cx="881063" cy="708025"/>
            <a:chOff x="2144" y="3246"/>
            <a:chExt cx="555" cy="446"/>
          </a:xfrm>
        </p:grpSpPr>
        <p:sp>
          <p:nvSpPr>
            <p:cNvPr id="439" name="Rectangle 15">
              <a:extLst>
                <a:ext uri="{FF2B5EF4-FFF2-40B4-BE49-F238E27FC236}">
                  <a16:creationId xmlns:a16="http://schemas.microsoft.com/office/drawing/2014/main" id="{23D4CC21-5182-42C8-880B-D6BA500AF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0" name="Text Box 16">
              <a:extLst>
                <a:ext uri="{FF2B5EF4-FFF2-40B4-BE49-F238E27FC236}">
                  <a16:creationId xmlns:a16="http://schemas.microsoft.com/office/drawing/2014/main" id="{CD9088D3-972D-4432-9473-546365944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5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altLang="zh-CN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)</a:t>
              </a:r>
            </a:p>
          </p:txBody>
        </p:sp>
        <p:sp>
          <p:nvSpPr>
            <p:cNvPr id="441" name="Text Box 17">
              <a:extLst>
                <a:ext uri="{FF2B5EF4-FFF2-40B4-BE49-F238E27FC236}">
                  <a16:creationId xmlns:a16="http://schemas.microsoft.com/office/drawing/2014/main" id="{C1376D0F-ACC4-48C8-BF5A-6A20A1830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11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Text Box 18">
              <a:extLst>
                <a:ext uri="{FF2B5EF4-FFF2-40B4-BE49-F238E27FC236}">
                  <a16:creationId xmlns:a16="http://schemas.microsoft.com/office/drawing/2014/main" id="{DD346F24-FADF-42EC-B9D6-50DA44EC5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443" name="Group 36">
            <a:extLst>
              <a:ext uri="{FF2B5EF4-FFF2-40B4-BE49-F238E27FC236}">
                <a16:creationId xmlns:a16="http://schemas.microsoft.com/office/drawing/2014/main" id="{42D126E6-3312-4F2F-A2F5-F13AF8773855}"/>
              </a:ext>
            </a:extLst>
          </p:cNvPr>
          <p:cNvGrpSpPr>
            <a:grpSpLocks/>
          </p:cNvGrpSpPr>
          <p:nvPr/>
        </p:nvGrpSpPr>
        <p:grpSpPr bwMode="auto">
          <a:xfrm>
            <a:off x="6996956" y="4646146"/>
            <a:ext cx="452438" cy="544513"/>
            <a:chOff x="2643" y="672"/>
            <a:chExt cx="285" cy="343"/>
          </a:xfrm>
        </p:grpSpPr>
        <p:sp>
          <p:nvSpPr>
            <p:cNvPr id="444" name="Text Box 37">
              <a:extLst>
                <a:ext uri="{FF2B5EF4-FFF2-40B4-BE49-F238E27FC236}">
                  <a16:creationId xmlns:a16="http://schemas.microsoft.com/office/drawing/2014/main" id="{60F76D24-D0DD-450C-AF12-A6B3C02EB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5" name="Text Box 38">
              <a:extLst>
                <a:ext uri="{FF2B5EF4-FFF2-40B4-BE49-F238E27FC236}">
                  <a16:creationId xmlns:a16="http://schemas.microsoft.com/office/drawing/2014/main" id="{A02C967F-DFAD-4D4F-9AD8-F6A3EFA35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672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-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446" name="Picture 40" descr="BS00768_[1]">
            <a:extLst>
              <a:ext uri="{FF2B5EF4-FFF2-40B4-BE49-F238E27FC236}">
                <a16:creationId xmlns:a16="http://schemas.microsoft.com/office/drawing/2014/main" id="{12CAECC8-D701-464E-877E-00C03D5B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484319" y="490177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7" name="Straight Arrow Connector 99">
            <a:extLst>
              <a:ext uri="{FF2B5EF4-FFF2-40B4-BE49-F238E27FC236}">
                <a16:creationId xmlns:a16="http://schemas.microsoft.com/office/drawing/2014/main" id="{CD3EA79F-6EF2-4136-928A-AC90625F10D5}"/>
              </a:ext>
            </a:extLst>
          </p:cNvPr>
          <p:cNvCxnSpPr>
            <a:cxnSpLocks/>
          </p:cNvCxnSpPr>
          <p:nvPr/>
        </p:nvCxnSpPr>
        <p:spPr>
          <a:xfrm flipH="1" flipV="1">
            <a:off x="7416799" y="4681276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Freeform 31">
            <a:extLst>
              <a:ext uri="{FF2B5EF4-FFF2-40B4-BE49-F238E27FC236}">
                <a16:creationId xmlns:a16="http://schemas.microsoft.com/office/drawing/2014/main" id="{CF327CC3-1F70-488A-935A-AB6D18D201C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398827" y="4403971"/>
            <a:ext cx="621422" cy="1073720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449" name="Picture 8" descr="BS00768_[1]">
            <a:extLst>
              <a:ext uri="{FF2B5EF4-FFF2-40B4-BE49-F238E27FC236}">
                <a16:creationId xmlns:a16="http://schemas.microsoft.com/office/drawing/2014/main" id="{E5C4A776-9EDB-4800-9941-A4BA9E27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34836" y="485806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" name="Text Box 34">
            <a:extLst>
              <a:ext uri="{FF2B5EF4-FFF2-40B4-BE49-F238E27FC236}">
                <a16:creationId xmlns:a16="http://schemas.microsoft.com/office/drawing/2014/main" id="{8A4C4A05-B749-4D59-8279-547E76262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036" y="4748524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451" name="Group 10">
            <a:extLst>
              <a:ext uri="{FF2B5EF4-FFF2-40B4-BE49-F238E27FC236}">
                <a16:creationId xmlns:a16="http://schemas.microsoft.com/office/drawing/2014/main" id="{FCE1F062-3DCB-4D17-8E81-6628ADB22E85}"/>
              </a:ext>
            </a:extLst>
          </p:cNvPr>
          <p:cNvGrpSpPr>
            <a:grpSpLocks/>
          </p:cNvGrpSpPr>
          <p:nvPr/>
        </p:nvGrpSpPr>
        <p:grpSpPr bwMode="auto">
          <a:xfrm>
            <a:off x="6118234" y="5236746"/>
            <a:ext cx="863600" cy="727075"/>
            <a:chOff x="1645" y="264"/>
            <a:chExt cx="544" cy="458"/>
          </a:xfrm>
        </p:grpSpPr>
        <p:sp>
          <p:nvSpPr>
            <p:cNvPr id="452" name="Rectangle 11">
              <a:extLst>
                <a:ext uri="{FF2B5EF4-FFF2-40B4-BE49-F238E27FC236}">
                  <a16:creationId xmlns:a16="http://schemas.microsoft.com/office/drawing/2014/main" id="{128E4325-9299-4DC6-9808-6CDF3A46C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3" name="Text Box 12">
              <a:extLst>
                <a:ext uri="{FF2B5EF4-FFF2-40B4-BE49-F238E27FC236}">
                  <a16:creationId xmlns:a16="http://schemas.microsoft.com/office/drawing/2014/main" id="{02554623-2F87-4EA8-864D-CC0EC96AA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5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altLang="zh-CN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(m’)</a:t>
              </a:r>
            </a:p>
          </p:txBody>
        </p:sp>
        <p:sp>
          <p:nvSpPr>
            <p:cNvPr id="454" name="Text Box 13">
              <a:extLst>
                <a:ext uri="{FF2B5EF4-FFF2-40B4-BE49-F238E27FC236}">
                  <a16:creationId xmlns:a16="http://schemas.microsoft.com/office/drawing/2014/main" id="{BE35BDD5-D29F-43F8-B8E5-9511C3B29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11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455" name="Straight Arrow Connector 66">
            <a:extLst>
              <a:ext uri="{FF2B5EF4-FFF2-40B4-BE49-F238E27FC236}">
                <a16:creationId xmlns:a16="http://schemas.microsoft.com/office/drawing/2014/main" id="{E42FABC8-6142-40B3-BFEF-00804DE41424}"/>
              </a:ext>
            </a:extLst>
          </p:cNvPr>
          <p:cNvCxnSpPr>
            <a:cxnSpLocks/>
          </p:cNvCxnSpPr>
          <p:nvPr/>
        </p:nvCxnSpPr>
        <p:spPr>
          <a:xfrm flipH="1">
            <a:off x="5180582" y="5738953"/>
            <a:ext cx="9376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 Box 27">
            <a:extLst>
              <a:ext uri="{FF2B5EF4-FFF2-40B4-BE49-F238E27FC236}">
                <a16:creationId xmlns:a16="http://schemas.microsoft.com/office/drawing/2014/main" id="{A2036A14-E5C7-44B2-8A9B-869EFC88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865" y="5376614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m’</a:t>
            </a:r>
          </a:p>
        </p:txBody>
      </p:sp>
      <p:grpSp>
        <p:nvGrpSpPr>
          <p:cNvPr id="457" name="Group 95">
            <a:extLst>
              <a:ext uri="{FF2B5EF4-FFF2-40B4-BE49-F238E27FC236}">
                <a16:creationId xmlns:a16="http://schemas.microsoft.com/office/drawing/2014/main" id="{F37F9135-DD5C-464B-9FBD-CD851EBB8471}"/>
              </a:ext>
            </a:extLst>
          </p:cNvPr>
          <p:cNvGrpSpPr/>
          <p:nvPr/>
        </p:nvGrpSpPr>
        <p:grpSpPr>
          <a:xfrm>
            <a:off x="4760859" y="5434102"/>
            <a:ext cx="357810" cy="584775"/>
            <a:chOff x="9846364" y="1192696"/>
            <a:chExt cx="357810" cy="584775"/>
          </a:xfrm>
        </p:grpSpPr>
        <p:sp>
          <p:nvSpPr>
            <p:cNvPr id="458" name="Oval 96">
              <a:extLst>
                <a:ext uri="{FF2B5EF4-FFF2-40B4-BE49-F238E27FC236}">
                  <a16:creationId xmlns:a16="http://schemas.microsoft.com/office/drawing/2014/main" id="{943483BE-69CC-402B-B4D6-1C0812FC6B8F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9" name="TextBox 97">
              <a:extLst>
                <a:ext uri="{FF2B5EF4-FFF2-40B4-BE49-F238E27FC236}">
                  <a16:creationId xmlns:a16="http://schemas.microsoft.com/office/drawing/2014/main" id="{E1D60559-8F5F-4619-BBBC-87762C7A58F8}"/>
                </a:ext>
              </a:extLst>
            </p:cNvPr>
            <p:cNvSpPr txBox="1"/>
            <p:nvPr/>
          </p:nvSpPr>
          <p:spPr>
            <a:xfrm>
              <a:off x="9846364" y="1192696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-</a:t>
              </a:r>
            </a:p>
          </p:txBody>
        </p:sp>
      </p:grpSp>
      <p:cxnSp>
        <p:nvCxnSpPr>
          <p:cNvPr id="461" name="Straight Arrow Connector 66">
            <a:extLst>
              <a:ext uri="{FF2B5EF4-FFF2-40B4-BE49-F238E27FC236}">
                <a16:creationId xmlns:a16="http://schemas.microsoft.com/office/drawing/2014/main" id="{5F83A0AE-E229-469A-80B4-24A526C0B01B}"/>
              </a:ext>
            </a:extLst>
          </p:cNvPr>
          <p:cNvCxnSpPr>
            <a:cxnSpLocks/>
          </p:cNvCxnSpPr>
          <p:nvPr/>
        </p:nvCxnSpPr>
        <p:spPr>
          <a:xfrm flipH="1">
            <a:off x="3827003" y="5745946"/>
            <a:ext cx="9376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 Box 27">
            <a:extLst>
              <a:ext uri="{FF2B5EF4-FFF2-40B4-BE49-F238E27FC236}">
                <a16:creationId xmlns:a16="http://schemas.microsoft.com/office/drawing/2014/main" id="{F1F937E5-92B1-458B-85D6-D680A718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051" y="5406092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altLang="zh-CN" sz="1800" dirty="0">
                <a:latin typeface="Arial" charset="0"/>
                <a:cs typeface="Arial" charset="0"/>
              </a:rPr>
              <a:t>m</a:t>
            </a:r>
            <a:endParaRPr lang="en-US" sz="1800" dirty="0">
              <a:latin typeface="Arial" charset="0"/>
              <a:cs typeface="Arial" charset="0"/>
            </a:endParaRPr>
          </a:p>
        </p:txBody>
      </p:sp>
      <p:grpSp>
        <p:nvGrpSpPr>
          <p:cNvPr id="468" name="Group 10">
            <a:extLst>
              <a:ext uri="{FF2B5EF4-FFF2-40B4-BE49-F238E27FC236}">
                <a16:creationId xmlns:a16="http://schemas.microsoft.com/office/drawing/2014/main" id="{D38BDB21-6387-488D-A5B1-DE823421C0CB}"/>
              </a:ext>
            </a:extLst>
          </p:cNvPr>
          <p:cNvGrpSpPr>
            <a:grpSpLocks/>
          </p:cNvGrpSpPr>
          <p:nvPr/>
        </p:nvGrpSpPr>
        <p:grpSpPr bwMode="auto">
          <a:xfrm>
            <a:off x="3061076" y="5223154"/>
            <a:ext cx="754063" cy="725487"/>
            <a:chOff x="694" y="2457"/>
            <a:chExt cx="475" cy="457"/>
          </a:xfrm>
        </p:grpSpPr>
        <p:sp>
          <p:nvSpPr>
            <p:cNvPr id="469" name="Rectangle 11">
              <a:extLst>
                <a:ext uri="{FF2B5EF4-FFF2-40B4-BE49-F238E27FC236}">
                  <a16:creationId xmlns:a16="http://schemas.microsoft.com/office/drawing/2014/main" id="{ADD8C81F-131E-4C4F-A121-60418E479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70" name="Text Box 12">
              <a:extLst>
                <a:ext uri="{FF2B5EF4-FFF2-40B4-BE49-F238E27FC236}">
                  <a16:creationId xmlns:a16="http://schemas.microsoft.com/office/drawing/2014/main" id="{A7CCFEC0-E946-4C5F-8A1B-37716CF83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471" name="Text Box 13">
              <a:extLst>
                <a:ext uri="{FF2B5EF4-FFF2-40B4-BE49-F238E27FC236}">
                  <a16:creationId xmlns:a16="http://schemas.microsoft.com/office/drawing/2014/main" id="{3DA4421E-4A6D-4B11-8899-A0231309B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sp>
        <p:nvSpPr>
          <p:cNvPr id="472" name="Freeform 29">
            <a:extLst>
              <a:ext uri="{FF2B5EF4-FFF2-40B4-BE49-F238E27FC236}">
                <a16:creationId xmlns:a16="http://schemas.microsoft.com/office/drawing/2014/main" id="{AA7DA970-F78D-4E5D-8562-ABC2840E2B83}"/>
              </a:ext>
            </a:extLst>
          </p:cNvPr>
          <p:cNvSpPr>
            <a:spLocks/>
          </p:cNvSpPr>
          <p:nvPr/>
        </p:nvSpPr>
        <p:spPr bwMode="auto">
          <a:xfrm flipH="1" flipV="1">
            <a:off x="2098586" y="5345490"/>
            <a:ext cx="918374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473" name="Text Box 27">
            <a:extLst>
              <a:ext uri="{FF2B5EF4-FFF2-40B4-BE49-F238E27FC236}">
                <a16:creationId xmlns:a16="http://schemas.microsoft.com/office/drawing/2014/main" id="{780D9517-7D3B-46F9-B6EE-C2467A83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211" y="5345490"/>
            <a:ext cx="947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</a:t>
            </a:r>
            <a:r>
              <a:rPr lang="en-US" sz="1800" dirty="0" err="1">
                <a:latin typeface="Arial" charset="0"/>
                <a:cs typeface="Arial" charset="0"/>
              </a:rPr>
              <a:t>m+s</a:t>
            </a:r>
            <a:r>
              <a:rPr lang="en-US" sz="1800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79" name="Freeform 31">
            <a:extLst>
              <a:ext uri="{FF2B5EF4-FFF2-40B4-BE49-F238E27FC236}">
                <a16:creationId xmlns:a16="http://schemas.microsoft.com/office/drawing/2014/main" id="{45443A89-E7FD-4E7F-BD76-7391E369E3B5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2092453" y="4344078"/>
            <a:ext cx="2884020" cy="54558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Text Box 27">
            <a:extLst>
              <a:ext uri="{FF2B5EF4-FFF2-40B4-BE49-F238E27FC236}">
                <a16:creationId xmlns:a16="http://schemas.microsoft.com/office/drawing/2014/main" id="{8A0D3950-D8A4-4D71-AAD1-FB2F3244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468" y="3995384"/>
            <a:ext cx="947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</a:t>
            </a:r>
            <a:r>
              <a:rPr lang="en-US" sz="1800" dirty="0" err="1">
                <a:latin typeface="Arial" charset="0"/>
                <a:cs typeface="Arial" charset="0"/>
              </a:rPr>
              <a:t>m+s</a:t>
            </a:r>
            <a:r>
              <a:rPr lang="en-US" sz="1800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81" name="Text Box 66">
            <a:extLst>
              <a:ext uri="{FF2B5EF4-FFF2-40B4-BE49-F238E27FC236}">
                <a16:creationId xmlns:a16="http://schemas.microsoft.com/office/drawing/2014/main" id="{D2747D22-1B79-4E65-AECE-647CD0D46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542" y="4892914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charset="0"/>
              </a:rPr>
              <a:t>compare</a:t>
            </a:r>
          </a:p>
        </p:txBody>
      </p:sp>
      <p:sp>
        <p:nvSpPr>
          <p:cNvPr id="482" name="Freeform 31">
            <a:extLst>
              <a:ext uri="{FF2B5EF4-FFF2-40B4-BE49-F238E27FC236}">
                <a16:creationId xmlns:a16="http://schemas.microsoft.com/office/drawing/2014/main" id="{B6F9B4F1-42E8-4844-B1EC-1B22C5E977A8}"/>
              </a:ext>
            </a:extLst>
          </p:cNvPr>
          <p:cNvSpPr>
            <a:spLocks/>
          </p:cNvSpPr>
          <p:nvPr/>
        </p:nvSpPr>
        <p:spPr bwMode="auto">
          <a:xfrm rot="16200000">
            <a:off x="1701500" y="1587520"/>
            <a:ext cx="1034318" cy="371647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8" name="Text Box 30">
            <a:extLst>
              <a:ext uri="{FF2B5EF4-FFF2-40B4-BE49-F238E27FC236}">
                <a16:creationId xmlns:a16="http://schemas.microsoft.com/office/drawing/2014/main" id="{6FE982E4-A031-476D-884D-D2FA96ABD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216" y="482529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cxnSp>
        <p:nvCxnSpPr>
          <p:cNvPr id="489" name="Straight Arrow Connector 8">
            <a:extLst>
              <a:ext uri="{FF2B5EF4-FFF2-40B4-BE49-F238E27FC236}">
                <a16:creationId xmlns:a16="http://schemas.microsoft.com/office/drawing/2014/main" id="{773B5054-9899-4180-A3FE-37360519A101}"/>
              </a:ext>
            </a:extLst>
          </p:cNvPr>
          <p:cNvCxnSpPr>
            <a:cxnSpLocks/>
          </p:cNvCxnSpPr>
          <p:nvPr/>
        </p:nvCxnSpPr>
        <p:spPr>
          <a:xfrm flipH="1">
            <a:off x="3381249" y="5198107"/>
            <a:ext cx="2420" cy="294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连接符 515">
            <a:extLst>
              <a:ext uri="{FF2B5EF4-FFF2-40B4-BE49-F238E27FC236}">
                <a16:creationId xmlns:a16="http://schemas.microsoft.com/office/drawing/2014/main" id="{8137F765-66BA-4B89-B7E2-601A4EB99FBB}"/>
              </a:ext>
            </a:extLst>
          </p:cNvPr>
          <p:cNvCxnSpPr>
            <a:cxnSpLocks/>
          </p:cNvCxnSpPr>
          <p:nvPr/>
        </p:nvCxnSpPr>
        <p:spPr>
          <a:xfrm flipH="1">
            <a:off x="4945139" y="4364716"/>
            <a:ext cx="18631" cy="1134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9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宽屏</PresentationFormat>
  <Paragraphs>89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mr</dc:creator>
  <cp:lastModifiedBy>li mr</cp:lastModifiedBy>
  <cp:revision>1</cp:revision>
  <dcterms:created xsi:type="dcterms:W3CDTF">2021-05-06T16:00:15Z</dcterms:created>
  <dcterms:modified xsi:type="dcterms:W3CDTF">2021-05-06T16:02:59Z</dcterms:modified>
</cp:coreProperties>
</file>