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73F30-E49C-42D5-8306-574DAFDDF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AEAEB4-AAA6-434B-AEED-4B2C76260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E7D42-FDF8-4E84-A48B-ED222A42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8904F-F510-41E4-8ACD-C09E270F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76CCB-D7C3-431F-8366-4583E51E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0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6AD1-5DBF-4E5E-89E6-53976BCC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F2F21-1E73-4450-8CCA-16E95B56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2C3CF-E7E9-4A67-8FD4-D005689C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13E2A-606E-48A6-8698-E78E72E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8993E-556C-4397-B96F-536443EC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E0D382-FB03-4B66-B6E7-3F045821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18385-7D59-4692-8DD4-6F9BF60B0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4407C-B69D-408D-B142-16B879B2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BFF82-0F89-40EF-A4DF-D8A38EA0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7C82A-3FD6-42CF-95D0-0F9ADACF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F556F-DDF3-4FA2-A26D-C8097728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79209-8DF5-4899-A20D-C5E681E1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E396A-4EFE-4572-9345-551E2647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5296E-504C-4A1A-94A8-ADD89673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25F10-B4BC-4615-B2D2-C5CE528B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69F85-9705-4A54-9FD8-271848AF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870AF-624C-4221-A635-2F2F62CD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DEBB-C764-4361-A315-F88439B8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4A8CA-51F8-48D8-B773-29C7FB1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0C3E8-F537-4C36-A177-F6421280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9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8C935-C451-4749-9830-57E06A8B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0BD63-EC67-4347-A1F3-7C76F1719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EF631-DC1A-4144-B1F1-D47DB8E8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D8B19-33B1-4AA5-99CE-28BB75E8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73177-A9FE-442D-85D0-BB926652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8B90A-125C-4F23-9B22-C165BEFE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0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DCAA-8CF8-4B4F-82E2-D1218F9B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ED904-C2B6-455D-BBA3-6ECAF62B3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DB812-BDF5-4B13-9DC4-906CC6A8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58720-70D4-456C-88DE-05103146D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472F06-1D1D-4B3A-AC75-2095F4BBC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BE1AB7-166C-4C2B-B29E-53B09717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642CDC-985B-4C37-BD03-277CCF62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4A2B8E-FA62-4AAF-A7E6-96B3D737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CAD96-6761-4119-96BD-0521B6BD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379592-7964-4D6C-B306-9EFBEC94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BC64B2-1319-497C-9168-06BF968B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98129-D9D7-4996-B48B-F3C9B336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3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37CD0C-EFB9-4AEB-A303-18692B5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CBC0EA-B5A7-4F4E-949B-3CFD47DE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AEC297-CD16-4FB9-9E38-25420B75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44C3F-0465-450B-9A8D-8F2776F6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16307-0FFB-424B-B129-3CC6F5DC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E73F1-7D6A-4176-B0EE-1D5929003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0619D-FD89-4842-9423-191AFBF3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DCE98-4C7B-4D99-8A68-CA4A0EA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326C8-3E99-4D6A-A01F-35AA30E6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3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3833E-3BAC-43C2-9D93-F275A0F5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DD9666-3F00-481D-98B4-683CB01A9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3FFA8-0EC0-4F54-ABC7-EEABB9A39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7ED5C-1713-46FC-B9B4-896FFFE9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AA8CF-551F-4A49-81D6-8AAF65D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8CC5A-1B25-405E-AAC7-B877FB9A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22DBD-EE9B-47D7-9CE9-2F33648E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A7B1A-E0EA-465E-B7BD-3A5DE5E9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CBCCD-78B3-4927-BFE8-7F9EFD657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A0D0-377E-4241-9976-BA7014DD553E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F232E-1CAF-4AC4-B1F3-C41F2791C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8B87C-5965-4CC5-962F-A484B2D59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FA28-5901-4A35-8B66-DA80273F6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8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726DFA7B-F279-48CC-B6CA-58326B5D2582}"/>
              </a:ext>
            </a:extLst>
          </p:cNvPr>
          <p:cNvGrpSpPr/>
          <p:nvPr/>
        </p:nvGrpSpPr>
        <p:grpSpPr>
          <a:xfrm>
            <a:off x="1106554" y="417443"/>
            <a:ext cx="6202021" cy="5115343"/>
            <a:chOff x="1106554" y="417443"/>
            <a:chExt cx="6202021" cy="511534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F4896D1-4F94-45CD-9FB5-161FE6BFA547}"/>
                </a:ext>
              </a:extLst>
            </p:cNvPr>
            <p:cNvSpPr/>
            <p:nvPr/>
          </p:nvSpPr>
          <p:spPr>
            <a:xfrm>
              <a:off x="4207565" y="417443"/>
              <a:ext cx="1550505" cy="1166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pid1=33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pid2=22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pid3=11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0883609-D501-4521-A920-08473A5CCF5A}"/>
                </a:ext>
              </a:extLst>
            </p:cNvPr>
            <p:cNvSpPr/>
            <p:nvPr/>
          </p:nvSpPr>
          <p:spPr>
            <a:xfrm>
              <a:off x="2657059" y="1683024"/>
              <a:ext cx="1550505" cy="1166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pid1&gt;0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pid2=22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pid3=11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332FA0B-B884-4187-A03B-EF9DC2540B19}"/>
                </a:ext>
              </a:extLst>
            </p:cNvPr>
            <p:cNvSpPr/>
            <p:nvPr/>
          </p:nvSpPr>
          <p:spPr>
            <a:xfrm>
              <a:off x="5758070" y="1689648"/>
              <a:ext cx="1550505" cy="1166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pid1=0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pid2=22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pid3=11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EC1EED-E6E6-4ACF-86BA-21AB298AE10B}"/>
                </a:ext>
              </a:extLst>
            </p:cNvPr>
            <p:cNvSpPr/>
            <p:nvPr/>
          </p:nvSpPr>
          <p:spPr>
            <a:xfrm>
              <a:off x="4207565" y="3028121"/>
              <a:ext cx="1550505" cy="1166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pid1&gt;0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pid2=0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pid3=11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4A9095-D752-424D-B753-4B3FCFAFDFAC}"/>
                </a:ext>
              </a:extLst>
            </p:cNvPr>
            <p:cNvSpPr/>
            <p:nvPr/>
          </p:nvSpPr>
          <p:spPr>
            <a:xfrm>
              <a:off x="1106554" y="3028121"/>
              <a:ext cx="1550505" cy="1166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pid1&gt;0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pid2&gt;0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pid3=11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7C4DD2E-EA9D-4EA6-80F2-2945D63D4F2A}"/>
                </a:ext>
              </a:extLst>
            </p:cNvPr>
            <p:cNvSpPr/>
            <p:nvPr/>
          </p:nvSpPr>
          <p:spPr>
            <a:xfrm>
              <a:off x="2657059" y="4366594"/>
              <a:ext cx="1550505" cy="1166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pid1&gt;0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pid2=0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pid3&gt;0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95F2ED4-5B22-4C7C-944E-CE0F0032F541}"/>
                </a:ext>
              </a:extLst>
            </p:cNvPr>
            <p:cNvSpPr/>
            <p:nvPr/>
          </p:nvSpPr>
          <p:spPr>
            <a:xfrm>
              <a:off x="5758070" y="4300330"/>
              <a:ext cx="1550505" cy="1166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pid1&gt;0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pid2=0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pid3=0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DE896D9-12F3-499A-8699-861F4C0A3B19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3980498" y="1412850"/>
              <a:ext cx="454133" cy="4409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12DC9D8-D1DA-46AB-9953-C600F6D2168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531004" y="1412850"/>
              <a:ext cx="454132" cy="4475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3EEB28C-864C-4851-961A-A63AE86B89F3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>
            <a:xfrm flipH="1">
              <a:off x="2429993" y="2678431"/>
              <a:ext cx="454132" cy="520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CD5AC9-8897-45EA-BF7A-190EDDAA7924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3980498" y="2678431"/>
              <a:ext cx="454133" cy="520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B86E0F5-D87B-4FD7-9C6A-BE7D31D757BA}"/>
                </a:ext>
              </a:extLst>
            </p:cNvPr>
            <p:cNvCxnSpPr>
              <a:stCxn id="7" idx="3"/>
              <a:endCxn id="9" idx="7"/>
            </p:cNvCxnSpPr>
            <p:nvPr/>
          </p:nvCxnSpPr>
          <p:spPr>
            <a:xfrm flipH="1">
              <a:off x="3980498" y="4023528"/>
              <a:ext cx="454133" cy="513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C813D70-C438-448C-88FF-12ED492983DC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5531004" y="4023528"/>
              <a:ext cx="454132" cy="4475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6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mr</dc:creator>
  <cp:lastModifiedBy>li mr</cp:lastModifiedBy>
  <cp:revision>1</cp:revision>
  <dcterms:created xsi:type="dcterms:W3CDTF">2022-03-03T03:08:44Z</dcterms:created>
  <dcterms:modified xsi:type="dcterms:W3CDTF">2022-03-03T04:08:39Z</dcterms:modified>
</cp:coreProperties>
</file>