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AC61-FD65-4D6B-9362-4448D304E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C3406-A459-4821-ABAA-E46283731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B5310-E012-4AF8-8D0D-26BDC17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51D7E-DA7E-4454-947B-FF8AB8C8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AEDD8-233F-4CE1-8D5D-2D96E1F3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FEA4C-3D84-477D-9D00-0858084B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66AB4E-F82A-4B1A-87E3-615912484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87C19-05CC-4E04-94C6-7D961D09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B4DFF-AABA-4521-94CF-31A36282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205DE-F585-48D1-8CCD-E8F19706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4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00BF1-6968-4761-9C46-AEF6E671E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02A98-A821-493C-822F-CB74A06B2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4537D-FD03-439D-AA32-87FC6F91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0FE5D-8233-4573-A150-411413F9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F8581-5C46-456A-B093-8B668552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06BED-FAE8-4CAD-8EC3-D2E66ECC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441E9-34A3-4935-8C0B-817957DD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932E0-ABA2-4738-AF7A-A50D6A9A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D94FC-F934-4849-BDB4-49BF6AF4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23B8A-574B-4582-BD29-DF59B1B2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9494B-19F0-4B3E-AF89-116BF6EC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56CD1-2163-4D3C-9AC2-EDE12A1E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2B6D4-683E-4E9B-8A5E-F15AB2FA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B90B9-1711-4AC6-A494-B7EF883E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3E636-88EF-4F23-BC3B-B4AABDB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6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ED519-7804-4C8A-B18C-D1B0AA97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14C0F-9B81-4075-9ED3-78F5D86D6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63A9B-80CE-4FAC-BE50-55A9D9AB7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C38E7-C5C3-471D-AEF2-630D9B53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DE906-02CD-4052-94EA-C2D9A677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95B9D-9479-4639-8677-795D8863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2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6D6-6F43-48E1-BC4D-B769A9AB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371AE-C408-4122-BBB4-1A6FF96D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156B5-967B-4395-A231-04896D9DA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81A5D-8202-4902-8164-D390D8B74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010EB7-5424-42B7-8E35-63149BE7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5879B6-CC1A-4E94-A338-FB0ADD58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4681C6-34EA-4B20-B5BB-F0DA218F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64F501-C68F-4246-8FB9-C0F75846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6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A594A-295E-4BE5-91F1-985040F2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59A9D4-E95F-4C64-A2B4-EC3DF3A5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849F1-AE9B-41C1-91E0-2733F7D6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663973-80FA-44FC-B1CB-E4780EDD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4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69128-DE6D-41C1-9CC3-5B08D8BF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3C1CB8-C3AF-4E22-97DC-EA663254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AF830E-CCC9-4D22-BFCA-F15937CD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4B0A-081E-4AC3-B850-C147C7E3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5EA2C-D512-418D-A4B8-CAB76E26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B08EFA-81B2-44D1-920C-349807986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3A550-4FD3-4567-8CFA-4B20A143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D0621-57D5-41FB-9748-525F9D6D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254D4-81EA-4B45-A62C-2D6C3DDE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2062E-F83B-47CC-8B44-C04378CB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5F005-FEA4-4FB7-8508-56FA1D5AB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E4E98-14F4-4CB3-90DE-A5699C11F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7DB8A-B879-49C6-929E-B8CCEC09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8F853-CCD3-43D1-B3A8-6D14646B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29939-5F0C-4614-824B-0E906839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0A3434-1C64-4C7A-A025-893C7A01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DB400-B1F9-4631-967C-67D396A3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8BADC-C4E6-406B-830F-92ED11268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F97E3-D9C3-4491-A977-28DDD769E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F63E4-7444-4977-958C-F7837C4A8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1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aimemin.tistory.com/2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72AAF-A44D-4897-BA5D-D543B4BA8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F5ACAB-9461-485D-838F-808762AD4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283" y="5066853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ko-KR" altLang="en-US" sz="1800" b="1" dirty="0"/>
              <a:t>과목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게임 프로그래밍</a:t>
            </a:r>
            <a:endParaRPr lang="en-US" altLang="ko-KR" sz="1800" b="1" dirty="0"/>
          </a:p>
          <a:p>
            <a:pPr algn="r"/>
            <a:r>
              <a:rPr lang="ko-KR" altLang="en-US" sz="1800" b="1" dirty="0"/>
              <a:t>학과</a:t>
            </a:r>
            <a:r>
              <a:rPr lang="en-US" altLang="ko-KR" sz="1800" b="1" dirty="0"/>
              <a:t> : </a:t>
            </a:r>
            <a:r>
              <a:rPr lang="ko-KR" altLang="en-US" sz="1800" b="1" dirty="0"/>
              <a:t>소프트웨어학과</a:t>
            </a:r>
            <a:endParaRPr lang="en-US" altLang="ko-KR" sz="1800" b="1" dirty="0"/>
          </a:p>
          <a:p>
            <a:pPr algn="r"/>
            <a:r>
              <a:rPr lang="ko-KR" altLang="en-US" sz="1800" b="1" dirty="0"/>
              <a:t>학번 </a:t>
            </a:r>
            <a:r>
              <a:rPr lang="en-US" altLang="ko-KR" sz="1800" b="1" dirty="0"/>
              <a:t>: 2016648085</a:t>
            </a:r>
          </a:p>
          <a:p>
            <a:pPr algn="r"/>
            <a:r>
              <a:rPr lang="ko-KR" altLang="en-US" sz="1800" b="1" dirty="0"/>
              <a:t>이름</a:t>
            </a:r>
            <a:r>
              <a:rPr lang="en-US" altLang="ko-KR" sz="1800" b="1" dirty="0"/>
              <a:t> : </a:t>
            </a:r>
            <a:r>
              <a:rPr lang="ko-KR" altLang="en-US" sz="1800" b="1" dirty="0" err="1"/>
              <a:t>임상운</a:t>
            </a:r>
            <a:endParaRPr lang="en-US" altLang="ko-KR" sz="1800" b="1" dirty="0"/>
          </a:p>
          <a:p>
            <a:pPr algn="r"/>
            <a:r>
              <a:rPr lang="ko-KR" altLang="en-US" sz="1800" b="1" dirty="0"/>
              <a:t>날짜</a:t>
            </a:r>
            <a:r>
              <a:rPr lang="en-US" altLang="ko-KR" sz="1800" b="1" dirty="0"/>
              <a:t> : 2020-10-05</a:t>
            </a:r>
            <a:endParaRPr lang="ko-KR" altLang="en-US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3D5157-46D8-4AC1-8A6F-E6C86C702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56997"/>
            <a:ext cx="9144000" cy="45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8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7DFF7-F2C7-4E6E-ABB8-DBF71BA0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74D33-8422-4658-9ED8-23071F42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98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3DCA-DE96-4E94-AD52-5238834E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F0B78-EBC7-43FA-9E69-7FCAF2E1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키보드의 숫자를 누르면 해당 건반의 음이 표시됩니다</a:t>
            </a:r>
            <a:endParaRPr lang="en-US" altLang="ko-KR" dirty="0"/>
          </a:p>
          <a:p>
            <a:r>
              <a:rPr lang="ko-KR" altLang="en-US" dirty="0" err="1"/>
              <a:t>방향키↑누르면</a:t>
            </a:r>
            <a:r>
              <a:rPr lang="ko-KR" altLang="en-US" dirty="0"/>
              <a:t> 옥타브가 높아지고</a:t>
            </a:r>
            <a:endParaRPr lang="en-US" altLang="ko-KR" dirty="0"/>
          </a:p>
          <a:p>
            <a:r>
              <a:rPr lang="ko-KR" altLang="en-US" dirty="0" err="1"/>
              <a:t>방향키↓누르면</a:t>
            </a:r>
            <a:r>
              <a:rPr lang="ko-KR" altLang="en-US" dirty="0"/>
              <a:t> 옥타브가 낮아지고</a:t>
            </a:r>
            <a:endParaRPr lang="en-US" altLang="ko-KR" dirty="0"/>
          </a:p>
          <a:p>
            <a:r>
              <a:rPr lang="ko-KR" altLang="en-US" dirty="0" err="1"/>
              <a:t>방향키←누르면</a:t>
            </a:r>
            <a:r>
              <a:rPr lang="ko-KR" altLang="en-US" dirty="0"/>
              <a:t> 음의 지연시간이 짧아지고</a:t>
            </a:r>
            <a:endParaRPr lang="en-US" altLang="ko-KR" dirty="0"/>
          </a:p>
          <a:p>
            <a:r>
              <a:rPr lang="ko-KR" altLang="en-US" dirty="0" err="1"/>
              <a:t>방향키→누르면</a:t>
            </a:r>
            <a:r>
              <a:rPr lang="ko-KR" altLang="en-US" dirty="0"/>
              <a:t> 음의 지연시간이 길어지고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19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C30E1-824B-4978-B75F-A9FCB7AF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처리할 순서와 처리할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8B26F-EB58-4C1B-BE1F-2CB7D73B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display_manual</a:t>
            </a:r>
            <a:r>
              <a:rPr lang="en-US" altLang="ko-KR" dirty="0"/>
              <a:t> : </a:t>
            </a:r>
            <a:r>
              <a:rPr lang="ko-KR" altLang="en-US" dirty="0"/>
              <a:t>건반을 누르면 음계를 출력하는 설명 함수</a:t>
            </a:r>
            <a:endParaRPr lang="en-US" altLang="ko-KR" dirty="0"/>
          </a:p>
          <a:p>
            <a:r>
              <a:rPr lang="en-US" altLang="ko-KR" dirty="0" err="1"/>
              <a:t>Practice_piano</a:t>
            </a:r>
            <a:r>
              <a:rPr lang="en-US" altLang="ko-KR" dirty="0"/>
              <a:t> : </a:t>
            </a:r>
            <a:r>
              <a:rPr lang="ko-KR" altLang="en-US" dirty="0"/>
              <a:t>옥타브와 음의 지연시간을 제어하는 함수</a:t>
            </a:r>
            <a:endParaRPr lang="en-US" altLang="ko-KR" dirty="0"/>
          </a:p>
          <a:p>
            <a:r>
              <a:rPr lang="en-US" altLang="ko-KR" dirty="0" err="1"/>
              <a:t>Calc_frequency</a:t>
            </a:r>
            <a:r>
              <a:rPr lang="en-US" altLang="ko-KR" dirty="0"/>
              <a:t> : </a:t>
            </a:r>
            <a:r>
              <a:rPr lang="ko-KR" altLang="en-US" dirty="0"/>
              <a:t>옥타브에 따른 </a:t>
            </a:r>
            <a:r>
              <a:rPr lang="ko-KR" altLang="en-US" dirty="0" err="1"/>
              <a:t>음계별</a:t>
            </a:r>
            <a:r>
              <a:rPr lang="ko-KR" altLang="en-US" dirty="0"/>
              <a:t> 주파수를 계산하여 반환하는 함수</a:t>
            </a:r>
            <a:endParaRPr lang="en-US" altLang="ko-KR" dirty="0"/>
          </a:p>
          <a:p>
            <a:r>
              <a:rPr lang="en-US" altLang="ko-KR" dirty="0" err="1"/>
              <a:t>Display_piano_keyboard</a:t>
            </a:r>
            <a:r>
              <a:rPr lang="en-US" altLang="ko-KR" dirty="0"/>
              <a:t> : </a:t>
            </a:r>
            <a:r>
              <a:rPr lang="ko-KR" altLang="en-US" dirty="0"/>
              <a:t>건반 위에 숫자와 음계를 출력하는 함수</a:t>
            </a:r>
            <a:endParaRPr lang="en-US" altLang="ko-KR" dirty="0"/>
          </a:p>
          <a:p>
            <a:r>
              <a:rPr lang="en-US" altLang="ko-KR" dirty="0" err="1"/>
              <a:t>Touch_keyboard</a:t>
            </a:r>
            <a:r>
              <a:rPr lang="en-US" altLang="ko-KR" dirty="0"/>
              <a:t> : </a:t>
            </a:r>
            <a:r>
              <a:rPr lang="ko-KR" altLang="en-US" dirty="0"/>
              <a:t>숫자 키를 누르면 해당 건반에 ▲을 출력하는 함수</a:t>
            </a:r>
            <a:endParaRPr lang="en-US" altLang="ko-KR" dirty="0"/>
          </a:p>
          <a:p>
            <a:r>
              <a:rPr lang="en-US" altLang="ko-KR" dirty="0"/>
              <a:t>Draw_check02 : </a:t>
            </a:r>
            <a:r>
              <a:rPr lang="ko-KR" altLang="en-US" dirty="0"/>
              <a:t>피아노 건반 그리기 함수</a:t>
            </a:r>
            <a:endParaRPr lang="en-US" altLang="ko-KR" dirty="0"/>
          </a:p>
          <a:p>
            <a:r>
              <a:rPr lang="en-US" altLang="ko-KR" dirty="0" err="1"/>
              <a:t>Arrow_key_control</a:t>
            </a:r>
            <a:r>
              <a:rPr lang="en-US" altLang="ko-KR" dirty="0"/>
              <a:t> : </a:t>
            </a:r>
            <a:r>
              <a:rPr lang="ko-KR" altLang="en-US" dirty="0"/>
              <a:t>화살표 키로 옥타브와 음의 지연시간 제어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888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4DF90-DC6F-4344-B93E-EF4F2971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프로그램 작성과 완성</a:t>
            </a:r>
          </a:p>
        </p:txBody>
      </p:sp>
      <p:pic>
        <p:nvPicPr>
          <p:cNvPr id="29" name="내용 개체 틀 28">
            <a:extLst>
              <a:ext uri="{FF2B5EF4-FFF2-40B4-BE49-F238E27FC236}">
                <a16:creationId xmlns:a16="http://schemas.microsoft.com/office/drawing/2014/main" id="{1E55F941-EF01-4134-8BF2-C7348D90B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5" y="1825625"/>
            <a:ext cx="8560009" cy="4351338"/>
          </a:xfrm>
        </p:spPr>
      </p:pic>
    </p:spTree>
    <p:extLst>
      <p:ext uri="{BB962C8B-B14F-4D97-AF65-F5344CB8AC3E}">
        <p14:creationId xmlns:p14="http://schemas.microsoft.com/office/powerpoint/2010/main" val="342454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E9A2F-9EE8-423E-87EE-31F9871F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18F210-90E2-4598-9980-ABED597D6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5" y="1825625"/>
            <a:ext cx="8560009" cy="4351338"/>
          </a:xfrm>
        </p:spPr>
      </p:pic>
    </p:spTree>
    <p:extLst>
      <p:ext uri="{BB962C8B-B14F-4D97-AF65-F5344CB8AC3E}">
        <p14:creationId xmlns:p14="http://schemas.microsoft.com/office/powerpoint/2010/main" val="9294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4A41-A2A9-4C5B-B791-7A277EE7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6ACA5B-DE76-4E64-B347-6DB8B9F1B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5" y="1825625"/>
            <a:ext cx="8560009" cy="4351338"/>
          </a:xfrm>
        </p:spPr>
      </p:pic>
    </p:spTree>
    <p:extLst>
      <p:ext uri="{BB962C8B-B14F-4D97-AF65-F5344CB8AC3E}">
        <p14:creationId xmlns:p14="http://schemas.microsoft.com/office/powerpoint/2010/main" val="309061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08C92-3AA3-4102-A82A-1E7F88A0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AC7AE5-51CD-491C-ADD6-8CE8E2129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5" y="1825625"/>
            <a:ext cx="8560009" cy="4351338"/>
          </a:xfrm>
        </p:spPr>
      </p:pic>
    </p:spTree>
    <p:extLst>
      <p:ext uri="{BB962C8B-B14F-4D97-AF65-F5344CB8AC3E}">
        <p14:creationId xmlns:p14="http://schemas.microsoft.com/office/powerpoint/2010/main" val="363000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DD2BC-3EF4-438D-A1C6-03A7CEAF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프로그램 실행과 문서화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C1F290-EE60-4BBC-B24F-2ECBB386E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66" y="1825625"/>
            <a:ext cx="8241067" cy="4351338"/>
          </a:xfrm>
        </p:spPr>
      </p:pic>
    </p:spTree>
    <p:extLst>
      <p:ext uri="{BB962C8B-B14F-4D97-AF65-F5344CB8AC3E}">
        <p14:creationId xmlns:p14="http://schemas.microsoft.com/office/powerpoint/2010/main" val="20485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6D393-2EF5-4101-955A-B0BBC3ED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1F8A73E-3DDD-44C2-AC3A-8316C2422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https://jaimemin.tistory.com/212</a:t>
            </a:r>
            <a:endParaRPr lang="en-US" altLang="ko-KR" dirty="0"/>
          </a:p>
          <a:p>
            <a:r>
              <a:rPr lang="ko-KR" altLang="en-US" dirty="0"/>
              <a:t>게임프로그래밍</a:t>
            </a:r>
            <a:r>
              <a:rPr lang="en-US" altLang="ko-KR" dirty="0"/>
              <a:t>(c04).pdf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9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149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문제 정의</vt:lpstr>
      <vt:lpstr>처리할 순서와 처리할 내용</vt:lpstr>
      <vt:lpstr>프로그램 작성과 완성</vt:lpstr>
      <vt:lpstr>PowerPoint 프레젠테이션</vt:lpstr>
      <vt:lpstr>PowerPoint 프레젠테이션</vt:lpstr>
      <vt:lpstr>PowerPoint 프레젠테이션</vt:lpstr>
      <vt:lpstr>프로그램 실행과 문서화</vt:lpstr>
      <vt:lpstr>Reference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sangun</dc:creator>
  <cp:lastModifiedBy>lim sangun</cp:lastModifiedBy>
  <cp:revision>7</cp:revision>
  <dcterms:created xsi:type="dcterms:W3CDTF">2020-10-03T05:17:19Z</dcterms:created>
  <dcterms:modified xsi:type="dcterms:W3CDTF">2020-10-04T14:57:18Z</dcterms:modified>
</cp:coreProperties>
</file>