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02" r:id="rId22"/>
    <p:sldId id="298" r:id="rId23"/>
    <p:sldId id="299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26" autoAdjust="0"/>
    <p:restoredTop sz="94937" autoAdjust="0"/>
  </p:normalViewPr>
  <p:slideViewPr>
    <p:cSldViewPr>
      <p:cViewPr varScale="1">
        <p:scale>
          <a:sx n="105" d="100"/>
          <a:sy n="105" d="100"/>
        </p:scale>
        <p:origin x="192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519E8-F6CF-4AE4-9964-B3CB3C04F15A}" type="datetimeFigureOut">
              <a:rPr lang="ko-KR" altLang="en-US" smtClean="0"/>
              <a:pPr/>
              <a:t>2023-03-31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131DE-40FE-45E8-A0BF-6366438E98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74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131DE-40FE-45E8-A0BF-6366438E981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143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131DE-40FE-45E8-A0BF-6366438E9816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958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EB8AE-736A-47FB-BBCE-87B640D81CE9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EFCA-2D59-4545-AEAD-A78A626C688B}" type="datetimeFigureOut">
              <a:rPr lang="ko-KR" altLang="en-US" smtClean="0"/>
              <a:pPr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3698-444C-476E-8B3A-D438F2638F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EFCA-2D59-4545-AEAD-A78A626C688B}" type="datetimeFigureOut">
              <a:rPr lang="ko-KR" altLang="en-US" smtClean="0"/>
              <a:pPr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3698-444C-476E-8B3A-D438F2638F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EFCA-2D59-4545-AEAD-A78A626C688B}" type="datetimeFigureOut">
              <a:rPr lang="ko-KR" altLang="en-US" smtClean="0"/>
              <a:pPr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3698-444C-476E-8B3A-D438F2638F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EFCA-2D59-4545-AEAD-A78A626C688B}" type="datetimeFigureOut">
              <a:rPr lang="ko-KR" altLang="en-US" smtClean="0"/>
              <a:pPr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3698-444C-476E-8B3A-D438F2638F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EFCA-2D59-4545-AEAD-A78A626C688B}" type="datetimeFigureOut">
              <a:rPr lang="ko-KR" altLang="en-US" smtClean="0"/>
              <a:pPr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3698-444C-476E-8B3A-D438F2638F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EFCA-2D59-4545-AEAD-A78A626C688B}" type="datetimeFigureOut">
              <a:rPr lang="ko-KR" altLang="en-US" smtClean="0"/>
              <a:pPr/>
              <a:t>2023-03-31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3698-444C-476E-8B3A-D438F2638F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EFCA-2D59-4545-AEAD-A78A626C688B}" type="datetimeFigureOut">
              <a:rPr lang="ko-KR" altLang="en-US" smtClean="0"/>
              <a:pPr/>
              <a:t>2023-03-31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3698-444C-476E-8B3A-D438F2638F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EFCA-2D59-4545-AEAD-A78A626C688B}" type="datetimeFigureOut">
              <a:rPr lang="ko-KR" altLang="en-US" smtClean="0"/>
              <a:pPr/>
              <a:t>2023-03-31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3698-444C-476E-8B3A-D438F2638F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EFCA-2D59-4545-AEAD-A78A626C688B}" type="datetimeFigureOut">
              <a:rPr lang="ko-KR" altLang="en-US" smtClean="0"/>
              <a:pPr/>
              <a:t>2023-03-31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3698-444C-476E-8B3A-D438F2638F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EFCA-2D59-4545-AEAD-A78A626C688B}" type="datetimeFigureOut">
              <a:rPr lang="ko-KR" altLang="en-US" smtClean="0"/>
              <a:pPr/>
              <a:t>2023-03-31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3698-444C-476E-8B3A-D438F2638F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EFCA-2D59-4545-AEAD-A78A626C688B}" type="datetimeFigureOut">
              <a:rPr lang="ko-KR" altLang="en-US" smtClean="0"/>
              <a:pPr/>
              <a:t>2023-03-31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3698-444C-476E-8B3A-D438F2638F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7EFCA-2D59-4545-AEAD-A78A626C688B}" type="datetimeFigureOut">
              <a:rPr lang="ko-KR" altLang="en-US" smtClean="0"/>
              <a:pPr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73698-444C-476E-8B3A-D438F2638F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ariadb.org/download/?t=mariadb&amp;p=mariadb&amp;r=10.7.3&amp;os=windows&amp;cpu=x86_64&amp;pkg=msi&amp;m=yongbok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ariadb.org/download/?t=mariadb&amp;p=mariadb&amp;r=10.7.3&amp;os=windows&amp;cpu=x86_64&amp;pkg=msi&amp;m=yongbo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ariadb.org/download/?t=mariadb&amp;p=mariadb&amp;r=10.7.3&amp;os=windows&amp;cpu=x86_64&amp;pkg=msi&amp;m=yongbo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MARIADB </a:t>
            </a:r>
            <a:r>
              <a:rPr lang="ko-KR" altLang="en-US" dirty="0"/>
              <a:t>설치</a:t>
            </a:r>
            <a:r>
              <a:rPr lang="en-US" altLang="ko-KR" dirty="0"/>
              <a:t>PPT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ko-KR" altLang="en-US" dirty="0"/>
              <a:t>작성자</a:t>
            </a:r>
            <a:r>
              <a:rPr lang="en-US" altLang="ko-KR" dirty="0"/>
              <a:t>: </a:t>
            </a:r>
            <a:r>
              <a:rPr lang="ko-KR" altLang="en-US" dirty="0"/>
              <a:t>개발자</a:t>
            </a:r>
            <a:r>
              <a:rPr lang="en-US" altLang="ko-KR" dirty="0"/>
              <a:t>PARK</a:t>
            </a:r>
          </a:p>
          <a:p>
            <a:pPr algn="l"/>
            <a:r>
              <a:rPr lang="ko-KR" altLang="en-US" dirty="0"/>
              <a:t>저작권소유자</a:t>
            </a:r>
            <a:r>
              <a:rPr lang="en-US" altLang="ko-KR" dirty="0"/>
              <a:t>: </a:t>
            </a:r>
            <a:r>
              <a:rPr lang="ko-KR" altLang="en-US" dirty="0"/>
              <a:t>개발자</a:t>
            </a:r>
            <a:r>
              <a:rPr lang="en-US" altLang="ko-KR" dirty="0"/>
              <a:t>PARK</a:t>
            </a:r>
          </a:p>
          <a:p>
            <a:pPr algn="l"/>
            <a:r>
              <a:rPr lang="ko-KR" altLang="en-US" dirty="0"/>
              <a:t>목적</a:t>
            </a:r>
            <a:r>
              <a:rPr lang="en-US" altLang="ko-KR" dirty="0"/>
              <a:t>: </a:t>
            </a:r>
            <a:r>
              <a:rPr lang="ko-KR" altLang="en-US" dirty="0"/>
              <a:t>학습용</a:t>
            </a:r>
            <a:r>
              <a:rPr lang="en-US" altLang="ko-KR" dirty="0"/>
              <a:t>(For Student)</a:t>
            </a:r>
          </a:p>
          <a:p>
            <a:pPr algn="l"/>
            <a:r>
              <a:rPr lang="ko-KR" altLang="en-US" dirty="0"/>
              <a:t>제작일</a:t>
            </a:r>
            <a:r>
              <a:rPr lang="en-US" altLang="ko-KR" dirty="0"/>
              <a:t>: 2023.03.31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86B9C-FE70-48DD-B1F2-CF2A815C1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MARIADB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A6515D-569E-4AD8-A294-C628E82A0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solidFill>
                  <a:srgbClr val="00B050"/>
                </a:solidFill>
              </a:rPr>
              <a:t>포트번호</a:t>
            </a:r>
            <a:r>
              <a:rPr lang="en-US" altLang="ko-KR" sz="2000" dirty="0">
                <a:solidFill>
                  <a:srgbClr val="00B050"/>
                </a:solidFill>
              </a:rPr>
              <a:t>3306 (</a:t>
            </a:r>
            <a:r>
              <a:rPr lang="en-US" altLang="ko-KR" sz="2000" dirty="0" err="1">
                <a:solidFill>
                  <a:srgbClr val="00B050"/>
                </a:solidFill>
              </a:rPr>
              <a:t>IP,Port</a:t>
            </a:r>
            <a:r>
              <a:rPr lang="ko-KR" altLang="en-US" sz="2000" dirty="0">
                <a:solidFill>
                  <a:srgbClr val="00B050"/>
                </a:solidFill>
              </a:rPr>
              <a:t>설명은 </a:t>
            </a:r>
            <a:r>
              <a:rPr lang="en-US" altLang="ko-KR" sz="2000" dirty="0">
                <a:solidFill>
                  <a:srgbClr val="00B050"/>
                </a:solidFill>
              </a:rPr>
              <a:t>PPT21~23</a:t>
            </a:r>
            <a:r>
              <a:rPr lang="ko-KR" altLang="en-US" sz="2000" dirty="0">
                <a:solidFill>
                  <a:srgbClr val="00B050"/>
                </a:solidFill>
              </a:rPr>
              <a:t>페이지 참고</a:t>
            </a:r>
            <a:r>
              <a:rPr lang="en-US" altLang="ko-KR" sz="2000" dirty="0">
                <a:solidFill>
                  <a:srgbClr val="00B050"/>
                </a:solidFill>
              </a:rPr>
              <a:t>.) -&gt; Next</a:t>
            </a:r>
            <a:r>
              <a:rPr lang="ko-KR" altLang="en-US" sz="2000" dirty="0">
                <a:solidFill>
                  <a:srgbClr val="00B050"/>
                </a:solidFill>
              </a:rPr>
              <a:t>클릭</a:t>
            </a:r>
            <a:r>
              <a:rPr lang="en-US" altLang="ko-KR" sz="2000" dirty="0">
                <a:solidFill>
                  <a:srgbClr val="00B050"/>
                </a:solidFill>
              </a:rPr>
              <a:t>.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(!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기존에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mariadb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또는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mysql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을 </a:t>
            </a:r>
            <a:r>
              <a:rPr lang="ko-KR" altLang="en-US" sz="1200" u="sng" dirty="0">
                <a:solidFill>
                  <a:schemeClr val="bg1">
                    <a:lumMod val="50000"/>
                  </a:schemeClr>
                </a:solidFill>
              </a:rPr>
              <a:t>설치하신 적이 있으시다면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TCP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port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를 변경해주세요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예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:port=&gt;3307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         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mariadb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를 </a:t>
            </a:r>
            <a:r>
              <a:rPr lang="ko-KR" altLang="en-US" sz="1200" u="sng" dirty="0">
                <a:solidFill>
                  <a:schemeClr val="bg1">
                    <a:lumMod val="50000"/>
                  </a:schemeClr>
                </a:solidFill>
              </a:rPr>
              <a:t>설치하신 적이 있으시다면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ServiceName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을 변경해주세요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예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ServiceName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=&gt;MariaDB2)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2EE38A9-317E-4B44-94D2-90E9DAA36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918792"/>
            <a:ext cx="51435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05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86B9C-FE70-48DD-B1F2-CF2A815C1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MARIADB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A6515D-569E-4AD8-A294-C628E82A0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Install</a:t>
            </a:r>
            <a:r>
              <a:rPr lang="ko-KR" altLang="en-US" sz="2000" dirty="0">
                <a:solidFill>
                  <a:srgbClr val="00B050"/>
                </a:solidFill>
              </a:rPr>
              <a:t>클릭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1E269E-3DA9-4FF2-8EC3-1A01134FD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32856"/>
            <a:ext cx="49434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17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86B9C-FE70-48DD-B1F2-CF2A815C1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MARIADB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A6515D-569E-4AD8-A294-C628E82A0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400" dirty="0">
                <a:solidFill>
                  <a:srgbClr val="00B050"/>
                </a:solidFill>
              </a:rPr>
              <a:t>만약</a:t>
            </a:r>
            <a:r>
              <a:rPr lang="en-US" altLang="ko-KR" sz="1400" dirty="0">
                <a:solidFill>
                  <a:srgbClr val="00B050"/>
                </a:solidFill>
              </a:rPr>
              <a:t>,</a:t>
            </a:r>
            <a:r>
              <a:rPr lang="ko-KR" altLang="en-US" sz="1400" dirty="0">
                <a:solidFill>
                  <a:srgbClr val="00B050"/>
                </a:solidFill>
              </a:rPr>
              <a:t>설치도중 관리자권한 요구 시 확인클릭</a:t>
            </a:r>
            <a:r>
              <a:rPr lang="en-US" altLang="ko-KR" sz="1400" dirty="0">
                <a:solidFill>
                  <a:srgbClr val="00B050"/>
                </a:solidFill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172015-689B-4745-8878-9E0DF4653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29" y="2172493"/>
            <a:ext cx="49815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22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86B9C-FE70-48DD-B1F2-CF2A815C1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MARIADB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A6515D-569E-4AD8-A294-C628E82A0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>
                <a:solidFill>
                  <a:srgbClr val="00B050"/>
                </a:solidFill>
              </a:rPr>
              <a:t>Finish</a:t>
            </a:r>
            <a:r>
              <a:rPr lang="ko-KR" altLang="en-US" sz="1400" dirty="0">
                <a:solidFill>
                  <a:srgbClr val="00B050"/>
                </a:solidFill>
              </a:rPr>
              <a:t>클릭</a:t>
            </a:r>
            <a:r>
              <a:rPr lang="en-US" altLang="ko-KR" sz="1400" dirty="0">
                <a:solidFill>
                  <a:srgbClr val="00B050"/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19C8FF-F8F7-462E-84E1-F64DDDAFB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916832"/>
            <a:ext cx="50387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30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86B9C-FE70-48DD-B1F2-CF2A815C1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MARIADB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A6515D-569E-4AD8-A294-C628E82A0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400" dirty="0">
                <a:solidFill>
                  <a:srgbClr val="00B050"/>
                </a:solidFill>
              </a:rPr>
              <a:t>바탕화면의 </a:t>
            </a:r>
            <a:r>
              <a:rPr lang="en-US" altLang="ko-KR" sz="1400" dirty="0" err="1">
                <a:solidFill>
                  <a:srgbClr val="00B050"/>
                </a:solidFill>
              </a:rPr>
              <a:t>HeidiSQL</a:t>
            </a:r>
            <a:r>
              <a:rPr lang="ko-KR" altLang="en-US" sz="1400" dirty="0">
                <a:solidFill>
                  <a:srgbClr val="00B050"/>
                </a:solidFill>
              </a:rPr>
              <a:t>을 클릭</a:t>
            </a:r>
            <a:r>
              <a:rPr lang="en-US" altLang="ko-KR" sz="1400" dirty="0">
                <a:solidFill>
                  <a:srgbClr val="00B050"/>
                </a:solidFill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371D29-1C40-4E24-8BDD-C4C853907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42" y="2132856"/>
            <a:ext cx="7852874" cy="276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73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18361-F086-40EF-AB05-D99EDB8D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HeidiSQL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4BFC05-5570-4925-A739-131835A49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000" dirty="0">
                <a:solidFill>
                  <a:srgbClr val="00B050"/>
                </a:solidFill>
              </a:rPr>
              <a:t>손쉽게 데이터베이스를 조작하도록 도와주는 툴</a:t>
            </a:r>
            <a:r>
              <a:rPr lang="en-US" altLang="ko-KR" sz="2000" dirty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r>
              <a:rPr lang="nn-NO" altLang="ko-KR" sz="2000" b="0" i="0" dirty="0">
                <a:solidFill>
                  <a:srgbClr val="00B0F0"/>
                </a:solidFill>
                <a:effectLst/>
                <a:latin typeface="noto"/>
              </a:rPr>
              <a:t>MariaDB, MySQL, MSSQL, Postgre</a:t>
            </a:r>
            <a:r>
              <a:rPr lang="ko-KR" altLang="en-US" sz="2000" b="0" i="0" dirty="0" err="1">
                <a:solidFill>
                  <a:srgbClr val="00B0F0"/>
                </a:solidFill>
                <a:effectLst/>
                <a:latin typeface="noto"/>
              </a:rPr>
              <a:t>를</a:t>
            </a:r>
            <a:r>
              <a:rPr lang="ko-KR" altLang="en-US" sz="2000" b="0" i="0" dirty="0">
                <a:solidFill>
                  <a:srgbClr val="00B0F0"/>
                </a:solidFill>
                <a:effectLst/>
                <a:latin typeface="noto"/>
              </a:rPr>
              <a:t> 지원한다</a:t>
            </a:r>
            <a:r>
              <a:rPr lang="en-US" altLang="ko-KR" sz="2000" b="0" i="0" dirty="0">
                <a:solidFill>
                  <a:srgbClr val="00B0F0"/>
                </a:solidFill>
                <a:effectLst/>
                <a:latin typeface="noto"/>
              </a:rPr>
              <a:t>.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rgbClr val="00B0F0"/>
                </a:solidFill>
                <a:latin typeface="noto"/>
              </a:rPr>
              <a:t>상업적으로도 무료</a:t>
            </a:r>
            <a:r>
              <a:rPr lang="en-US" altLang="ko-KR" sz="2000" dirty="0">
                <a:solidFill>
                  <a:srgbClr val="00B0F0"/>
                </a:solidFill>
                <a:latin typeface="noto"/>
              </a:rPr>
              <a:t>. </a:t>
            </a:r>
            <a:r>
              <a:rPr lang="en-US" altLang="ko-KR" sz="2000" dirty="0" err="1">
                <a:solidFill>
                  <a:srgbClr val="00B0F0"/>
                </a:solidFill>
                <a:latin typeface="noto"/>
              </a:rPr>
              <a:t>MariadDB</a:t>
            </a:r>
            <a:r>
              <a:rPr lang="ko-KR" altLang="en-US" sz="2000" dirty="0">
                <a:solidFill>
                  <a:srgbClr val="00B0F0"/>
                </a:solidFill>
                <a:latin typeface="noto"/>
              </a:rPr>
              <a:t>에서 자주 사용된다</a:t>
            </a:r>
            <a:r>
              <a:rPr lang="en-US" altLang="ko-KR" sz="2000" dirty="0">
                <a:solidFill>
                  <a:srgbClr val="00B0F0"/>
                </a:solidFill>
                <a:latin typeface="noto"/>
              </a:rPr>
              <a:t>.</a:t>
            </a:r>
            <a:endParaRPr lang="ko-KR" altLang="en-US" sz="2000" dirty="0">
              <a:solidFill>
                <a:srgbClr val="00B0F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98B3FA3-021A-4EAE-808B-1BD68DB13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86" y="2800350"/>
            <a:ext cx="5451566" cy="405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37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18361-F086-40EF-AB05-D99EDB8D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MariaDB</a:t>
            </a:r>
            <a:r>
              <a:rPr lang="ko-KR" altLang="en-US" dirty="0"/>
              <a:t>접속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4BFC05-5570-4925-A739-131835A49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+</a:t>
            </a:r>
            <a:r>
              <a:rPr lang="ko-KR" altLang="en-US" sz="2000" dirty="0">
                <a:solidFill>
                  <a:srgbClr val="00B050"/>
                </a:solidFill>
              </a:rPr>
              <a:t>신규 클릭</a:t>
            </a:r>
            <a:r>
              <a:rPr lang="en-US" altLang="ko-KR" sz="2000" dirty="0">
                <a:solidFill>
                  <a:srgbClr val="00B050"/>
                </a:solidFill>
              </a:rPr>
              <a:t>.</a:t>
            </a:r>
            <a:endParaRPr lang="ko-KR" altLang="en-US" sz="2000" dirty="0">
              <a:solidFill>
                <a:srgbClr val="00B0F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98B3FA3-021A-4EAE-808B-1BD68DB13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039970"/>
            <a:ext cx="5451566" cy="405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216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18361-F086-40EF-AB05-D99EDB8D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MariaDB</a:t>
            </a:r>
            <a:r>
              <a:rPr lang="ko-KR" altLang="en-US" dirty="0"/>
              <a:t>접속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4BFC05-5570-4925-A739-131835A49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600" dirty="0">
                <a:solidFill>
                  <a:srgbClr val="00B050"/>
                </a:solidFill>
              </a:rPr>
              <a:t>네트워크유형</a:t>
            </a:r>
            <a:r>
              <a:rPr lang="en-US" altLang="ko-KR" sz="1600" dirty="0">
                <a:solidFill>
                  <a:srgbClr val="00B050"/>
                </a:solidFill>
              </a:rPr>
              <a:t>: </a:t>
            </a:r>
            <a:r>
              <a:rPr lang="ko-KR" altLang="en-US" sz="1600" dirty="0">
                <a:solidFill>
                  <a:srgbClr val="00B050"/>
                </a:solidFill>
              </a:rPr>
              <a:t>마리아</a:t>
            </a:r>
            <a:r>
              <a:rPr lang="en-US" altLang="ko-KR" sz="1600" dirty="0">
                <a:solidFill>
                  <a:srgbClr val="00B050"/>
                </a:solidFill>
              </a:rPr>
              <a:t>DB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B050"/>
                </a:solidFill>
              </a:rPr>
              <a:t>Library: </a:t>
            </a:r>
            <a:r>
              <a:rPr lang="en-US" altLang="ko-KR" sz="1600" dirty="0" err="1">
                <a:solidFill>
                  <a:srgbClr val="00B050"/>
                </a:solidFill>
              </a:rPr>
              <a:t>libmariadb</a:t>
            </a:r>
            <a:endParaRPr lang="en-US" altLang="ko-KR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B050"/>
                </a:solidFill>
              </a:rPr>
              <a:t>Ip: 127.0.0.1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B050"/>
                </a:solidFill>
              </a:rPr>
              <a:t>이 맞는지 </a:t>
            </a:r>
            <a:r>
              <a:rPr lang="ko-KR" altLang="en-US" sz="1600" dirty="0" err="1">
                <a:solidFill>
                  <a:srgbClr val="00B050"/>
                </a:solidFill>
              </a:rPr>
              <a:t>확인힌다</a:t>
            </a:r>
            <a:r>
              <a:rPr lang="en-US" altLang="ko-KR" sz="1600" dirty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solidFill>
                <a:srgbClr val="00B05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6359B8-3932-4D59-BE51-4F4AEAB40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81523"/>
            <a:ext cx="5729919" cy="41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022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18361-F086-40EF-AB05-D99EDB8D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MariaDB</a:t>
            </a:r>
            <a:r>
              <a:rPr lang="ko-KR" altLang="en-US" dirty="0"/>
              <a:t>접속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4BFC05-5570-4925-A739-131835A49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000" dirty="0" err="1">
                <a:solidFill>
                  <a:srgbClr val="00B050"/>
                </a:solidFill>
              </a:rPr>
              <a:t>설치시</a:t>
            </a:r>
            <a:r>
              <a:rPr lang="ko-KR" altLang="en-US" sz="2000" dirty="0">
                <a:solidFill>
                  <a:srgbClr val="00B050"/>
                </a:solidFill>
              </a:rPr>
              <a:t> 사용한 암호를 적어준다</a:t>
            </a:r>
            <a:r>
              <a:rPr lang="en-US" altLang="ko-KR" sz="2000" dirty="0">
                <a:solidFill>
                  <a:srgbClr val="00B050"/>
                </a:solidFill>
              </a:rPr>
              <a:t>(ppt.9</a:t>
            </a:r>
            <a:r>
              <a:rPr lang="ko-KR" altLang="en-US" sz="2000" dirty="0">
                <a:solidFill>
                  <a:srgbClr val="00B050"/>
                </a:solidFill>
              </a:rPr>
              <a:t>페이지</a:t>
            </a:r>
            <a:r>
              <a:rPr lang="en-US" altLang="ko-KR" sz="2000" dirty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endParaRPr lang="en-US" altLang="ko-KR" sz="2000" dirty="0">
              <a:solidFill>
                <a:srgbClr val="00B05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60613D-5558-487D-905A-C3BCE907E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94" y="2105025"/>
            <a:ext cx="6819900" cy="4752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1FECEF-5AB8-4D80-BB17-0F487737D3AB}"/>
              </a:ext>
            </a:extLst>
          </p:cNvPr>
          <p:cNvSpPr txBox="1"/>
          <p:nvPr/>
        </p:nvSpPr>
        <p:spPr>
          <a:xfrm>
            <a:off x="2748175" y="5445224"/>
            <a:ext cx="2327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해당 접속의 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ko-KR" altLang="en-US" dirty="0">
                <a:solidFill>
                  <a:srgbClr val="00B050"/>
                </a:solidFill>
              </a:rPr>
              <a:t>메모를 남길 수 있다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252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18361-F086-40EF-AB05-D99EDB8D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MariaDB</a:t>
            </a:r>
            <a:r>
              <a:rPr lang="ko-KR" altLang="en-US" dirty="0"/>
              <a:t>접속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4BFC05-5570-4925-A739-131835A49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000" dirty="0">
                <a:solidFill>
                  <a:srgbClr val="00B050"/>
                </a:solidFill>
              </a:rPr>
              <a:t>저장클릭 </a:t>
            </a:r>
            <a:r>
              <a:rPr lang="en-US" altLang="ko-KR" sz="2000" dirty="0">
                <a:solidFill>
                  <a:srgbClr val="00B050"/>
                </a:solidFill>
              </a:rPr>
              <a:t>-&gt; </a:t>
            </a:r>
            <a:r>
              <a:rPr lang="ko-KR" altLang="en-US" sz="2000" dirty="0">
                <a:solidFill>
                  <a:srgbClr val="00B050"/>
                </a:solidFill>
              </a:rPr>
              <a:t>열기클릭</a:t>
            </a:r>
            <a:endParaRPr lang="en-US" altLang="ko-KR" sz="2000" dirty="0">
              <a:solidFill>
                <a:srgbClr val="00B05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39DAEF-1B5C-4CA2-8CF8-C11DE0291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132856"/>
            <a:ext cx="6480720" cy="472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210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86B9C-FE70-48DD-B1F2-CF2A815C1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다운로드 링크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A6515D-569E-4AD8-A294-C628E82A0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마리아</a:t>
            </a:r>
            <a:r>
              <a:rPr lang="en-US" altLang="ko-KR" sz="2000" dirty="0"/>
              <a:t>DB </a:t>
            </a:r>
            <a:r>
              <a:rPr lang="ko-KR" altLang="en-US" sz="2000" dirty="0"/>
              <a:t>다운로드 링크</a:t>
            </a:r>
            <a:r>
              <a:rPr lang="en-US" altLang="ko-KR" sz="2000" dirty="0"/>
              <a:t>(</a:t>
            </a:r>
            <a:r>
              <a:rPr lang="ko-KR" altLang="en-US" sz="2000" dirty="0"/>
              <a:t>마리아</a:t>
            </a:r>
            <a:r>
              <a:rPr lang="en-US" altLang="ko-KR" sz="2000" dirty="0"/>
              <a:t>DB </a:t>
            </a:r>
            <a:r>
              <a:rPr lang="ko-KR" altLang="en-US" sz="2000" dirty="0"/>
              <a:t>홈페이지</a:t>
            </a:r>
            <a:r>
              <a:rPr lang="en-US" altLang="ko-KR" sz="2000" dirty="0"/>
              <a:t>):</a:t>
            </a:r>
            <a:endParaRPr lang="en-US" altLang="ko-KR" sz="2000" dirty="0">
              <a:hlinkClick r:id="rId2"/>
            </a:endParaRPr>
          </a:p>
          <a:p>
            <a:pPr marL="0" indent="0">
              <a:buNone/>
            </a:pPr>
            <a:r>
              <a:rPr lang="en-US" altLang="ko-KR" sz="2000" dirty="0">
                <a:hlinkClick r:id="rId2"/>
              </a:rPr>
              <a:t>https://mariadb.org/download/?t=mariadb&amp;p=mariadb&amp;r=10.7.3&amp;os=windows&amp;cpu=x86_64&amp;pkg=msi&amp;m=yongbok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1400" dirty="0">
                <a:solidFill>
                  <a:srgbClr val="00B0F0"/>
                </a:solidFill>
              </a:rPr>
              <a:t>현재사이트가 아래사진과 틀리더라도 괜찮습니다</a:t>
            </a:r>
            <a:r>
              <a:rPr lang="en-US" altLang="ko-KR" sz="1400" dirty="0">
                <a:solidFill>
                  <a:srgbClr val="00B0F0"/>
                </a:solidFill>
              </a:rPr>
              <a:t>.(2023-03-31</a:t>
            </a:r>
            <a:r>
              <a:rPr lang="ko-KR" altLang="en-US" sz="1400" dirty="0">
                <a:solidFill>
                  <a:srgbClr val="00B0F0"/>
                </a:solidFill>
              </a:rPr>
              <a:t>제작</a:t>
            </a:r>
            <a:r>
              <a:rPr lang="en-US" altLang="ko-KR" sz="1400" dirty="0">
                <a:solidFill>
                  <a:srgbClr val="00B0F0"/>
                </a:solidFill>
              </a:rPr>
              <a:t>).</a:t>
            </a:r>
            <a:endParaRPr lang="en-US" altLang="ko-KR" sz="1800" dirty="0">
              <a:solidFill>
                <a:srgbClr val="00B0F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40F54B-E142-F8E7-B446-9308D30CE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924912"/>
            <a:ext cx="7410664" cy="39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2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18361-F086-40EF-AB05-D99EDB8D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MariaDB</a:t>
            </a:r>
            <a:r>
              <a:rPr lang="ko-KR" altLang="en-US" dirty="0"/>
              <a:t>접속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4BFC05-5570-4925-A739-131835A49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000" dirty="0">
                <a:solidFill>
                  <a:srgbClr val="00B050"/>
                </a:solidFill>
              </a:rPr>
              <a:t>아래와 비슷한 창이 열리면 </a:t>
            </a:r>
            <a:r>
              <a:rPr lang="en-US" altLang="ko-KR" sz="2000" dirty="0">
                <a:solidFill>
                  <a:srgbClr val="00B050"/>
                </a:solidFill>
              </a:rPr>
              <a:t>MariaDB</a:t>
            </a:r>
            <a:r>
              <a:rPr lang="ko-KR" altLang="en-US" sz="2000" dirty="0">
                <a:solidFill>
                  <a:srgbClr val="00B050"/>
                </a:solidFill>
              </a:rPr>
              <a:t>접속완료</a:t>
            </a:r>
            <a:r>
              <a:rPr lang="en-US" altLang="ko-KR" sz="2000" dirty="0">
                <a:solidFill>
                  <a:srgbClr val="00B050"/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C045E4-6CCB-4339-A4B3-AB53751A9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023789"/>
            <a:ext cx="9144000" cy="483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25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네트워크 기본상식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작성자</a:t>
            </a:r>
            <a:r>
              <a:rPr lang="en-US" altLang="ko-KR" dirty="0"/>
              <a:t>: </a:t>
            </a:r>
            <a:r>
              <a:rPr lang="ko-KR" altLang="en-US" dirty="0" err="1"/>
              <a:t>백살개발자</a:t>
            </a:r>
            <a:endParaRPr lang="en-US" altLang="ko-KR" dirty="0"/>
          </a:p>
          <a:p>
            <a:r>
              <a:rPr lang="ko-KR" altLang="en-US" dirty="0"/>
              <a:t>목적</a:t>
            </a:r>
            <a:r>
              <a:rPr lang="en-US" altLang="ko-KR" dirty="0"/>
              <a:t>: </a:t>
            </a:r>
            <a:r>
              <a:rPr lang="ko-KR" altLang="en-US" dirty="0"/>
              <a:t>공부용</a:t>
            </a:r>
            <a:endParaRPr lang="en-US" altLang="ko-K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IP,Port</a:t>
            </a:r>
            <a:r>
              <a:rPr lang="en-US" altLang="ko-KR" dirty="0"/>
              <a:t>(</a:t>
            </a:r>
            <a:r>
              <a:rPr lang="ko-KR" altLang="en-US" dirty="0"/>
              <a:t>네트워크상식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600" dirty="0"/>
              <a:t>						</a:t>
            </a:r>
            <a:r>
              <a:rPr lang="en-US" altLang="ko-KR" sz="1600" b="1" dirty="0"/>
              <a:t>IP: </a:t>
            </a:r>
            <a:r>
              <a:rPr lang="ko-KR" altLang="en-US" sz="1600" dirty="0" err="1"/>
              <a:t>내컴퓨터를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인터넷속에서</a:t>
            </a:r>
            <a:r>
              <a:rPr lang="ko-KR" altLang="en-US" sz="1600" dirty="0"/>
              <a:t> 다른</a:t>
            </a:r>
            <a:endParaRPr lang="en-US" altLang="ko-KR" sz="1600" dirty="0"/>
          </a:p>
          <a:p>
            <a:pPr>
              <a:buNone/>
            </a:pPr>
            <a:r>
              <a:rPr lang="en-US" altLang="ko-KR" sz="1600" dirty="0"/>
              <a:t>						</a:t>
            </a:r>
            <a:r>
              <a:rPr lang="ko-KR" altLang="en-US" sz="1600" dirty="0"/>
              <a:t>사람들과 </a:t>
            </a:r>
            <a:r>
              <a:rPr lang="ko-KR" altLang="en-US" sz="1600" dirty="0" err="1"/>
              <a:t>구분가능하게</a:t>
            </a:r>
            <a:r>
              <a:rPr lang="ko-KR" altLang="en-US" sz="1600" dirty="0"/>
              <a:t> 해준다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>
              <a:buNone/>
            </a:pPr>
            <a:r>
              <a:rPr lang="ko-KR" altLang="en-US" sz="1600" dirty="0"/>
              <a:t>						</a:t>
            </a:r>
            <a:r>
              <a:rPr lang="en-US" altLang="ko-KR" sz="1600" dirty="0"/>
              <a:t>(</a:t>
            </a:r>
            <a:r>
              <a:rPr lang="ko-KR" altLang="en-US" sz="1600" dirty="0"/>
              <a:t>예로서 사람이 </a:t>
            </a:r>
            <a:r>
              <a:rPr lang="ko-KR" altLang="en-US" sz="1600" dirty="0" err="1"/>
              <a:t>살고있는</a:t>
            </a:r>
            <a:r>
              <a:rPr lang="ko-KR" altLang="en-US" sz="1600" dirty="0"/>
              <a:t> 주소</a:t>
            </a:r>
            <a:r>
              <a:rPr lang="en-US" altLang="ko-KR" sz="1600" dirty="0"/>
              <a:t>:</a:t>
            </a:r>
            <a:r>
              <a:rPr lang="ko-KR" altLang="en-US" sz="1600" dirty="0"/>
              <a:t>집주소</a:t>
            </a:r>
          </a:p>
          <a:p>
            <a:pPr>
              <a:buNone/>
            </a:pPr>
            <a:r>
              <a:rPr lang="ko-KR" altLang="en-US" sz="1600" dirty="0"/>
              <a:t>                   				컴퓨터가 </a:t>
            </a:r>
            <a:r>
              <a:rPr lang="ko-KR" altLang="en-US" sz="1600" dirty="0" err="1"/>
              <a:t>살고있는</a:t>
            </a:r>
            <a:r>
              <a:rPr lang="ko-KR" altLang="en-US" sz="1600" dirty="0"/>
              <a:t> 주소</a:t>
            </a:r>
            <a:r>
              <a:rPr lang="en-US" altLang="ko-KR" sz="1600" dirty="0"/>
              <a:t>:IP)</a:t>
            </a:r>
          </a:p>
          <a:p>
            <a:pPr>
              <a:buNone/>
            </a:pPr>
            <a:endParaRPr lang="en-US" altLang="ko-KR" sz="1600" dirty="0"/>
          </a:p>
        </p:txBody>
      </p:sp>
      <p:sp>
        <p:nvSpPr>
          <p:cNvPr id="6" name="직사각형 5"/>
          <p:cNvSpPr/>
          <p:nvPr/>
        </p:nvSpPr>
        <p:spPr>
          <a:xfrm>
            <a:off x="571472" y="1714488"/>
            <a:ext cx="4357718" cy="4714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인터넷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42910" y="4040985"/>
            <a:ext cx="2000264" cy="8572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중국인</a:t>
            </a:r>
            <a:r>
              <a:rPr lang="en-US" altLang="ko-KR" dirty="0"/>
              <a:t>IP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2643174" y="2857496"/>
            <a:ext cx="2000264" cy="8572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IP(</a:t>
            </a:r>
            <a:r>
              <a:rPr lang="ko-KR" altLang="en-US" dirty="0" err="1"/>
              <a:t>내컴퓨터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643174" y="3750471"/>
            <a:ext cx="2000264" cy="8572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한국인 철수컴퓨터의 </a:t>
            </a:r>
            <a:r>
              <a:rPr lang="en-US" altLang="ko-KR" dirty="0"/>
              <a:t>IP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643174" y="4643446"/>
            <a:ext cx="2214578" cy="8572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한국인 민수</a:t>
            </a:r>
            <a:endParaRPr lang="en-US" altLang="ko-KR" dirty="0"/>
          </a:p>
          <a:p>
            <a:pPr algn="ctr"/>
            <a:r>
              <a:rPr lang="ko-KR" altLang="en-US" dirty="0"/>
              <a:t>컴퓨터의 </a:t>
            </a:r>
            <a:r>
              <a:rPr lang="en-US" altLang="ko-KR" dirty="0"/>
              <a:t>IP2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642910" y="3152772"/>
            <a:ext cx="2000264" cy="8572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미국인</a:t>
            </a:r>
            <a:r>
              <a:rPr lang="en-US" altLang="ko-KR" dirty="0"/>
              <a:t>IP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642910" y="4929198"/>
            <a:ext cx="2000264" cy="8572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중국인</a:t>
            </a:r>
            <a:r>
              <a:rPr lang="en-US" altLang="ko-KR" dirty="0"/>
              <a:t>IP2</a:t>
            </a:r>
            <a:endParaRPr lang="ko-KR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IP,Port</a:t>
            </a:r>
            <a:r>
              <a:rPr lang="en-US" altLang="ko-KR" dirty="0"/>
              <a:t>(</a:t>
            </a:r>
            <a:r>
              <a:rPr lang="ko-KR" altLang="en-US" dirty="0"/>
              <a:t>네트워크상식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600" dirty="0"/>
              <a:t>						</a:t>
            </a:r>
            <a:r>
              <a:rPr lang="en-US" altLang="ko-KR" sz="1600" b="1" dirty="0"/>
              <a:t>Port: </a:t>
            </a:r>
            <a:r>
              <a:rPr lang="en-US" altLang="ko-KR" sz="1600" dirty="0"/>
              <a:t>IP</a:t>
            </a:r>
            <a:r>
              <a:rPr lang="ko-KR" altLang="en-US" sz="1600" dirty="0"/>
              <a:t>주소로 접속 후 프로그램을 </a:t>
            </a:r>
            <a:r>
              <a:rPr lang="en-US" altLang="ko-KR" sz="1600" dirty="0"/>
              <a:t>					</a:t>
            </a:r>
            <a:r>
              <a:rPr lang="ko-KR" altLang="en-US" sz="1600" dirty="0"/>
              <a:t>구분할 수 </a:t>
            </a:r>
            <a:r>
              <a:rPr lang="ko-KR" altLang="en-US" sz="1600" dirty="0" err="1"/>
              <a:t>있게해준다</a:t>
            </a:r>
            <a:r>
              <a:rPr lang="en-US" altLang="ko-KR" sz="1600" dirty="0"/>
              <a:t>.</a:t>
            </a:r>
          </a:p>
          <a:p>
            <a:pPr>
              <a:buNone/>
            </a:pPr>
            <a:r>
              <a:rPr lang="en-US" altLang="ko-KR" sz="1600" dirty="0"/>
              <a:t>						(</a:t>
            </a:r>
            <a:r>
              <a:rPr lang="ko-KR" altLang="en-US" sz="1600" dirty="0"/>
              <a:t>카카오서버 버전업데이트 배포</a:t>
            </a:r>
            <a:r>
              <a:rPr lang="en-US" altLang="ko-KR" sz="1600" dirty="0"/>
              <a:t>-&gt;</a:t>
            </a:r>
          </a:p>
          <a:p>
            <a:pPr>
              <a:buNone/>
            </a:pPr>
            <a:r>
              <a:rPr lang="en-US" altLang="ko-KR" sz="1600" dirty="0"/>
              <a:t>						</a:t>
            </a:r>
            <a:r>
              <a:rPr lang="ko-KR" altLang="en-US" sz="1600" dirty="0" err="1"/>
              <a:t>내컴퓨터의</a:t>
            </a:r>
            <a:r>
              <a:rPr lang="ko-KR" altLang="en-US" sz="1600" dirty="0"/>
              <a:t> </a:t>
            </a:r>
            <a:r>
              <a:rPr lang="en-US" altLang="ko-KR" sz="1600" dirty="0"/>
              <a:t>IP</a:t>
            </a:r>
            <a:r>
              <a:rPr lang="ko-KR" altLang="en-US" sz="1600" dirty="0"/>
              <a:t>주소</a:t>
            </a:r>
            <a:r>
              <a:rPr lang="en-US" altLang="ko-KR" sz="1600" dirty="0"/>
              <a:t>-&gt;Port</a:t>
            </a:r>
            <a:r>
              <a:rPr lang="ko-KR" altLang="en-US" sz="1600" dirty="0"/>
              <a:t>로 </a:t>
            </a:r>
            <a:r>
              <a:rPr lang="ko-KR" altLang="en-US" sz="1600" dirty="0" err="1"/>
              <a:t>카카오톡</a:t>
            </a:r>
            <a:endParaRPr lang="en-US" altLang="ko-KR" sz="1600" dirty="0"/>
          </a:p>
          <a:p>
            <a:pPr>
              <a:buNone/>
            </a:pPr>
            <a:r>
              <a:rPr lang="en-US" altLang="ko-KR" sz="1600" dirty="0"/>
              <a:t>						</a:t>
            </a:r>
            <a:r>
              <a:rPr lang="ko-KR" altLang="en-US" sz="1600" dirty="0"/>
              <a:t>프로그램만 업데이트전달</a:t>
            </a:r>
            <a:r>
              <a:rPr lang="en-US" altLang="ko-KR" sz="1600" dirty="0"/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71472" y="1714488"/>
            <a:ext cx="4357718" cy="4714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/>
              <a:t>내컴퓨터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42910" y="4040985"/>
            <a:ext cx="2000264" cy="8572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MariaDB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642910" y="3152772"/>
            <a:ext cx="2000264" cy="8572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크롬</a:t>
            </a:r>
            <a:endParaRPr lang="en-US" altLang="ko-KR" dirty="0"/>
          </a:p>
          <a:p>
            <a:pPr algn="ctr"/>
            <a:r>
              <a:rPr lang="ko-KR" altLang="en-US" dirty="0"/>
              <a:t>브라우저</a:t>
            </a:r>
          </a:p>
        </p:txBody>
      </p:sp>
      <p:sp>
        <p:nvSpPr>
          <p:cNvPr id="12" name="타원 11"/>
          <p:cNvSpPr/>
          <p:nvPr/>
        </p:nvSpPr>
        <p:spPr>
          <a:xfrm>
            <a:off x="642910" y="4929198"/>
            <a:ext cx="2000264" cy="8572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카카오톡</a:t>
            </a:r>
            <a:endParaRPr lang="en-US" altLang="ko-KR" dirty="0"/>
          </a:p>
          <a:p>
            <a:pPr algn="ctr"/>
            <a:r>
              <a:rPr lang="en-US" altLang="ko-KR" dirty="0"/>
              <a:t>PC</a:t>
            </a:r>
            <a:r>
              <a:rPr lang="ko-KR" altLang="en-US" dirty="0"/>
              <a:t>버전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86B9C-FE70-48DD-B1F2-CF2A815C1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MARIADB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A6515D-569E-4AD8-A294-C628E82A0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solidFill>
                  <a:srgbClr val="00B050"/>
                </a:solidFill>
              </a:rPr>
              <a:t>아래사진과 같이 </a:t>
            </a:r>
            <a:r>
              <a:rPr lang="en-US" altLang="ko-KR" sz="2000" dirty="0">
                <a:solidFill>
                  <a:srgbClr val="00B050"/>
                </a:solidFill>
              </a:rPr>
              <a:t>version</a:t>
            </a:r>
            <a:r>
              <a:rPr lang="ko-KR" altLang="en-US" sz="2000" dirty="0">
                <a:solidFill>
                  <a:srgbClr val="00B050"/>
                </a:solidFill>
              </a:rPr>
              <a:t>을 선택</a:t>
            </a:r>
            <a:r>
              <a:rPr lang="en-US" altLang="ko-KR" sz="2000" dirty="0"/>
              <a:t>-&gt;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RC</a:t>
            </a:r>
            <a:r>
              <a:rPr lang="ko-KR" altLang="en-US" sz="2000" dirty="0">
                <a:solidFill>
                  <a:srgbClr val="00B050"/>
                </a:solidFill>
              </a:rPr>
              <a:t>아래 버전을 선택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.(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</a:rPr>
              <a:t>사진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MariaDB Server10.11.2)</a:t>
            </a:r>
          </a:p>
          <a:p>
            <a:pPr marL="0" indent="0">
              <a:buNone/>
            </a:pPr>
            <a:endParaRPr lang="en-US" altLang="ko-KR" sz="2000" dirty="0">
              <a:hlinkClick r:id="rId2"/>
            </a:endParaRP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832E71-B720-D94D-4973-69A79B97E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420888"/>
            <a:ext cx="7351558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2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86B9C-FE70-48DD-B1F2-CF2A815C1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MARIADB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A6515D-569E-4AD8-A294-C628E82A0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solidFill>
                  <a:srgbClr val="00B050"/>
                </a:solidFill>
              </a:rPr>
              <a:t>자신의 컴퓨터 운영체제를 선택해줍니다</a:t>
            </a:r>
            <a:r>
              <a:rPr lang="en-US" altLang="ko-KR" sz="2000" dirty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(window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</a:rPr>
              <a:t>사용자의 경우 아래와 같이 해줍니다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.)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87F8A6-E26B-7F8D-255E-966443AAD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492896"/>
            <a:ext cx="5790323" cy="436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78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86B9C-FE70-48DD-B1F2-CF2A815C1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MARIADB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A6515D-569E-4AD8-A294-C628E82A0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Download</a:t>
            </a:r>
            <a:r>
              <a:rPr lang="ko-KR" altLang="en-US" sz="2000" dirty="0">
                <a:solidFill>
                  <a:srgbClr val="00B050"/>
                </a:solidFill>
              </a:rPr>
              <a:t>버튼을 클릭해줍니다</a:t>
            </a:r>
            <a:r>
              <a:rPr lang="en-US" altLang="ko-KR" sz="2000" dirty="0">
                <a:solidFill>
                  <a:srgbClr val="00B050"/>
                </a:solidFill>
              </a:rPr>
              <a:t>.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C9FE44-AA9D-0034-67D9-E9FFF3729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40286"/>
            <a:ext cx="7865455" cy="394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8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86B9C-FE70-48DD-B1F2-CF2A815C1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MARIADB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A6515D-569E-4AD8-A294-C628E82A0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solidFill>
                  <a:srgbClr val="00B050"/>
                </a:solidFill>
              </a:rPr>
              <a:t>다운로드 완료 </a:t>
            </a:r>
            <a:r>
              <a:rPr lang="en-US" altLang="ko-KR" sz="2000" dirty="0">
                <a:solidFill>
                  <a:srgbClr val="00B050"/>
                </a:solidFill>
              </a:rPr>
              <a:t>-&gt;</a:t>
            </a:r>
            <a:r>
              <a:rPr lang="ko-KR" altLang="en-US" sz="2000" dirty="0">
                <a:solidFill>
                  <a:srgbClr val="00B050"/>
                </a:solidFill>
              </a:rPr>
              <a:t> 실행 </a:t>
            </a:r>
            <a:r>
              <a:rPr lang="en-US" altLang="ko-KR" sz="2000" dirty="0">
                <a:solidFill>
                  <a:srgbClr val="00B050"/>
                </a:solidFill>
              </a:rPr>
              <a:t>-&gt; Next</a:t>
            </a:r>
            <a:r>
              <a:rPr lang="ko-KR" altLang="en-US" sz="2000" dirty="0">
                <a:solidFill>
                  <a:srgbClr val="00B050"/>
                </a:solidFill>
              </a:rPr>
              <a:t>클릭</a:t>
            </a:r>
            <a:r>
              <a:rPr lang="en-US" altLang="ko-KR" sz="2000" dirty="0">
                <a:solidFill>
                  <a:srgbClr val="00B050"/>
                </a:solidFill>
              </a:rPr>
              <a:t>.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A30C200-166B-478E-B846-EB9A28316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88840"/>
            <a:ext cx="49149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199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86B9C-FE70-48DD-B1F2-CF2A815C1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MARIADB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A6515D-569E-4AD8-A294-C628E82A0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solidFill>
                  <a:srgbClr val="00B050"/>
                </a:solidFill>
              </a:rPr>
              <a:t>라이센스 확인</a:t>
            </a:r>
            <a:r>
              <a:rPr lang="en-US" altLang="ko-KR" sz="2000" dirty="0">
                <a:solidFill>
                  <a:srgbClr val="00B050"/>
                </a:solidFill>
              </a:rPr>
              <a:t>-&gt; Next</a:t>
            </a:r>
            <a:r>
              <a:rPr lang="ko-KR" altLang="en-US" sz="2000" dirty="0">
                <a:solidFill>
                  <a:srgbClr val="00B050"/>
                </a:solidFill>
              </a:rPr>
              <a:t>클릭</a:t>
            </a:r>
            <a:r>
              <a:rPr lang="en-US" altLang="ko-KR" sz="2000" dirty="0">
                <a:solidFill>
                  <a:srgbClr val="00B050"/>
                </a:solidFill>
              </a:rPr>
              <a:t>.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855E53-5DC0-4A22-9D65-83105CAD6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139156"/>
            <a:ext cx="498157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67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86B9C-FE70-48DD-B1F2-CF2A815C1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MARIADB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A6515D-569E-4AD8-A294-C628E82A0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solidFill>
                  <a:srgbClr val="00B050"/>
                </a:solidFill>
              </a:rPr>
              <a:t>설치경로 지정</a:t>
            </a:r>
            <a:r>
              <a:rPr lang="en-US" altLang="ko-KR" sz="2000" dirty="0">
                <a:solidFill>
                  <a:srgbClr val="00B050"/>
                </a:solidFill>
              </a:rPr>
              <a:t>(</a:t>
            </a:r>
            <a:r>
              <a:rPr lang="ko-KR" altLang="en-US" sz="2000" dirty="0">
                <a:solidFill>
                  <a:srgbClr val="00B050"/>
                </a:solidFill>
              </a:rPr>
              <a:t>한글</a:t>
            </a:r>
            <a:r>
              <a:rPr lang="en-US" altLang="ko-KR" sz="2000" dirty="0">
                <a:solidFill>
                  <a:srgbClr val="00B050"/>
                </a:solidFill>
              </a:rPr>
              <a:t>x) -&gt; Next</a:t>
            </a:r>
            <a:r>
              <a:rPr lang="ko-KR" altLang="en-US" sz="2000" dirty="0">
                <a:solidFill>
                  <a:srgbClr val="00B050"/>
                </a:solidFill>
              </a:rPr>
              <a:t>클릭</a:t>
            </a:r>
            <a:r>
              <a:rPr lang="en-US" altLang="ko-KR" sz="2000" dirty="0">
                <a:solidFill>
                  <a:srgbClr val="00B050"/>
                </a:solidFill>
              </a:rPr>
              <a:t>.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7BF821-7093-4756-A3E8-6F97F3097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134393"/>
            <a:ext cx="51149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31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86B9C-FE70-48DD-B1F2-CF2A815C1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MARIADB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A6515D-569E-4AD8-A294-C628E82A0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solidFill>
                  <a:srgbClr val="00B050"/>
                </a:solidFill>
              </a:rPr>
              <a:t>암호</a:t>
            </a:r>
            <a:r>
              <a:rPr lang="en-US" altLang="ko-KR" sz="2000" dirty="0">
                <a:solidFill>
                  <a:srgbClr val="00B050"/>
                </a:solidFill>
              </a:rPr>
              <a:t>1 </a:t>
            </a:r>
            <a:r>
              <a:rPr lang="ko-KR" altLang="en-US" sz="2000" dirty="0">
                <a:solidFill>
                  <a:srgbClr val="00B050"/>
                </a:solidFill>
              </a:rPr>
              <a:t>입력 </a:t>
            </a:r>
            <a:r>
              <a:rPr lang="en-US" altLang="ko-KR" sz="2000" dirty="0">
                <a:solidFill>
                  <a:srgbClr val="00B050"/>
                </a:solidFill>
              </a:rPr>
              <a:t>-&gt;</a:t>
            </a:r>
            <a:r>
              <a:rPr lang="ko-KR" altLang="en-US" sz="2000" dirty="0">
                <a:solidFill>
                  <a:srgbClr val="00B050"/>
                </a:solidFill>
              </a:rPr>
              <a:t>암호</a:t>
            </a:r>
            <a:r>
              <a:rPr lang="en-US" altLang="ko-KR" sz="2000" dirty="0">
                <a:solidFill>
                  <a:srgbClr val="00B050"/>
                </a:solidFill>
              </a:rPr>
              <a:t>1</a:t>
            </a:r>
            <a:r>
              <a:rPr lang="ko-KR" altLang="en-US" sz="2000" dirty="0">
                <a:solidFill>
                  <a:srgbClr val="00B050"/>
                </a:solidFill>
              </a:rPr>
              <a:t>과 동일하게</a:t>
            </a:r>
            <a:r>
              <a:rPr lang="en-US" altLang="ko-KR" sz="2000" dirty="0">
                <a:solidFill>
                  <a:srgbClr val="00B050"/>
                </a:solidFill>
              </a:rPr>
              <a:t> </a:t>
            </a:r>
            <a:r>
              <a:rPr lang="ko-KR" altLang="en-US" sz="2000" dirty="0">
                <a:solidFill>
                  <a:srgbClr val="00B050"/>
                </a:solidFill>
              </a:rPr>
              <a:t>재입력</a:t>
            </a:r>
            <a:r>
              <a:rPr lang="en-US" altLang="ko-KR" sz="2000" dirty="0">
                <a:solidFill>
                  <a:srgbClr val="00B050"/>
                </a:solidFill>
              </a:rPr>
              <a:t> -&gt; </a:t>
            </a:r>
            <a:r>
              <a:rPr lang="ko-KR" altLang="en-US" sz="2000" dirty="0">
                <a:solidFill>
                  <a:srgbClr val="00B050"/>
                </a:solidFill>
              </a:rPr>
              <a:t>체크박스 클릭 </a:t>
            </a:r>
            <a:r>
              <a:rPr lang="en-US" altLang="ko-KR" sz="2000" dirty="0">
                <a:solidFill>
                  <a:srgbClr val="00B050"/>
                </a:solidFill>
              </a:rPr>
              <a:t>-&gt; Next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저는 암호</a:t>
            </a:r>
            <a:r>
              <a:rPr lang="en-US" altLang="ko-KR" sz="1600" dirty="0"/>
              <a:t>park123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로 사용하겠습니다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자신이 기억하기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</a:rPr>
              <a:t>쉬운것으로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 암호입력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.)</a:t>
            </a:r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7B3DE684-3F60-444F-A60B-3CA388D23C8D}"/>
              </a:ext>
            </a:extLst>
          </p:cNvPr>
          <p:cNvSpPr/>
          <p:nvPr/>
        </p:nvSpPr>
        <p:spPr>
          <a:xfrm rot="16200000">
            <a:off x="3929100" y="4141069"/>
            <a:ext cx="151216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7A9C7D8-1B76-4ED9-B796-514D6BCAA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852936"/>
            <a:ext cx="4171213" cy="3238919"/>
          </a:xfrm>
          <a:prstGeom prst="rect">
            <a:avLst/>
          </a:prstGeom>
        </p:spPr>
      </p:pic>
      <p:graphicFrame>
        <p:nvGraphicFramePr>
          <p:cNvPr id="12" name="개체 11">
            <a:extLst>
              <a:ext uri="{FF2B5EF4-FFF2-40B4-BE49-F238E27FC236}">
                <a16:creationId xmlns:a16="http://schemas.microsoft.com/office/drawing/2014/main" id="{C2FA22A5-92DB-4E1A-98EC-04DDFBCAFB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35136"/>
              </p:ext>
            </p:extLst>
          </p:nvPr>
        </p:nvGraphicFramePr>
        <p:xfrm>
          <a:off x="5011468" y="2852936"/>
          <a:ext cx="4169044" cy="3384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4" imgW="5010120" imgH="4067280" progId="Paint.Picture">
                  <p:embed/>
                </p:oleObj>
              </mc:Choice>
              <mc:Fallback>
                <p:oleObj name="비트맵 이미지" r:id="rId4" imgW="5010120" imgH="40672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11468" y="2852936"/>
                        <a:ext cx="4169044" cy="33843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4027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17399</TotalTime>
  <Words>480</Words>
  <Application>Microsoft Office PowerPoint</Application>
  <PresentationFormat>화면 슬라이드 쇼(4:3)</PresentationFormat>
  <Paragraphs>116</Paragraphs>
  <Slides>23</Slides>
  <Notes>4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noto</vt:lpstr>
      <vt:lpstr>맑은 고딕</vt:lpstr>
      <vt:lpstr>Arial</vt:lpstr>
      <vt:lpstr>Office 테마</vt:lpstr>
      <vt:lpstr>비트맵 이미지</vt:lpstr>
      <vt:lpstr>MARIADB 설치PPT</vt:lpstr>
      <vt:lpstr>다운로드 링크</vt:lpstr>
      <vt:lpstr>MARIADB 설치</vt:lpstr>
      <vt:lpstr>MARIADB 설치</vt:lpstr>
      <vt:lpstr>MARIADB 설치</vt:lpstr>
      <vt:lpstr>MARIADB 설치</vt:lpstr>
      <vt:lpstr>MARIADB 설치</vt:lpstr>
      <vt:lpstr>MARIADB 설치</vt:lpstr>
      <vt:lpstr>MARIADB 설치</vt:lpstr>
      <vt:lpstr>MARIADB 설치</vt:lpstr>
      <vt:lpstr>MARIADB 설치</vt:lpstr>
      <vt:lpstr>MARIADB 설치</vt:lpstr>
      <vt:lpstr>MARIADB 설치</vt:lpstr>
      <vt:lpstr>MARIADB 설치</vt:lpstr>
      <vt:lpstr>HeidiSQL이란?</vt:lpstr>
      <vt:lpstr>MariaDB접속</vt:lpstr>
      <vt:lpstr>MariaDB접속</vt:lpstr>
      <vt:lpstr>MariaDB접속</vt:lpstr>
      <vt:lpstr>MariaDB접속</vt:lpstr>
      <vt:lpstr>MariaDB접속</vt:lpstr>
      <vt:lpstr>네트워크 기본상식</vt:lpstr>
      <vt:lpstr>IP,Port(네트워크상식)</vt:lpstr>
      <vt:lpstr>IP,Port(네트워크상식)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스프링+전자정부프레임워크(WEB)</dc:title>
  <dc:creator>user</dc:creator>
  <cp:lastModifiedBy>KHJ</cp:lastModifiedBy>
  <cp:revision>1441</cp:revision>
  <dcterms:created xsi:type="dcterms:W3CDTF">2019-07-23T19:54:05Z</dcterms:created>
  <dcterms:modified xsi:type="dcterms:W3CDTF">2023-03-31T04:14:07Z</dcterms:modified>
</cp:coreProperties>
</file>