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7560000" cy="1069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report_co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5731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400" b="1">
                <a:solidFill>
                  <a:srgbClr val="000064"/>
                </a:solidFill>
              </a:defRPr>
            </a:pPr>
            <a:r>
              <a:t>분석 결과 보고서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486400"/>
            <a:ext cx="5731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Date: 2023-12-11   Name: lim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21:58:45.202000+09:00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21:58:45.213000+09:00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21:58:45.897000+09:00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com.protectstar.ishredder.service.ShredService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21:58:56.667000+09:00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com.protectstar.ishredder.service.ShredService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21:58:56.856000+09:00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21:58:56.867000+09:00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21:58:56.887000+09:00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21:58:57.476000+09:00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21:58:57.937000+09:00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21:58:57.945000+09:00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21:58:58.427000+09:00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21:58:58.559000+09:00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21:58:59.045000+09:00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com.vb2labs.android.sdelete</a:t>
            </a:r>
          </a:p>
          <a:p>
            <a:r>
              <a:t>last_time_active_ms: 2023-12-01 21:59:27.564000+09:00</a:t>
            </a:r>
          </a:p>
          <a:p>
            <a:r>
              <a:t>total_time_active_ms: 0h 0m 23.0s</a:t>
            </a:r>
          </a:p>
          <a:p>
            <a:r>
              <a:t>last_time_visible_ms: 2023-12-01 21:59:28.029000+09:00</a:t>
            </a:r>
          </a:p>
          <a:p>
            <a:r>
              <a:t>total_time_visible_ms: 0h 0m 23.508s</a:t>
            </a:r>
          </a:p>
          <a:p>
            <a:r>
              <a:t>app_launch_count: 1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6400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sz="800"/>
                        <a:t>com.vb2labs.android.sdelete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com.vb2labs.android.sdelete.activity.MainActivity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21:59:04.521000+09:00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sz="800"/>
                        <a:t>com.vb2labs.android.sdelete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com.vb2labs.android.sdelete.activity.MainActivity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21:59:17.343000+09:00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sz="800"/>
                        <a:t>com.vb2labs.android.sdelete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com.google.android.gms.ads.AdActivity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21:59:17.359000+09:00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sz="800"/>
                        <a:t>com.vb2labs.android.sdelete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com.google.android.gms.ads.AdActivity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21:59:25.828000+09:00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sz="800"/>
                        <a:t>com.vb2labs.android.sdelete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com.vb2labs.android.sdelete.activity.MainActivity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21:59:25.855000+09:00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sz="800"/>
                        <a:t>com.vb2labs.android.sdelete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com.google.android.gms.ads.AdActivity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21:59:26.094000+09:00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sz="800"/>
                        <a:t>com.vb2labs.android.sdelete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com.vb2labs.android.sdelete.activity.MainActivity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21:59:27.564000+09:00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sz="800"/>
                        <a:t>com.vb2labs.android.sdelete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com.vb2labs.android.sdelete.activity.MainActivity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21:59:28.029000+09:00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com.zerdava.fileshredder</a:t>
            </a:r>
          </a:p>
          <a:p>
            <a:r>
              <a:t>last_time_active_ms: 2023-12-01 23:56:38.981000+09:00</a:t>
            </a:r>
          </a:p>
          <a:p>
            <a:r>
              <a:t>total_time_active_ms: 0h 0m 24.552s</a:t>
            </a:r>
          </a:p>
          <a:p>
            <a:r>
              <a:t>last_time_visible_ms: 2023-12-01 23:56:39.411000+09:00</a:t>
            </a:r>
          </a:p>
          <a:p>
            <a:r>
              <a:t>total_time_visible_ms: 0h 0m 27.107s</a:t>
            </a:r>
          </a:p>
          <a:p>
            <a:r>
              <a:t>app_launch_count: 2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com.zerdava.fileshredder.SplashScreenActivity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23:56:12.304000+09:00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com.zerdava.fileshredder.SplashScreenActivity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23:56:16.265000+09:00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23:56:16.274000+09:00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23:56:16.353000+09:00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com.zerdava.fileshredder.SplashScreenActivity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23:56:17.397000+09:00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23:56:18.419000+09:00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23:56:19.231000+09:00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com.zerdava.fileshredder.FileShreddingActivity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23:56:19.240000+09:00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23:56:19.788000+09:00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com.zerdava.fileshredder.FileShreddingActivity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23:56:29.109000+09:00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com.zerdava.fileshredder.ShreddingInProgressActivity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23:56:29.120000+09:00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com.zerdava.fileshredder.FileShreddingActivity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23:56:29.859000+09:00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com.zerdava.fileshredder.ShreddingInProgressActivity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23:56:32.741000+09:00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com.zerdava.fileshredder.SplashScreenActivity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23:56:32.763000+09:00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com.zerdava.fileshredder.ShreddingInProgressActivity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23:56:33.345000+09:00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com.zerdava.fileshredder.SplashScreenActivity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23:56:36.553000+09:00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23:56:36.561000+09:00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com.zerdava.fileshredder.SplashScreenActivity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23:56:37.194000+09:00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23:56:38.981000+09:00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com.zerdava.fileshredder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com.zerdava.fileshredder.MainActivity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23:56:39.411000+09:00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com.shredder.fileshredder.securewipe</a:t>
            </a:r>
          </a:p>
          <a:p>
            <a:r>
              <a:t>last_time_active_ms: 2023-12-02 22:47:35.601000+09:00</a:t>
            </a:r>
          </a:p>
          <a:p>
            <a:r>
              <a:t>total_time_active_ms: 0h 0m 31.406s</a:t>
            </a:r>
          </a:p>
          <a:p>
            <a:r>
              <a:t>last_time_visible_ms: 2023-12-02 22:47:36.027000+09:00</a:t>
            </a:r>
          </a:p>
          <a:p>
            <a:r>
              <a:t>total_time_visible_ms: 0h 0m 34.044s</a:t>
            </a:r>
          </a:p>
          <a:p>
            <a:r>
              <a:t>app_launch_count: 2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com.shredder.fileshredder.securewipe.Splash_Activity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22:47:01.983000+09:00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com.shredder.fileshredder.securewipe.Splash_Activity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22:47:02.218000+09:00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com.shredder.fileshredder.securewipe.Getstarted_activity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22:47:02.278000+09:00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com.shredder.fileshredder.securewipe.Splash_Activity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22:47:02.470000+09:00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com.shredder.fileshredder.securewipe.Getstarted_activity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22:47:05.560000+09:00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com.shredder.fileshredder.securewipe.Splash_Activity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22:47:05.570000+09:00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com.shredder.fileshredder.securewipe.Getstarted_activity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22:47:06.101000+09:00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com.shredder.fileshredder.securewipe.Splash_Activity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22:47:10.626000+09:00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com.shredder.fileshredder.securewipe.MainActivity_double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22:47:10.636000+09:00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com.shredder.fileshredder.securewipe.Splash_Activity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22:47:11.166000+09:00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com.shredder.fileshredder.securewipe.MainActivity_double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22:47:13.375000+09:00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com.shredder.fileshredder.securewipe.data_shredder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22:47:13.386000+09:00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com.shredder.fileshredder.securewipe.data_shredder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22:47:13.478000+09:00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com.shredder.fileshredder.securewipe.MainActivity_double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22:47:14.276000+09:00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com.shredder.fileshredder.securewipe.data_shredder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22:47:15.500000+09:00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com.shredder.fileshredder.securewipe.data_shredder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22:47:17.640000+09:00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com.aditya.filebrowser.FileBrowser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22:47:17.649000+09:00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com.aditya.filebrowser.FileBrowser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22:47:17.866000+09:00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com.aditya.filebrowser.utils.Permissions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22:47:17.873000+09:00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com.aditya.filebrowser.utils.Permissions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22:47:17.902000+09:00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com.aditya.filebrowser.FileBrowser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22:47:17.923000+09:00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com.aditya.filebrowser.utils.Permissions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22:47:18.275000+09:00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com.shredder.fileshredder.securewipe.data_shredder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22:47:18.345000+09:00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com.aditya.filebrowser.FileBrowser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22:47:29.639000+09:00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com.aditya.filebrowser.wipe_free_space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22:47:29.668000+09:00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com.aditya.filebrowser.FileBrowser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22:47:30.285000+09:00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com.aditya.filebrowser.wipe_free_space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22:47:33.532000+09:00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com.aditya.filebrowser.Completed_layout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22:47:33.554000+09:00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com.aditya.filebrowser.wipe_free_space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22:47:34.078000+09:00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com.aditya.filebrowser.Completed_layout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22:47:34.801000+09:00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com.shredder.fileshredder.securewipe.MainActivity_double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22:47:34.812000+09:00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com.aditya.filebrowser.Completed_layout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22:47:35.315000+09:00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com.shredder.fileshredder.securewipe.MainActivity_double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22:47:35.601000+09:00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com.shredder.fileshredder.securewipe.MainActivity_double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22:47:36.027000+09:00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com.palmtronix.shreddit.v1</a:t>
            </a:r>
          </a:p>
          <a:p>
            <a:r>
              <a:t>last_time_active_ms: 2023-12-02 22:47:57.113000+09:00</a:t>
            </a:r>
          </a:p>
          <a:p>
            <a:r>
              <a:t>total_time_active_ms: 0h 0m 17.979s</a:t>
            </a:r>
          </a:p>
          <a:p>
            <a:r>
              <a:t>last_time_visible_ms: 2023-12-02 22:47:57.591000+09:00</a:t>
            </a:r>
          </a:p>
          <a:p>
            <a:r>
              <a:t>total_time_visible_ms: 0h 0m 18.489s</a:t>
            </a:r>
          </a:p>
          <a:p>
            <a:r>
              <a:t>app_launch_count: 1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com.palmtronix.shreddit.v1.view.AuthenticateActivity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22:47:39.102000+09:00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com.palmtronix.shreddit.v1.view.AuthenticateActivity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22:47:40.183000+09:00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com.palmtronix.shreddit.v1.view.StorageActivity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22:47:40.203000+09:00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com.palmtronix.shreddit.v1.view.AuthenticateActivity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22:47:40.434000+09:00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com.palmtronix.shreddit.v1.view.StorageActivity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22:47:41.858000+09:00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22:47:41.870000+09:00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com.palmtronix.shreddit.v1.view.StorageActivity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22:47:42.459000+09:00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com.palmtronix.shreddit.v1.service.ShredderService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22:47:51.959000+09:00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com.palmtronix.shreddit.v1.service.ShredderService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22:47:52.536000+09:00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22:47:57.113000+09:00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com.projectstar.ishredder.android.standard</a:t>
            </a:r>
          </a:p>
          <a:p>
            <a:r>
              <a:t>last_time_active_ms: 2023-11-27 16:18:16.735000+09:00</a:t>
            </a:r>
          </a:p>
          <a:p>
            <a:r>
              <a:t>total_time_active_ms: 0h 0m 46.948s</a:t>
            </a:r>
          </a:p>
          <a:p>
            <a:r>
              <a:t>last_time_visible_ms: 2023-11-27 16:18:17.111000+09:00</a:t>
            </a:r>
          </a:p>
          <a:p>
            <a:r>
              <a:t>total_time_visible_ms: 0h 0m 47.648s</a:t>
            </a:r>
          </a:p>
          <a:p>
            <a:r>
              <a:t>app_launch_count: 4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16:17:00.757000+09:00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16:17:00.845000+09:00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16:17:00.865000+09:00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16:17:01.138000+09:00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16:17:03.152000+09:00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16:17:03.162000+09:00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16:17:04.020000+09:00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16:17:14.708000+09:00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16:17:14.755000+09:00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16:17:17.855000+09:00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2023-12-02 22:47:57.591000+09:00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com.projectstar.ishredder.android.standard</a:t>
            </a:r>
          </a:p>
          <a:p>
            <a:r>
              <a:t>last_time_active_ms: 2023-12-04 18:26:01.425000+09:00</a:t>
            </a:r>
          </a:p>
          <a:p>
            <a:r>
              <a:t>total_time_active_ms: 0h 0m 12.808s</a:t>
            </a:r>
          </a:p>
          <a:p>
            <a:r>
              <a:t>last_time_visible_ms: 2023-12-04 18:26:01.448000+09:00</a:t>
            </a:r>
          </a:p>
          <a:p>
            <a:r>
              <a:t>total_time_visible_ms: 0h 0m 12.855s</a:t>
            </a:r>
          </a:p>
          <a:p>
            <a:r>
              <a:t>app_launch_count: 1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18:25:48.593000+09:00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18:25:48.709000+09:00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18:25:48.713000+09:00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18:25:49.145000+09:00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18:25:51.222000+09:00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18:25:51.232000+09:00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18:25:52.197000+09:00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18:25:58.929000+09:00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18:25:58.939000+09:00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18:25:59.438000+09:00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04800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18:26:01.425000+09:00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18:26:01.448000+09:00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com.projectstar.ishredder.android.standard</a:t>
            </a:r>
          </a:p>
          <a:p>
            <a:r>
              <a:t>last_time_active_ms: 2023-12-04 23:29:21.426000+09:00</a:t>
            </a:r>
          </a:p>
          <a:p>
            <a:r>
              <a:t>total_time_active_ms: 0h 0m 0.956s</a:t>
            </a:r>
          </a:p>
          <a:p>
            <a:r>
              <a:t>last_time_visible_ms: 2023-12-04 23:29:22.046000+09:00</a:t>
            </a:r>
          </a:p>
          <a:p>
            <a:r>
              <a:t>total_time_visible_ms: 0h 0m 1.576s</a:t>
            </a:r>
          </a:p>
          <a:p>
            <a:r>
              <a:t>app_launch_count: 0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23:29:20.470000+09:00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23:29:21.426000+09:00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2023-12-04 23:29:22.046000+09:00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com.projectstar.ishredder.android.standard</a:t>
            </a:r>
          </a:p>
          <a:p>
            <a:r>
              <a:t>last_time_active_ms: 2023-12-06 15:16:49.119000+09:00</a:t>
            </a:r>
          </a:p>
          <a:p>
            <a:r>
              <a:t>total_time_active_ms: 0h 0m 20.177s</a:t>
            </a:r>
          </a:p>
          <a:p>
            <a:r>
              <a:t>last_time_visible_ms: 2023-12-06 15:16:49.119000+09:00</a:t>
            </a:r>
          </a:p>
          <a:p>
            <a:r>
              <a:t>total_time_visible_ms: 0h 0m 20.232s</a:t>
            </a:r>
          </a:p>
          <a:p>
            <a:r>
              <a:t>app_launch_count: 1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15:16:28.887000+09:00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15:16:28.959000+09:00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15:16:28.964000+09:00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15:16:29.474000+09:00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15:16:30.498000+09:00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15:16:30.502000+09:00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15:16:31.842000+09:00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com.protectstar.ishredder.service.ShredService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15:16:41.015000+09:00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com.protectstar.ishredder.service.ShredService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15:16:42.278000+09:00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15:16:42.303000+09:00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15:16:42.349000+09:00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15:16:43.228000+09:00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15:16:49.119000+09:00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com.apparillos.android.androshredder</a:t>
            </a:r>
          </a:p>
          <a:p>
            <a:r>
              <a:t>last_time_active_ms: 2023-12-06 18:49:20.698000+09:00</a:t>
            </a:r>
          </a:p>
          <a:p>
            <a:r>
              <a:t>total_time_active_ms: 0h 48m 0.3510000000001128s</a:t>
            </a:r>
          </a:p>
          <a:p>
            <a:r>
              <a:t>last_time_visible_ms: 2023-12-06 18:49:20.804000+09:00</a:t>
            </a:r>
          </a:p>
          <a:p>
            <a:r>
              <a:t>total_time_visible_ms: 0h 48m 24.48199999999997s</a:t>
            </a:r>
          </a:p>
          <a:p>
            <a:r>
              <a:t>app_launch_count: 39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17:45:59.048000+09:00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17:46:05.575000+09:00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17:46:06.506000+09:00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17:46:07.894000+09:00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17:46:07.967000+09:00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17:46:20.879000+09:00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17:46:20.882000+09:00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17:46:21.232000+09:00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17:46:27.725000+09:00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17:46:28.004000+09:00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17:46:28.858000+09:00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17:46:28.925000+09:00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17:46:30.230000+09:00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17:46:32.347000+09:00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17:46:32.462000+09:00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17:46:41.618000+09:00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17:46:41.623000+09:00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17:46:41.997000+09:00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17:46:47.128000+09:00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17:46:47.221000+09:00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17:46:48.790000+09:00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17:46:48.809000+09:00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17:46:48.867000+09:00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17:47:33.703000+09:00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17:47:33.774000+09:00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17:47:36.086000+09:00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17:47:36.090000+09:00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17:47:36.699000+09:00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17:47:38.014000+09:00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17:47:38.070000+09:00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17:49:04.774000+09:00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17:49:04.776000+09:00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17:49:05.441000+09:00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17:49:07.967000+09:00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17:49:08.046000+09:00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17:49:13.871000+09:00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17:49:13.873000+09:00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com.google.android.gms.ads.AdActivity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17:49:13.889000+09:00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com.google.android.gms.ads.AdActivity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17:49:15.948000+09:00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17:49:15.950000+09:00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16:17:24.651000+09:00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16:17:24.737000+09:00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16:17:41.707000+09:00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16:17:45.566000+09:00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16:17:45.582000+09:00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16:17:46.075000+09:00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16:17:46.756000+09:00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16:17:46.827000+09:00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16:17:55.463000+09:00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16:17:55.521000+09:00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17:50:42.369000+09:00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17:50:43.226000+09:00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17:50:45.947000+09:00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17:50:45.951000+09:00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17:50:46.621000+09:00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17:51:03.163000+09:00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17:51:04.663000+09:00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17:51:05.639000+09:00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17:51:05.641000+09:00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17:51:06.342000+09:00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17:51:07.255000+09:00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17:51:07.318000+09:00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17:51:11.906000+09:00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17:51:11.907000+09:00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17:51:12.530000+09:00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17:51:13.178000+09:00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17:51:13.240000+09:00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17:51:26.543000+09:00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17:51:26.547000+09:00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17:51:27.174000+09:00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17:51:29.197000+09:00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17:51:29.279000+09:00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17:51:48.413000+09:00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17:51:48.420000+09:00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17:51:49.105000+09:00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17:51:53.350000+09:00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17:51:53.411000+09:00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17:52:46.837000+09:00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17:52:46.838000+09:00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17:52:47.470000+09:00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17:52:49.688000+09:00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17:52:49.768000+09:00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17:54:33.718000+09:00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17:54:33.720000+09:00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17:54:34.353000+09:00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17:54:36.021000+09:00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17:54:36.098000+09:00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17:56:40.478000+09:00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17:56:40.480000+09:00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17:56:41.096000+09:00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17:56:42.948000+09:00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17:56:43.018000+09:00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18:01:54.571000+09:00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18:01:54.577000+09:00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18:01:55+09:00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18:02:04.408000+09:00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18:02:04.539000+09:00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18:02:07.131000+09:00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18:02:07.134000+09:00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18:02:07.717000+09:00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18:02:09.870000+09:00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18:02:09.946000+09:00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18:02:53.482000+09:00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18:02:53.484000+09:00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18:02:54.161000+09:00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18:02:55.890000+09:00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18:02:55.983000+09:00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18:05:00.160000+09:00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18:05:00.162000+09:00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18:05:00.827000+09:00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18:05:02.934000+09:00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18:05:03.011000+09:00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18:05:54.519000+09:00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18:05:54.520000+09:00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18:05:55.154000+09:00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18:05:57.119000+09:00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18:05:57.171000+09:00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18:07:14.209000+09:00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18:07:14.211000+09:00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18:07:14.809000+09:00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18:07:16.714000+09:00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18:07:16.784000+09:00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18:08:48.482000+09:00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18:08:48.484000+09:00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18:08:49.114000+09:00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18:08:51.358000+09:00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18:08:51.428000+09:00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18:09:48.848000+09:00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18:09:48.849000+09:00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18:09:49.474000+09:00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18:10:02.307000+09:00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18:10:02.411000+09:00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18:11:15.754000+09:00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18:11:15.757000+09:00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18:11:16.630000+09:00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18:11:19.457000+09:00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18:11:19.522000+09:00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18:11:19.934000+09:00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18:11:19.940000+09:00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18:11:20.335000+09:00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18:11:29.279000+09:00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18:11:29.341000+09:00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18:11:29.857000+09:00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18:11:29.861000+09:00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18:11:30.558000+09:00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18:11:32.209000+09:00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18:11:32.284000+09:00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18:12:00.395000+09:00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18:12:00.397000+09:00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18:12:01.198000+09:00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16:17:55.533000+09:00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16:17:55.790000+09:00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16:17:56.477000+09:00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16:17:56.487000+09:00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16:17:57.286000+09:00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com.protectstar.ishredder.service.ShredService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16:18:07.555000+09:00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com.protectstar.ishredder.service.ShredService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16:18:07.934000+09:00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16:18:07.977000+09:00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16:18:08+09:00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16:18:08.584000+09:00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18:12:03.181000+09:00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18:12:03.267000+09:00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18:12:49.546000+09:00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18:12:49.578000+09:00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18:12:49.641000+09:00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18:23:08.368000+09:00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18:23:08.557000+09:00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18:23:10.103000+09:00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18:23:10.106000+09:00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18:23:10.695000+09:00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18:23:12.709000+09:00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18:23:12.786000+09:00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18:26:29.927000+09:00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18:26:29.928000+09:00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18:26:30.833000+09:00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18:26:32.385000+09:00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18:26:32.460000+09:00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18:27:47.792000+09:00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18:27:47.794000+09:00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18:27:48.432000+09:00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18:27:50.076000+09:00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18:27:50.231000+09:00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18:36:19.391000+09:00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18:36:19.393000+09:00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18:36:20.009000+09:00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18:36:39.801000+09:00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18:36:39.904000+09:00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18:37:27.893000+09:00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18:37:27.896000+09:00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com.google.android.gms.ads.AdActivity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18:37:27.908000+09:00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com.google.android.gms.ads.AdActivity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18:37:36.201000+09:00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18:37:36.222000+09:00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18:37:36.270000+09:00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com.google.android.gms.ads.AdActivity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18:37:36.315000+09:00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18:37:37.086000+09:00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18:37:37.087000+09:00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18:37:37.763000+09:00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18:37:39.506000+09:00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18:37:39.613000+09:00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18:39:42.443000+09:00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18:39:42.444000+09:00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18:39:43.081000+09:00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18:39:44.646000+09:00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18:39:44.714000+09:00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18:40:43.175000+09:00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18:40:43.176000+09:00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18:40:43.789000+09:00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18:40:45.490000+09:00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18:40:45.555000+09:00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18:41:02.663000+09:00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18:41:02.670000+09:00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18:41:03.075000+09:00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18:41:12.517000+09:00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18:41:12.665000+09:00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18:41:13.745000+09:00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18:41:13.749000+09:00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18:41:14.356000+09:00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18:41:16.561000+09:00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18:41:16.632000+09:00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18:42:00.037000+09:00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0050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18:42:00.039000+09:00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18:42:00.727000+09:00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18:42:02.394000+09:00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18:42:02.457000+09:00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com.apparillos.android.androshredder.WipeStorageService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18:49:20.652000+09:00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18:49:20.698000+09:00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com.apparillos.android.androshredder.MainActivity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2023-12-06 18:49:20.804000+09:00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Contacts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91885">
                <a:tc>
                  <a:txBody>
                    <a:bodyPr/>
                    <a:lstStyle/>
                    <a:p>
                      <a:r>
                        <a:rPr sz="800"/>
                        <a:t>local_timestamp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sec_trash_caller_package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cutom_value1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cutom_value2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2023-11-21 13:24:44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010-1111-1111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NumberOne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2023-11-21 13:24:44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010-3333-3333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numberThree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2023-11-21 13:24:45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010-2222-2222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numberTwo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2023-11-21 13:35:08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000000000000 0000000000000000000000000000000000000000000000000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2023-11-21 13:35:09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000000000000 0000000000000000000000000000000000000000000000000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r>
                        <a:rPr sz="800"/>
                        <a:t>2023-11-27 16:18:07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000000000000 0000000000000000000000000000000000000000000000000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Clipboard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400050">
                <a:tc>
                  <a:txBody>
                    <a:bodyPr/>
                    <a:lstStyle/>
                    <a:p>
                      <a:r>
                        <a:rPr sz="800"/>
                        <a:t>time_stamp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mime_type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2023-11-21 14:25:49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Sem???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2023-11-21 17:30:18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content://com.samsung.android.honeyboard.provider/root/data/user/0/com.samsung.android.honeyboard/clipboard/1700555418453/clip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image/jpeg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2023-11-21 17:38:01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Hi somi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2023-11-21 17:48:16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content://com.samsung.android.honeyboard.provider/root/data/user/0/com.samsung.android.honeyboard/clipboard/1700544648388/clip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image/jpeg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2023-11-24 15:07:15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content://com.samsung.android.honeyboard.provider/root/data/user/0/com.samsung.android.honeyboard/clipboard/1700806035546/clip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image/jpeg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2023-12-04 23:30:02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https://m.hani.co.kr/arti/cartoon/hanicartoon/1118902.html?_fr=gg#cb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2023-12-04 23:43:24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ishredder.txt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/>
            </a:pPr>
            <a:br/>
            <a:r>
              <a:t>List 1 Elements:</a:t>
            </a:r>
            <a:br/>
            <a:r>
              <a:t>startDate: 20231206151641</a:t>
            </a:r>
            <a:br/>
            <a:r>
              <a:t>endDate: 20231206151642</a:t>
            </a:r>
            <a:br/>
            <a:r>
              <a:t>mCycles: 1</a:t>
            </a:r>
            <a:br/>
            <a:r>
              <a:t>mValue: N0x00</a:t>
            </a:r>
            <a:br/>
            <a:r>
              <a:t>mPattern: [[0]]</a:t>
            </a:r>
            <a:br/>
            <a:r>
              <a:t>name: Clipboard</a:t>
            </a:r>
            <a:br/>
            <a:r>
              <a:t>type: Clipboard</a:t>
            </a:r>
            <a:br/>
            <a:r>
              <a:t>appCode: 7014</a:t>
            </a:r>
            <a:br/>
            <a:br/>
            <a:r>
              <a:t>List 2 Elements:</a:t>
            </a:r>
            <a:br/>
            <a:r>
              <a:t>startDate: 20231201215856</a:t>
            </a:r>
            <a:br/>
            <a:r>
              <a:t>endDate: 20231201215856</a:t>
            </a:r>
            <a:br/>
            <a:r>
              <a:t>mCycles: 1</a:t>
            </a:r>
            <a:br/>
            <a:r>
              <a:t>mValue: N0x00</a:t>
            </a:r>
            <a:br/>
            <a:r>
              <a:t>mPattern: [[0]]</a:t>
            </a:r>
            <a:br/>
            <a:r>
              <a:t>name: /storage/emulated/0/DCIM/Camera/20231128_133649.jpg</a:t>
            </a:r>
            <a:br/>
            <a:r>
              <a:t>type: Selected Files \u0026 Folders</a:t>
            </a:r>
            <a:br/>
            <a:r>
              <a:t>appCode: 7014</a:t>
            </a:r>
            <a:br/>
            <a:br/>
            <a:r>
              <a:t>List 3 Elements:</a:t>
            </a:r>
            <a:br/>
            <a:r>
              <a:t>startDate: 20231127161807</a:t>
            </a:r>
            <a:br/>
            <a:r>
              <a:t>endDate: 20231127161807</a:t>
            </a:r>
            <a:br/>
            <a:r>
              <a:t>mCycles: 1</a:t>
            </a:r>
            <a:br/>
            <a:r>
              <a:t>mValue: Zufall</a:t>
            </a:r>
            <a:br/>
            <a:r>
              <a:t>mPattern: [[-1]]</a:t>
            </a:r>
            <a:br/>
            <a:r>
              <a:t>name: Delete_random0 (010-8888-8888)</a:t>
            </a:r>
            <a:br/>
            <a:r>
              <a:t>type: Contacts</a:t>
            </a:r>
            <a:br/>
            <a:r>
              <a:t>appCode: 7014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16:18:09.626000+09:00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16:18:09.655000+09:00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16:18:10.124000+09:00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16:18:16.735000+09:00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16:18:17.111000+09:00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ishredder.txt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/>
            </a:pPr>
            <a:br/>
            <a:r>
              <a:t>List 4 Elements:</a:t>
            </a:r>
            <a:br/>
            <a:r>
              <a:t>startDate: 20231121174815</a:t>
            </a:r>
            <a:br/>
            <a:r>
              <a:t>endDate: 20231121174816</a:t>
            </a:r>
            <a:br/>
            <a:r>
              <a:t>mCycles: 1</a:t>
            </a:r>
            <a:br/>
            <a:r>
              <a:t>mValue: N0x00</a:t>
            </a:r>
            <a:br/>
            <a:r>
              <a:t>mPattern: [[0]]</a:t>
            </a:r>
            <a:br/>
            <a:r>
              <a:t>name: Clipboard</a:t>
            </a:r>
            <a:br/>
            <a:r>
              <a:t>type: Clipboard</a:t>
            </a:r>
            <a:br/>
            <a:r>
              <a:t>appCode: 7014</a:t>
            </a:r>
            <a:br/>
            <a:br/>
            <a:r>
              <a:t>List 5 Elements:</a:t>
            </a:r>
            <a:br/>
            <a:r>
              <a:t>startDate: 20231121172923</a:t>
            </a:r>
            <a:br/>
            <a:r>
              <a:t>endDate: 20231121172924</a:t>
            </a:r>
            <a:br/>
            <a:r>
              <a:t>mCycles: 8</a:t>
            </a:r>
            <a:br/>
            <a:r>
              <a:t>mValue: BSI_TL_03423</a:t>
            </a:r>
            <a:br/>
            <a:r>
              <a:t>mPattern: [[255]</a:t>
            </a:r>
            <a:br/>
            <a:r>
              <a:t>name: Clipboard</a:t>
            </a:r>
            <a:br/>
            <a:r>
              <a:t>type: Clipboard</a:t>
            </a:r>
            <a:br/>
            <a:r>
              <a:t>appCode: 7014</a:t>
            </a:r>
            <a:br/>
            <a:br/>
            <a:r>
              <a:t>List 6 Elements:</a:t>
            </a:r>
            <a:br/>
            <a:r>
              <a:t>startDate: 20231121133506</a:t>
            </a:r>
            <a:br/>
            <a:r>
              <a:t>endDate: 20231121133510</a:t>
            </a:r>
            <a:br/>
            <a:r>
              <a:t>mCycles: 8</a:t>
            </a:r>
            <a:br/>
            <a:r>
              <a:t>mValue: BSI_TL_03423</a:t>
            </a:r>
            <a:br/>
            <a:r>
              <a:t>mPattern: [[255]</a:t>
            </a:r>
            <a:br/>
            <a:r>
              <a:t>name: /storage/emulated/0/DCIM/Camera/20231121_132637.jpg</a:t>
            </a:r>
            <a:br/>
            <a:r>
              <a:t>type: Photos</a:t>
            </a:r>
            <a:br/>
            <a:r>
              <a:t>appCode: 7014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com.cbinnovations.androideraser</a:t>
            </a:r>
          </a:p>
          <a:p>
            <a:r>
              <a:t>last_time_active_ms: 2023-11-28 13:29:49.993000+09:00</a:t>
            </a:r>
          </a:p>
          <a:p>
            <a:r>
              <a:t>total_time_active_ms: 0h 0m 0.676s</a:t>
            </a:r>
          </a:p>
          <a:p>
            <a:r>
              <a:t>last_time_visible_ms: 2023-11-28 13:29:50.376000+09:00</a:t>
            </a:r>
          </a:p>
          <a:p>
            <a:r>
              <a:t>total_time_visible_ms: 0h 0m 1.069s</a:t>
            </a:r>
          </a:p>
          <a:p>
            <a:r>
              <a:t>app_launch_count: 1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91885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com.cbinnovations.androideraser.Firstlaunch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13:29:49.307000+09:00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com.cbinnovations.androideraser.Firstlaunch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13:29:49.402000+09:00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com.cbinnovations.androideraser.screen.DataScreen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13:29:49.412000+09:00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com.cbinnovations.androideraser.Firstlaunch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13:29:49.691000+09:00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com.cbinnovations.androideraser.screen.DataScreen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13:29:49.993000+09:00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com.cbinnovations.androideraser.screen.DataScreen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13:29:50.376000+09:00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com.palmtronix.shreddit.v1</a:t>
            </a:r>
          </a:p>
          <a:p>
            <a:r>
              <a:t>last_time_active_ms: 2023-11-28 13:30:12.031000+09:00</a:t>
            </a:r>
          </a:p>
          <a:p>
            <a:r>
              <a:t>total_time_active_ms: 0h 0m 20.034s</a:t>
            </a:r>
          </a:p>
          <a:p>
            <a:r>
              <a:t>last_time_visible_ms: 2023-11-28 13:30:12.693000+09:00</a:t>
            </a:r>
          </a:p>
          <a:p>
            <a:r>
              <a:t>total_time_visible_ms: 0h 0m 20.726s</a:t>
            </a:r>
          </a:p>
          <a:p>
            <a:r>
              <a:t>app_launch_count: 1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com.palmtronix.shreddit.v1.view.AuthenticateActivity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13:29:51.967000+09:00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com.palmtronix.shreddit.v1.view.AuthenticateActivity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13:29:52.791000+09:00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com.palmtronix.shreddit.v1.view.StorageActivity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13:29:52.812000+09:00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com.palmtronix.shreddit.v1.view.AuthenticateActivity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13:29:53.076000+09:00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com.palmtronix.shreddit.v1.view.StorageActivity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13:29:54.057000+09:00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13:29:54.066000+09:00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com.palmtronix.shreddit.v1.view.StorageActivity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13:29:54.712000+09:00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com.palmtronix.shreddit.v1.service.ShredderService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13:30:09.549000+09:00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FOREGROUND_SERVICE_START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com.palmtronix.shreddit.v1.service.ShredderService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13:30:09.867000+09:00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FORGROUND_SERVICE_STOP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13:30:12.031000+09:00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sz="800"/>
                        <a:t>com.palmtronix.shreddit.v1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com.palmtronix.shreddit.v1.MainActivity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2023-11-28 13:30:12.693000+09:00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800000"/>
            <a:ext cx="6840000" cy="172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package: com.projectstar.ishredder.android.standard</a:t>
            </a:r>
          </a:p>
          <a:p>
            <a:r>
              <a:t>last_time_active_ms: 2023-12-01 21:58:58.559000+09:00</a:t>
            </a:r>
          </a:p>
          <a:p>
            <a:r>
              <a:t>total_time_active_ms: 0h 0m 18.64s</a:t>
            </a:r>
          </a:p>
          <a:p>
            <a:r>
              <a:t>last_time_visible_ms: 2023-12-01 21:58:59.045000+09:00</a:t>
            </a:r>
          </a:p>
          <a:p>
            <a:r>
              <a:t>total_time_visible_ms: 0h 0m 19.262s</a:t>
            </a:r>
          </a:p>
          <a:p>
            <a:r>
              <a:t>app_launch_count: 1</a:t>
            </a:r>
          </a:p>
          <a:p/>
          <a:p/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600" y="38880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21:58:39.783000+09:00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21:58:39.950000+09:00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21:58:39.974000+09:00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21:58:40.693000+09:00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21:58:41.554000+09:00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21:58:41.616000+09:00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21:58:42.768000+09:00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21:58:44.334000+09:00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21:58:44.345000+09:00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2023-12-01 21:58:44.832000+09:00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