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68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report_c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400" b="1">
                <a:solidFill>
                  <a:srgbClr val="000064"/>
                </a:solidFill>
              </a:defRPr>
            </a:pPr>
            <a:r>
              <a:t>분석 결과 보고서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573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t>Date: 2023-12-11   Name: lim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00" y="399928"/>
            <a:ext cx="2839453" cy="740509"/>
          </a:xfrm>
        </p:spPr>
        <p:txBody>
          <a:bodyPr/>
          <a:lstStyle/>
          <a:p>
            <a:pPr>
              <a:defRPr sz="2800"/>
            </a:pPr>
            <a:r>
              <a:rPr dirty="0" err="1"/>
              <a:t>UsageStats</a:t>
            </a:r>
            <a:endParaRPr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6418"/>
              </p:ext>
            </p:extLst>
          </p:nvPr>
        </p:nvGraphicFramePr>
        <p:xfrm>
          <a:off x="579600" y="3886181"/>
          <a:ext cx="6400800" cy="53533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dirty="0"/>
                        <a:t>2023-11-27 16:17:00.757000+09:00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16:17:00.845000+09:00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16:17:00.865000+09:00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16:17:01.138000+09:00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dirty="0"/>
                        <a:t>2023-11-27 16:17:03.152000+09:00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16:17:03.162000+09:00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16:17:04.020000+09:00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16:17:14.708000+09:00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16:17:14.755000+09:00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dirty="0" err="1"/>
                        <a:t>com.protectstar.ishredder.activity.ActivityErasing</a:t>
                      </a:r>
                      <a:endParaRPr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16:17:17.855000+09:00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79600" y="1417638"/>
            <a:ext cx="6400800" cy="1914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UsageStats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523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sz="80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time_ms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type_string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new_group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16:17:24.651000+09:00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16:17:24.737000+09:00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16:17:41.707000+09:00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16:17:45.566000+09:00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16:17:45.582000+09:00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16:17:46.075000+09:00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16:17:46.756000+09:00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16:17:46.827000+09:00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ACTIVITY_STOPPED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16:17:55.463000+09:00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ACTIVITY_RESUMED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com.protectstar.ishredder.activity.ActivityFirstlaunch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2023-11-27 16:17:55.521000+09:00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ACTIVITY_PAUSED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Contacts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29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rPr sz="800"/>
                        <a:t>local_timestamp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sec_trash_caller_package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cutom_value1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cutom_value2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010-1111-1111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010-3333-3333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13:24:45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com.cbinnovations.androideraser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010-2222-2222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numberTwo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13:35:08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sz="800"/>
                        <a:t>2023-11-21 13:35:09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0">
                <a:tc>
                  <a:txBody>
                    <a:bodyPr/>
                    <a:lstStyle/>
                    <a:p>
                      <a:r>
                        <a:rPr sz="800"/>
                        <a:t>2023-11-27 16:18:07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com.projectstar.ishredder.android.standard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000000000000 0000000000000000000000000000000000000000000000000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" y="-187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Clipboard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600" y="1800000"/>
          <a:ext cx="6400800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sz="800"/>
                        <a:t>time_stamp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mime_type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14:25:49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Sem???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17:30:18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content://com.samsung.android.honeyboard.provider/root/data/user/0/com.samsung.android.honeyboard/clipboard/1700555418453/clip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17:38:01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Hi somi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2023-11-21 17:48:16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content://com.samsung.android.honeyboard.provider/root/data/user/0/com.samsung.android.honeyboard/clipboard/1700544648388/clip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2023-11-24 15:07:15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content://com.samsung.android.honeyboard.provider/root/data/user/0/com.samsung.android.honeyboard/clipboard/1700806035546/clip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image/jpeg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2023-12-04 23:30:02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https://m.hani.co.kr/arti/cartoon/hanicartoon/1118902.html?_fr=gg#cb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sz="800"/>
                        <a:t>2023-12-04 23:43:24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ishredder.txt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9675" y="1692276"/>
            <a:ext cx="6400800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500"/>
            </a:pPr>
            <a:r>
              <a:rPr dirty="0"/>
              <a:t/>
            </a:r>
            <a:br>
              <a:rPr dirty="0"/>
            </a:br>
            <a:r>
              <a:rPr dirty="0"/>
              <a:t>List 1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20231206151641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20231206151642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1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N0x00</a:t>
            </a:r>
            <a:br>
              <a:rPr dirty="0"/>
            </a:br>
            <a:r>
              <a:rPr dirty="0" err="1"/>
              <a:t>mPattern</a:t>
            </a:r>
            <a:r>
              <a:rPr dirty="0"/>
              <a:t>: [[0]]</a:t>
            </a:r>
            <a:br>
              <a:rPr dirty="0"/>
            </a:br>
            <a:r>
              <a:rPr dirty="0"/>
              <a:t>name: Clipboard</a:t>
            </a:r>
            <a:br>
              <a:rPr dirty="0"/>
            </a:br>
            <a:r>
              <a:rPr dirty="0"/>
              <a:t>type: Clipboard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7014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List 2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20231201215856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20231201215856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1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N0x00</a:t>
            </a:r>
            <a:br>
              <a:rPr dirty="0"/>
            </a:br>
            <a:r>
              <a:rPr dirty="0" err="1"/>
              <a:t>mPattern</a:t>
            </a:r>
            <a:r>
              <a:rPr dirty="0"/>
              <a:t>: [[0]]</a:t>
            </a:r>
            <a:br>
              <a:rPr dirty="0"/>
            </a:br>
            <a:r>
              <a:rPr dirty="0"/>
              <a:t>name: /storage/emulated/0/DCIM/Camera/20231128_133649.jpg</a:t>
            </a:r>
            <a:br>
              <a:rPr dirty="0"/>
            </a:br>
            <a:r>
              <a:rPr dirty="0"/>
              <a:t>type: Selected Files \u0026 Folders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7014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List 3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20231127161807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20231127161807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1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</a:t>
            </a:r>
            <a:r>
              <a:rPr dirty="0" err="1"/>
              <a:t>Zufall</a:t>
            </a:r>
            <a:r>
              <a:rPr dirty="0"/>
              <a:t/>
            </a:r>
            <a:br>
              <a:rPr dirty="0"/>
            </a:br>
            <a:r>
              <a:rPr dirty="0" err="1"/>
              <a:t>mPattern</a:t>
            </a:r>
            <a:r>
              <a:rPr dirty="0"/>
              <a:t>: [[-1]]</a:t>
            </a:r>
            <a:br>
              <a:rPr dirty="0"/>
            </a:br>
            <a:r>
              <a:rPr dirty="0"/>
              <a:t>name: Delete_random0 (010-8888-8888)</a:t>
            </a:r>
            <a:br>
              <a:rPr dirty="0"/>
            </a:br>
            <a:r>
              <a:rPr dirty="0"/>
              <a:t>type: Contacts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</a:t>
            </a:r>
            <a:r>
              <a:rPr dirty="0" smtClean="0"/>
              <a:t>7014</a:t>
            </a:r>
            <a:endParaRPr lang="en-US" dirty="0" smtClean="0"/>
          </a:p>
          <a:p>
            <a:pPr>
              <a:defRPr sz="1500"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73255" y="1607419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 Name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9882" y="2088682"/>
            <a:ext cx="6805061" cy="1309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9882" y="1976751"/>
            <a:ext cx="2233061" cy="0"/>
          </a:xfrm>
          <a:prstGeom prst="line">
            <a:avLst/>
          </a:prstGeom>
          <a:ln>
            <a:solidFill>
              <a:srgbClr val="3437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por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69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ishredder.txt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500"/>
            </a:pPr>
            <a:r>
              <a:rPr dirty="0"/>
              <a:t/>
            </a:r>
            <a:br>
              <a:rPr dirty="0"/>
            </a:br>
            <a:r>
              <a:rPr dirty="0"/>
              <a:t>List 4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20231121174815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20231121174816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1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N0x00</a:t>
            </a:r>
            <a:br>
              <a:rPr dirty="0"/>
            </a:br>
            <a:r>
              <a:rPr dirty="0" err="1"/>
              <a:t>mPattern</a:t>
            </a:r>
            <a:r>
              <a:rPr dirty="0"/>
              <a:t>: [[0]]</a:t>
            </a:r>
            <a:br>
              <a:rPr dirty="0"/>
            </a:br>
            <a:r>
              <a:rPr dirty="0"/>
              <a:t>name: Clipboard</a:t>
            </a:r>
            <a:br>
              <a:rPr dirty="0"/>
            </a:br>
            <a:r>
              <a:rPr dirty="0"/>
              <a:t>type: Clipboard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7014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List 5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20231121172923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20231121172924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8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BSI_TL_03423</a:t>
            </a:r>
            <a:br>
              <a:rPr dirty="0"/>
            </a:br>
            <a:r>
              <a:rPr dirty="0" err="1"/>
              <a:t>mPattern</a:t>
            </a:r>
            <a:r>
              <a:rPr dirty="0"/>
              <a:t>: [[255]</a:t>
            </a:r>
            <a:br>
              <a:rPr dirty="0"/>
            </a:br>
            <a:r>
              <a:rPr dirty="0"/>
              <a:t>name: Clipboard</a:t>
            </a:r>
            <a:br>
              <a:rPr dirty="0"/>
            </a:br>
            <a:r>
              <a:rPr dirty="0"/>
              <a:t>type: Clipboard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7014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List 6 Elements:</a:t>
            </a:r>
            <a:br>
              <a:rPr dirty="0"/>
            </a:br>
            <a:r>
              <a:rPr dirty="0" err="1"/>
              <a:t>startDate</a:t>
            </a:r>
            <a:r>
              <a:rPr dirty="0"/>
              <a:t>: 20231121133506</a:t>
            </a:r>
            <a:br>
              <a:rPr dirty="0"/>
            </a:br>
            <a:r>
              <a:rPr dirty="0" err="1"/>
              <a:t>endDate</a:t>
            </a:r>
            <a:r>
              <a:rPr dirty="0"/>
              <a:t>: 20231121133510</a:t>
            </a:r>
            <a:br>
              <a:rPr dirty="0"/>
            </a:br>
            <a:r>
              <a:rPr dirty="0" err="1"/>
              <a:t>mCycles</a:t>
            </a:r>
            <a:r>
              <a:rPr dirty="0"/>
              <a:t>: 8</a:t>
            </a:r>
            <a:br>
              <a:rPr dirty="0"/>
            </a:br>
            <a:r>
              <a:rPr dirty="0" err="1"/>
              <a:t>mValue</a:t>
            </a:r>
            <a:r>
              <a:rPr dirty="0"/>
              <a:t>: BSI_TL_03423</a:t>
            </a:r>
            <a:br>
              <a:rPr dirty="0"/>
            </a:br>
            <a:r>
              <a:rPr dirty="0" err="1"/>
              <a:t>mPattern</a:t>
            </a:r>
            <a:r>
              <a:rPr dirty="0"/>
              <a:t>: [[255]</a:t>
            </a:r>
            <a:br>
              <a:rPr dirty="0"/>
            </a:br>
            <a:r>
              <a:rPr dirty="0"/>
              <a:t>name: /storage/emulated/0/DCIM/Camera/20231121_132637.jpg</a:t>
            </a:r>
            <a:br>
              <a:rPr dirty="0"/>
            </a:br>
            <a:r>
              <a:rPr dirty="0"/>
              <a:t>type: Photos</a:t>
            </a:r>
            <a:br>
              <a:rPr dirty="0"/>
            </a:br>
            <a:r>
              <a:rPr dirty="0" err="1"/>
              <a:t>appCode</a:t>
            </a:r>
            <a:r>
              <a:rPr dirty="0"/>
              <a:t>: 7014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537</Words>
  <Application>Microsoft Office PowerPoint</Application>
  <PresentationFormat>사용자 지정</PresentationFormat>
  <Paragraphs>237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UsageStats</vt:lpstr>
      <vt:lpstr>UsageStats</vt:lpstr>
      <vt:lpstr>Contacts</vt:lpstr>
      <vt:lpstr>Clipboard</vt:lpstr>
      <vt:lpstr>ishredder.txt</vt:lpstr>
      <vt:lpstr>ishredder.txt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SOMI LIM</dc:creator>
  <cp:keywords/>
  <dc:description>generated using python-pptx</dc:description>
  <cp:lastModifiedBy>SOMI LIM</cp:lastModifiedBy>
  <cp:revision>4</cp:revision>
  <dcterms:created xsi:type="dcterms:W3CDTF">2013-01-27T09:14:16Z</dcterms:created>
  <dcterms:modified xsi:type="dcterms:W3CDTF">2023-12-11T14:40:40Z</dcterms:modified>
  <cp:category/>
</cp:coreProperties>
</file>