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307" r:id="rId4"/>
    <p:sldId id="327" r:id="rId5"/>
    <p:sldId id="324" r:id="rId6"/>
    <p:sldId id="304" r:id="rId7"/>
    <p:sldId id="315" r:id="rId8"/>
    <p:sldId id="316" r:id="rId9"/>
    <p:sldId id="317" r:id="rId10"/>
    <p:sldId id="318" r:id="rId11"/>
    <p:sldId id="326" r:id="rId12"/>
    <p:sldId id="311" r:id="rId13"/>
    <p:sldId id="328" r:id="rId14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37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6DA210-FB5B-4158-B5E0-FEB733F419B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3012" y="-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report_co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60000" cy="1069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572000"/>
            <a:ext cx="5731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4400" b="1">
                <a:solidFill>
                  <a:srgbClr val="000064"/>
                </a:solidFill>
              </a:defRPr>
            </a:pPr>
            <a:r>
              <a:t>분석 결과 보고서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5486400"/>
            <a:ext cx="5731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dirty="0"/>
              <a:t>Date: 2023-12-11   Name: </a:t>
            </a:r>
            <a:r>
              <a:rPr dirty="0" err="1"/>
              <a:t>lim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8865" y="1397214"/>
            <a:ext cx="2954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FileName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75492" y="1878476"/>
            <a:ext cx="6805061" cy="76778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content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75492" y="1766546"/>
            <a:ext cx="2233061" cy="0"/>
          </a:xfrm>
          <a:prstGeom prst="line">
            <a:avLst/>
          </a:prstGeom>
          <a:ln>
            <a:solidFill>
              <a:srgbClr val="34373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75492" y="658550"/>
            <a:ext cx="6500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title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91851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8865" y="1397214"/>
            <a:ext cx="2954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FileName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75492" y="1878476"/>
            <a:ext cx="6805061" cy="76778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content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75492" y="1766546"/>
            <a:ext cx="2233061" cy="0"/>
          </a:xfrm>
          <a:prstGeom prst="line">
            <a:avLst/>
          </a:prstGeom>
          <a:ln>
            <a:solidFill>
              <a:srgbClr val="34373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579600" y="476808"/>
            <a:ext cx="2839453" cy="529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2800"/>
            </a:pPr>
            <a:r>
              <a:rPr lang="en-US" sz="2800" dirty="0" smtClean="0"/>
              <a:t>title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267200" y="728133"/>
            <a:ext cx="301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3766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71999" y="1336141"/>
            <a:ext cx="2891007" cy="3305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image1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2000" y="4695801"/>
            <a:ext cx="28910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image_title1</a:t>
            </a:r>
            <a:endParaRPr lang="ko-KR" altLang="en-US" sz="1100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620446" y="5274588"/>
            <a:ext cx="2891006" cy="0"/>
          </a:xfrm>
          <a:prstGeom prst="line">
            <a:avLst/>
          </a:prstGeom>
          <a:ln>
            <a:solidFill>
              <a:srgbClr val="34373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 txBox="1">
            <a:spLocks/>
          </p:cNvSpPr>
          <p:nvPr/>
        </p:nvSpPr>
        <p:spPr>
          <a:xfrm>
            <a:off x="671999" y="745692"/>
            <a:ext cx="2839453" cy="529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2800"/>
            </a:pPr>
            <a:r>
              <a:rPr lang="en-US" sz="2800" dirty="0" smtClean="0"/>
              <a:t>title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672000" y="4957411"/>
            <a:ext cx="28910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hash</a:t>
            </a:r>
            <a:endParaRPr lang="ko-KR" altLang="en-US" sz="1100" dirty="0"/>
          </a:p>
        </p:txBody>
      </p:sp>
      <p:sp>
        <p:nvSpPr>
          <p:cNvPr id="2" name="타원 1"/>
          <p:cNvSpPr/>
          <p:nvPr/>
        </p:nvSpPr>
        <p:spPr>
          <a:xfrm>
            <a:off x="628660" y="4817244"/>
            <a:ext cx="45719" cy="50881"/>
          </a:xfrm>
          <a:prstGeom prst="ellipse">
            <a:avLst/>
          </a:prstGeom>
          <a:solidFill>
            <a:srgbClr val="343738"/>
          </a:solidFill>
          <a:ln>
            <a:solidFill>
              <a:srgbClr val="34373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632892" y="5071242"/>
            <a:ext cx="45719" cy="50881"/>
          </a:xfrm>
          <a:prstGeom prst="ellipse">
            <a:avLst/>
          </a:prstGeom>
          <a:solidFill>
            <a:srgbClr val="343738"/>
          </a:solidFill>
          <a:ln>
            <a:solidFill>
              <a:srgbClr val="34373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018449" y="1340762"/>
            <a:ext cx="2891007" cy="3305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image1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18450" y="4700422"/>
            <a:ext cx="28910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image_title1</a:t>
            </a:r>
            <a:endParaRPr lang="ko-KR" altLang="en-US" sz="11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3966896" y="5279209"/>
            <a:ext cx="2891006" cy="0"/>
          </a:xfrm>
          <a:prstGeom prst="line">
            <a:avLst/>
          </a:prstGeom>
          <a:ln>
            <a:solidFill>
              <a:srgbClr val="34373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018450" y="4962032"/>
            <a:ext cx="28910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hash</a:t>
            </a:r>
            <a:endParaRPr lang="ko-KR" altLang="en-US" sz="1100" dirty="0"/>
          </a:p>
        </p:txBody>
      </p:sp>
      <p:sp>
        <p:nvSpPr>
          <p:cNvPr id="32" name="타원 31"/>
          <p:cNvSpPr/>
          <p:nvPr/>
        </p:nvSpPr>
        <p:spPr>
          <a:xfrm>
            <a:off x="3975110" y="4821865"/>
            <a:ext cx="45719" cy="50881"/>
          </a:xfrm>
          <a:prstGeom prst="ellipse">
            <a:avLst/>
          </a:prstGeom>
          <a:solidFill>
            <a:srgbClr val="343738"/>
          </a:solidFill>
          <a:ln>
            <a:solidFill>
              <a:srgbClr val="34373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3979342" y="5075863"/>
            <a:ext cx="45719" cy="50881"/>
          </a:xfrm>
          <a:prstGeom prst="ellipse">
            <a:avLst/>
          </a:prstGeom>
          <a:solidFill>
            <a:srgbClr val="343738"/>
          </a:solidFill>
          <a:ln>
            <a:solidFill>
              <a:srgbClr val="34373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20445" y="5681052"/>
            <a:ext cx="2891007" cy="3305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image1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20446" y="9040712"/>
            <a:ext cx="28910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image_title1</a:t>
            </a:r>
            <a:endParaRPr lang="ko-KR" altLang="en-US" sz="11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568892" y="9619499"/>
            <a:ext cx="2891006" cy="0"/>
          </a:xfrm>
          <a:prstGeom prst="line">
            <a:avLst/>
          </a:prstGeom>
          <a:ln>
            <a:solidFill>
              <a:srgbClr val="34373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20446" y="9302322"/>
            <a:ext cx="28910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hash</a:t>
            </a:r>
            <a:endParaRPr lang="ko-KR" altLang="en-US" sz="1100" dirty="0"/>
          </a:p>
        </p:txBody>
      </p:sp>
      <p:sp>
        <p:nvSpPr>
          <p:cNvPr id="38" name="타원 37"/>
          <p:cNvSpPr/>
          <p:nvPr/>
        </p:nvSpPr>
        <p:spPr>
          <a:xfrm>
            <a:off x="577106" y="9162155"/>
            <a:ext cx="45719" cy="50881"/>
          </a:xfrm>
          <a:prstGeom prst="ellipse">
            <a:avLst/>
          </a:prstGeom>
          <a:solidFill>
            <a:srgbClr val="343738"/>
          </a:solidFill>
          <a:ln>
            <a:solidFill>
              <a:srgbClr val="34373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581338" y="9416153"/>
            <a:ext cx="45719" cy="50881"/>
          </a:xfrm>
          <a:prstGeom prst="ellipse">
            <a:avLst/>
          </a:prstGeom>
          <a:solidFill>
            <a:srgbClr val="343738"/>
          </a:solidFill>
          <a:ln>
            <a:solidFill>
              <a:srgbClr val="34373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3966896" y="5681052"/>
            <a:ext cx="2891007" cy="3305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image1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966897" y="9040712"/>
            <a:ext cx="28910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image_title1</a:t>
            </a:r>
            <a:endParaRPr lang="ko-KR" altLang="en-US" sz="11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3915343" y="9619499"/>
            <a:ext cx="2891006" cy="0"/>
          </a:xfrm>
          <a:prstGeom prst="line">
            <a:avLst/>
          </a:prstGeom>
          <a:ln>
            <a:solidFill>
              <a:srgbClr val="34373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966897" y="9302322"/>
            <a:ext cx="28910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hash</a:t>
            </a:r>
            <a:endParaRPr lang="ko-KR" altLang="en-US" sz="1100" dirty="0"/>
          </a:p>
        </p:txBody>
      </p:sp>
      <p:sp>
        <p:nvSpPr>
          <p:cNvPr id="50" name="타원 49"/>
          <p:cNvSpPr/>
          <p:nvPr/>
        </p:nvSpPr>
        <p:spPr>
          <a:xfrm>
            <a:off x="3923557" y="9162155"/>
            <a:ext cx="45719" cy="50881"/>
          </a:xfrm>
          <a:prstGeom prst="ellipse">
            <a:avLst/>
          </a:prstGeom>
          <a:solidFill>
            <a:srgbClr val="343738"/>
          </a:solidFill>
          <a:ln>
            <a:solidFill>
              <a:srgbClr val="34373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3927789" y="9416153"/>
            <a:ext cx="45719" cy="50881"/>
          </a:xfrm>
          <a:prstGeom prst="ellipse">
            <a:avLst/>
          </a:prstGeom>
          <a:solidFill>
            <a:srgbClr val="343738"/>
          </a:solidFill>
          <a:ln>
            <a:solidFill>
              <a:srgbClr val="34373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501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98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600" y="476808"/>
            <a:ext cx="2839453" cy="529862"/>
          </a:xfrm>
        </p:spPr>
        <p:txBody>
          <a:bodyPr/>
          <a:lstStyle/>
          <a:p>
            <a:pPr algn="l">
              <a:defRPr sz="2800"/>
            </a:pPr>
            <a:r>
              <a:rPr lang="en-US" dirty="0" smtClean="0"/>
              <a:t>title</a:t>
            </a:r>
            <a:endParaRPr dirty="0"/>
          </a:p>
        </p:txBody>
      </p:sp>
      <p:sp>
        <p:nvSpPr>
          <p:cNvPr id="6" name="직사각형 5"/>
          <p:cNvSpPr/>
          <p:nvPr/>
        </p:nvSpPr>
        <p:spPr>
          <a:xfrm>
            <a:off x="579600" y="1417638"/>
            <a:ext cx="6400800" cy="19141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Package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79600" y="476808"/>
            <a:ext cx="2839453" cy="529862"/>
          </a:xfrm>
        </p:spPr>
        <p:txBody>
          <a:bodyPr/>
          <a:lstStyle/>
          <a:p>
            <a:pPr algn="l">
              <a:defRPr sz="2800"/>
            </a:pPr>
            <a:r>
              <a:rPr lang="en-US" dirty="0" smtClean="0"/>
              <a:t>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0446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57342" y="1412341"/>
            <a:ext cx="3070268" cy="3709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image1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5492" y="658550"/>
            <a:ext cx="5778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title</a:t>
            </a:r>
            <a:endParaRPr lang="ko-KR" altLang="en-US" sz="2800" dirty="0"/>
          </a:p>
        </p:txBody>
      </p:sp>
      <p:sp>
        <p:nvSpPr>
          <p:cNvPr id="8" name="직사각형 2"/>
          <p:cNvSpPr/>
          <p:nvPr/>
        </p:nvSpPr>
        <p:spPr>
          <a:xfrm>
            <a:off x="3832411" y="2009478"/>
            <a:ext cx="3293532" cy="2685967"/>
          </a:xfrm>
          <a:prstGeom prst="rect">
            <a:avLst/>
          </a:prstGeom>
          <a:solidFill>
            <a:schemeClr val="bg1"/>
          </a:solidFill>
          <a:ln w="19050">
            <a:solidFill>
              <a:srgbClr val="34373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100" b="1" dirty="0" smtClean="0">
                <a:solidFill>
                  <a:srgbClr val="000000"/>
                </a:solidFill>
              </a:rPr>
              <a:t>data1</a:t>
            </a:r>
            <a:endParaRPr sz="11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794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57342" y="1412341"/>
            <a:ext cx="3070268" cy="3709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image1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5492" y="658550"/>
            <a:ext cx="6171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title</a:t>
            </a:r>
            <a:endParaRPr lang="ko-KR" altLang="en-US" sz="2800" dirty="0"/>
          </a:p>
        </p:txBody>
      </p:sp>
      <p:sp>
        <p:nvSpPr>
          <p:cNvPr id="8" name="직사각형 2"/>
          <p:cNvSpPr/>
          <p:nvPr/>
        </p:nvSpPr>
        <p:spPr>
          <a:xfrm>
            <a:off x="3832411" y="2009478"/>
            <a:ext cx="3293532" cy="2685967"/>
          </a:xfrm>
          <a:prstGeom prst="rect">
            <a:avLst/>
          </a:prstGeom>
          <a:solidFill>
            <a:schemeClr val="bg1"/>
          </a:solidFill>
          <a:ln w="19050">
            <a:solidFill>
              <a:srgbClr val="34373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100" dirty="0" smtClean="0">
                <a:solidFill>
                  <a:srgbClr val="000000"/>
                </a:solidFill>
              </a:rPr>
              <a:t>data1</a:t>
            </a:r>
            <a:endParaRPr sz="1100" dirty="0">
              <a:solidFill>
                <a:srgbClr val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57342" y="5598858"/>
            <a:ext cx="3070268" cy="3709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image2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2"/>
          <p:cNvSpPr/>
          <p:nvPr/>
        </p:nvSpPr>
        <p:spPr>
          <a:xfrm>
            <a:off x="3832411" y="6195995"/>
            <a:ext cx="3293532" cy="2685967"/>
          </a:xfrm>
          <a:prstGeom prst="rect">
            <a:avLst/>
          </a:prstGeom>
          <a:solidFill>
            <a:schemeClr val="bg1"/>
          </a:solidFill>
          <a:ln w="19050">
            <a:solidFill>
              <a:srgbClr val="34373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100" dirty="0" smtClean="0">
                <a:solidFill>
                  <a:srgbClr val="000000"/>
                </a:solidFill>
              </a:rPr>
              <a:t>data2</a:t>
            </a:r>
            <a:endParaRPr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778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8865" y="1397214"/>
            <a:ext cx="2954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ListName1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75492" y="1878477"/>
            <a:ext cx="6805061" cy="16214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content1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75492" y="1766546"/>
            <a:ext cx="2233061" cy="0"/>
          </a:xfrm>
          <a:prstGeom prst="line">
            <a:avLst/>
          </a:prstGeom>
          <a:ln>
            <a:solidFill>
              <a:srgbClr val="34373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5492" y="658550"/>
            <a:ext cx="5339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title</a:t>
            </a:r>
            <a:endParaRPr lang="ko-KR" alt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8865" y="1397214"/>
            <a:ext cx="2954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ListName1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75492" y="1878477"/>
            <a:ext cx="6805061" cy="16214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content1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75492" y="1766546"/>
            <a:ext cx="2233061" cy="0"/>
          </a:xfrm>
          <a:prstGeom prst="line">
            <a:avLst/>
          </a:prstGeom>
          <a:ln>
            <a:solidFill>
              <a:srgbClr val="34373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8865" y="3724840"/>
            <a:ext cx="2954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ListName2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75492" y="4206103"/>
            <a:ext cx="6805061" cy="16214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content2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75492" y="4094172"/>
            <a:ext cx="2233061" cy="0"/>
          </a:xfrm>
          <a:prstGeom prst="line">
            <a:avLst/>
          </a:prstGeom>
          <a:ln>
            <a:solidFill>
              <a:srgbClr val="34373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5492" y="658550"/>
            <a:ext cx="6528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title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08159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8865" y="1397214"/>
            <a:ext cx="2954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ListName1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75492" y="1878477"/>
            <a:ext cx="6805061" cy="16214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content1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75492" y="1766546"/>
            <a:ext cx="2233061" cy="0"/>
          </a:xfrm>
          <a:prstGeom prst="line">
            <a:avLst/>
          </a:prstGeom>
          <a:ln>
            <a:solidFill>
              <a:srgbClr val="34373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8865" y="3724840"/>
            <a:ext cx="2954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ListName2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75492" y="4206103"/>
            <a:ext cx="6805061" cy="16214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content2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75492" y="4094172"/>
            <a:ext cx="2233061" cy="0"/>
          </a:xfrm>
          <a:prstGeom prst="line">
            <a:avLst/>
          </a:prstGeom>
          <a:ln>
            <a:solidFill>
              <a:srgbClr val="34373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8865" y="6030769"/>
            <a:ext cx="2954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ListName3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75492" y="6512032"/>
            <a:ext cx="6805061" cy="16214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content3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75492" y="6400101"/>
            <a:ext cx="2233061" cy="0"/>
          </a:xfrm>
          <a:prstGeom prst="line">
            <a:avLst/>
          </a:prstGeom>
          <a:ln>
            <a:solidFill>
              <a:srgbClr val="34373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5492" y="658550"/>
            <a:ext cx="6409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title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79862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8865" y="1397214"/>
            <a:ext cx="2954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ListName1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75492" y="1878477"/>
            <a:ext cx="6805061" cy="16214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content1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75492" y="1766546"/>
            <a:ext cx="2233061" cy="0"/>
          </a:xfrm>
          <a:prstGeom prst="line">
            <a:avLst/>
          </a:prstGeom>
          <a:ln>
            <a:solidFill>
              <a:srgbClr val="34373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8865" y="3724840"/>
            <a:ext cx="2954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ListName2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75492" y="4206103"/>
            <a:ext cx="6805061" cy="16214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content2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75492" y="4094172"/>
            <a:ext cx="2233061" cy="0"/>
          </a:xfrm>
          <a:prstGeom prst="line">
            <a:avLst/>
          </a:prstGeom>
          <a:ln>
            <a:solidFill>
              <a:srgbClr val="34373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8865" y="6030769"/>
            <a:ext cx="2954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ListName3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75492" y="6512032"/>
            <a:ext cx="6805061" cy="16214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content3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75492" y="6400101"/>
            <a:ext cx="2233061" cy="0"/>
          </a:xfrm>
          <a:prstGeom prst="line">
            <a:avLst/>
          </a:prstGeom>
          <a:ln>
            <a:solidFill>
              <a:srgbClr val="34373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8865" y="8245432"/>
            <a:ext cx="2954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ListName4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75492" y="8726695"/>
            <a:ext cx="6805061" cy="16214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content4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375492" y="8614764"/>
            <a:ext cx="2233061" cy="0"/>
          </a:xfrm>
          <a:prstGeom prst="line">
            <a:avLst/>
          </a:prstGeom>
          <a:ln>
            <a:solidFill>
              <a:srgbClr val="34373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75492" y="658550"/>
            <a:ext cx="5860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title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18346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64</Words>
  <Application>Microsoft Office PowerPoint</Application>
  <PresentationFormat>사용자 지정</PresentationFormat>
  <Paragraphs>57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Calibri</vt:lpstr>
      <vt:lpstr>Office Theme</vt:lpstr>
      <vt:lpstr>PowerPoint 프레젠테이션</vt:lpstr>
      <vt:lpstr>title</vt:lpstr>
      <vt:lpstr>title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SOMI LIM</dc:creator>
  <cp:keywords/>
  <dc:description>generated using python-pptx</dc:description>
  <cp:lastModifiedBy>SOMI LIM</cp:lastModifiedBy>
  <cp:revision>50</cp:revision>
  <dcterms:created xsi:type="dcterms:W3CDTF">2013-01-27T09:14:16Z</dcterms:created>
  <dcterms:modified xsi:type="dcterms:W3CDTF">2023-12-12T09:56:38Z</dcterms:modified>
  <cp:category/>
</cp:coreProperties>
</file>