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0460" y="0"/>
            <a:ext cx="17222282" cy="9516622"/>
            <a:chOff x="500460" y="0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460" y="0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4720" y="6302034"/>
            <a:ext cx="9611979" cy="53638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2251" y="2856280"/>
            <a:ext cx="9295177" cy="23125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5610" y="4208781"/>
            <a:ext cx="14074714" cy="2365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5588" y="6434497"/>
            <a:ext cx="693261" cy="493714"/>
            <a:chOff x="1865588" y="6434497"/>
            <a:chExt cx="693261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277" y="2098660"/>
            <a:ext cx="6171429" cy="1314286"/>
            <a:chOff x="284277" y="2098660"/>
            <a:chExt cx="6171429" cy="1314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4277" y="2098660"/>
              <a:ext cx="6171429" cy="1314286"/>
              <a:chOff x="284277" y="2098660"/>
              <a:chExt cx="6171429" cy="13142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4277" y="2098660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75" y="2012507"/>
              <a:ext cx="6289517" cy="1935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6844" y="-33943"/>
            <a:ext cx="3173432" cy="3931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7061" y="1164661"/>
            <a:ext cx="8602320" cy="2321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4002" y="8226029"/>
            <a:ext cx="6738924" cy="1329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2553" y="4965772"/>
            <a:ext cx="6171429" cy="354171"/>
            <a:chOff x="1102553" y="4965772"/>
            <a:chExt cx="6171429" cy="3541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553" y="4965772"/>
              <a:ext cx="6171429" cy="354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5251" y="5585679"/>
            <a:ext cx="6171429" cy="2258480"/>
            <a:chOff x="1115251" y="5585679"/>
            <a:chExt cx="6171429" cy="22584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251" y="5585679"/>
              <a:ext cx="6171429" cy="22584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37819" y="6022229"/>
            <a:ext cx="8014669" cy="1006097"/>
            <a:chOff x="8837819" y="6022229"/>
            <a:chExt cx="8014669" cy="10060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7819" y="6022229"/>
              <a:ext cx="8014669" cy="100609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47471" y="7193097"/>
            <a:ext cx="6795676" cy="9228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57615" y="5654133"/>
            <a:ext cx="1596838" cy="1534960"/>
            <a:chOff x="7457615" y="5654133"/>
            <a:chExt cx="1596838" cy="15349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3920000">
              <a:off x="7457615" y="5654133"/>
              <a:ext cx="1596838" cy="15349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37819" y="6313884"/>
            <a:ext cx="5291959" cy="211394"/>
            <a:chOff x="8837819" y="6313884"/>
            <a:chExt cx="5291959" cy="21139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37819" y="6313884"/>
              <a:ext cx="5291959" cy="2113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37819" y="6778837"/>
            <a:ext cx="3766065" cy="211394"/>
            <a:chOff x="8837819" y="6778837"/>
            <a:chExt cx="3766065" cy="21139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37819" y="6778837"/>
              <a:ext cx="3766065" cy="21139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2123" y="9283304"/>
            <a:ext cx="5065936" cy="1020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6844" y="-33943"/>
            <a:ext cx="3173432" cy="3931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7061" y="1164661"/>
            <a:ext cx="8602320" cy="2321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8887" y="7588163"/>
            <a:ext cx="10044950" cy="15171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0829" y="5654798"/>
            <a:ext cx="11857140" cy="1501063"/>
            <a:chOff x="2700829" y="5654798"/>
            <a:chExt cx="11857140" cy="15010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0829" y="5654798"/>
              <a:ext cx="11857140" cy="150106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47491" y="8964634"/>
            <a:ext cx="4617222" cy="972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6606" y="-43629"/>
            <a:ext cx="3193195" cy="3969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8013" y="1167861"/>
            <a:ext cx="9807862" cy="23040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7929" y="7057591"/>
            <a:ext cx="8020989" cy="14944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3665" y="4658225"/>
            <a:ext cx="9341261" cy="2265753"/>
            <a:chOff x="773665" y="4658225"/>
            <a:chExt cx="9341261" cy="22657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665" y="4658225"/>
              <a:ext cx="9341261" cy="22657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79052" y="8004728"/>
            <a:ext cx="8705706" cy="2174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6606" y="-53153"/>
            <a:ext cx="3193195" cy="39887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537" y="1167861"/>
            <a:ext cx="8004167" cy="3117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79305" y="8115423"/>
            <a:ext cx="13691244" cy="12176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24478" y="4526375"/>
            <a:ext cx="9212623" cy="3175415"/>
            <a:chOff x="3824478" y="4526375"/>
            <a:chExt cx="9212623" cy="31754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4478" y="4526375"/>
              <a:ext cx="9212623" cy="31754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4413" y="1193899"/>
            <a:ext cx="10323815" cy="23125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274" y="3258213"/>
            <a:ext cx="15172568" cy="68168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49254" y="5645221"/>
            <a:ext cx="20683601" cy="4810782"/>
            <a:chOff x="-1149254" y="5645221"/>
            <a:chExt cx="20683601" cy="4810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49254" y="5645221"/>
              <a:ext cx="20683601" cy="4810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56148" y="3175023"/>
            <a:ext cx="10639341" cy="493714"/>
            <a:chOff x="-3556148" y="317502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3556148" y="3175023"/>
              <a:ext cx="1063934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774483" y="1354809"/>
            <a:ext cx="19993531" cy="493714"/>
            <a:chOff x="-2774483" y="1354809"/>
            <a:chExt cx="19993531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2774483" y="1354809"/>
              <a:ext cx="1999353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5238" y="8494693"/>
            <a:ext cx="15540701" cy="493714"/>
            <a:chOff x="895238" y="8494693"/>
            <a:chExt cx="1554070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895238" y="8494693"/>
              <a:ext cx="15540701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14735" y="5903367"/>
            <a:ext cx="9109075" cy="493714"/>
            <a:chOff x="11814735" y="5903367"/>
            <a:chExt cx="9109075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1814735" y="5903367"/>
              <a:ext cx="9109075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34613" y="1385232"/>
            <a:ext cx="5882672" cy="26155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91613" y="3557540"/>
            <a:ext cx="13902489" cy="4937154"/>
            <a:chOff x="2191613" y="3557540"/>
            <a:chExt cx="13902489" cy="49371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1613" y="3557540"/>
              <a:ext cx="13902489" cy="4937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013" y="2244146"/>
            <a:ext cx="3604281" cy="2615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69355" y="4964714"/>
            <a:ext cx="8678814" cy="493714"/>
            <a:chOff x="12269355" y="4964714"/>
            <a:chExt cx="867881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2269355" y="4964714"/>
              <a:ext cx="867881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3213" y="3653061"/>
            <a:ext cx="4873756" cy="39885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10118" y="4979966"/>
            <a:ext cx="6105490" cy="2093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11245" y="4834686"/>
            <a:ext cx="2913366" cy="2200556"/>
            <a:chOff x="6711245" y="4834686"/>
            <a:chExt cx="2913366" cy="22005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80000">
              <a:off x="6711245" y="4834686"/>
              <a:ext cx="2913366" cy="2200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346" y="-43686"/>
            <a:ext cx="4219136" cy="39603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137" y="1177327"/>
            <a:ext cx="9984310" cy="23125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91361" y="4311507"/>
            <a:ext cx="7180160" cy="14944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7273" y="4442904"/>
            <a:ext cx="8235015" cy="1046438"/>
            <a:chOff x="857273" y="4442904"/>
            <a:chExt cx="8235015" cy="10464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73" y="4442904"/>
              <a:ext cx="8235015" cy="104643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18030" y="6858833"/>
            <a:ext cx="5876303" cy="10373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0400" y="6739138"/>
            <a:ext cx="8388711" cy="874568"/>
            <a:chOff x="890400" y="6739138"/>
            <a:chExt cx="8388711" cy="8745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0400" y="6739138"/>
              <a:ext cx="8388711" cy="8745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3096" y="8537348"/>
            <a:ext cx="8269761" cy="1214071"/>
            <a:chOff x="873096" y="8537348"/>
            <a:chExt cx="8269761" cy="12140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096" y="8537348"/>
              <a:ext cx="8269761" cy="12140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89903" y="8772075"/>
            <a:ext cx="8245770" cy="103738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42611" y="7785480"/>
            <a:ext cx="690298" cy="346749"/>
            <a:chOff x="4442611" y="7785480"/>
            <a:chExt cx="690298" cy="3467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4442611" y="7785480"/>
              <a:ext cx="690298" cy="3467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42611" y="5775077"/>
            <a:ext cx="690298" cy="346749"/>
            <a:chOff x="4442611" y="5775077"/>
            <a:chExt cx="690298" cy="3467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4442611" y="5775077"/>
              <a:ext cx="690298" cy="3467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03774" y="9385294"/>
            <a:ext cx="5564455" cy="237720"/>
            <a:chOff x="1803774" y="9385294"/>
            <a:chExt cx="5564455" cy="2377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3774" y="9385294"/>
              <a:ext cx="5564455" cy="237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346" y="-43686"/>
            <a:ext cx="4219136" cy="39603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1854" y="5218848"/>
            <a:ext cx="7372730" cy="17509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7681" y="5305396"/>
            <a:ext cx="8435176" cy="3445859"/>
            <a:chOff x="707681" y="5305396"/>
            <a:chExt cx="8435176" cy="34458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681" y="5305396"/>
              <a:ext cx="8435176" cy="34458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8137" y="1177327"/>
            <a:ext cx="9984310" cy="2312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00384" y="7468994"/>
            <a:ext cx="7315587" cy="16822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79762" y="6854951"/>
            <a:ext cx="690298" cy="346749"/>
            <a:chOff x="12579762" y="6854951"/>
            <a:chExt cx="690298" cy="3467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579762" y="6854951"/>
              <a:ext cx="690298" cy="346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597" y="-33943"/>
            <a:ext cx="4237556" cy="3931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537" y="1164661"/>
            <a:ext cx="8022339" cy="2321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95050" y="5028574"/>
            <a:ext cx="6786674" cy="19080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1757" y="4906672"/>
            <a:ext cx="8953481" cy="4200516"/>
            <a:chOff x="341757" y="4906672"/>
            <a:chExt cx="8953481" cy="42005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757" y="4906672"/>
              <a:ext cx="8953481" cy="420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9488" y="8484905"/>
            <a:ext cx="4202576" cy="211394"/>
            <a:chOff x="1689488" y="8484905"/>
            <a:chExt cx="4202576" cy="2113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9488" y="8484905"/>
              <a:ext cx="4202576" cy="2113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03774" y="8696299"/>
            <a:ext cx="5827972" cy="211394"/>
            <a:chOff x="1803774" y="8696299"/>
            <a:chExt cx="5827972" cy="21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3774" y="8696299"/>
              <a:ext cx="5827972" cy="21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57580" y="7490181"/>
            <a:ext cx="7223693" cy="144429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96780" y="8583746"/>
            <a:ext cx="4617222" cy="97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597" y="-24419"/>
            <a:ext cx="4228032" cy="3912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7061" y="1164661"/>
            <a:ext cx="9542310" cy="2321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71456" y="5783928"/>
            <a:ext cx="12362836" cy="14944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95263" y="4391231"/>
            <a:ext cx="10629787" cy="1096904"/>
            <a:chOff x="2495263" y="4391231"/>
            <a:chExt cx="10629787" cy="10969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5263" y="4391231"/>
              <a:ext cx="10629787" cy="10969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95264" y="7485495"/>
            <a:ext cx="8112364" cy="1602362"/>
            <a:chOff x="2495264" y="7485495"/>
            <a:chExt cx="8112364" cy="16023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264" y="7485495"/>
              <a:ext cx="8112364" cy="160236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3562" y="9317316"/>
            <a:ext cx="5677646" cy="10373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93469" y="6550955"/>
            <a:ext cx="4723778" cy="1293142"/>
            <a:chOff x="11493469" y="6550955"/>
            <a:chExt cx="4723778" cy="12931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7560000">
              <a:off x="11493469" y="6550955"/>
              <a:ext cx="4723778" cy="12931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09621" y="8670902"/>
            <a:ext cx="5827972" cy="211394"/>
            <a:chOff x="2809621" y="8670902"/>
            <a:chExt cx="5827972" cy="2113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09621" y="8670902"/>
              <a:ext cx="5827972" cy="211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597" y="-24419"/>
            <a:ext cx="4228032" cy="3912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7061" y="1164661"/>
            <a:ext cx="9542310" cy="2321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58736" y="6875946"/>
            <a:ext cx="7117417" cy="14442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79964" y="5948451"/>
            <a:ext cx="6171429" cy="3572113"/>
            <a:chOff x="1879964" y="5948451"/>
            <a:chExt cx="6171429" cy="3572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9964" y="5948451"/>
              <a:ext cx="6171429" cy="35721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51692" y="8555681"/>
            <a:ext cx="3307038" cy="211394"/>
            <a:chOff x="2051692" y="8555681"/>
            <a:chExt cx="3307038" cy="2113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1692" y="8555681"/>
              <a:ext cx="3307038" cy="21139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57120" y="4314042"/>
            <a:ext cx="11119114" cy="9228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3831" y="4070527"/>
            <a:ext cx="12634428" cy="1318160"/>
            <a:chOff x="1133831" y="4070527"/>
            <a:chExt cx="12634428" cy="13181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831" y="4070527"/>
              <a:ext cx="12634428" cy="1318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597" y="-33943"/>
            <a:ext cx="4256603" cy="3931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584" y="1164661"/>
            <a:ext cx="3724834" cy="2321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30624" y="6793692"/>
            <a:ext cx="7936410" cy="3399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97063" y="4760697"/>
            <a:ext cx="8722569" cy="2375508"/>
            <a:chOff x="3997063" y="4760697"/>
            <a:chExt cx="8722569" cy="23755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7063" y="4760697"/>
              <a:ext cx="8722569" cy="2375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597" y="-33943"/>
            <a:ext cx="4256603" cy="3931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584" y="1164661"/>
            <a:ext cx="3724834" cy="2321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475812" y="5442360"/>
            <a:ext cx="1883421" cy="65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7926" y="8278643"/>
            <a:ext cx="6609495" cy="1337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0710" y="4762105"/>
            <a:ext cx="7872237" cy="2587789"/>
            <a:chOff x="1530710" y="4762105"/>
            <a:chExt cx="7872237" cy="25877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0710" y="4762105"/>
              <a:ext cx="7872237" cy="25877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44728" y="4356443"/>
            <a:ext cx="5287646" cy="3841981"/>
            <a:chOff x="10144728" y="4356443"/>
            <a:chExt cx="5287646" cy="38419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4728" y="4356443"/>
              <a:ext cx="5287646" cy="38419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28738" y="8079886"/>
            <a:ext cx="6440400" cy="1298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83965" y="9170287"/>
            <a:ext cx="5006936" cy="1020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2023-08-24T09:09:14Z</dcterms:created>
  <dcterms:modified xsi:type="dcterms:W3CDTF">2023-08-24T09:09:14Z</dcterms:modified>
</cp:coreProperties>
</file>