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A2422E-6446-4DDD-8BE0-B45D168A2923}" v="221" dt="2022-07-31T05:53:40.743"/>
    <p1510:client id="{77D9DECF-164B-4842-AF40-E5119FCE85C0}" v="170" dt="2022-07-30T16:26:06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540534"/>
            <a:ext cx="9144000" cy="125389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ea typeface="맑은 고딕"/>
              </a:rPr>
              <a:t>기업조사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02589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ko-KR" altLang="en-US" sz="2000">
              <a:ea typeface="맑은 고딕"/>
            </a:endParaRPr>
          </a:p>
          <a:p>
            <a:r>
              <a:rPr lang="ko-KR" altLang="en-US" sz="2000" dirty="0" err="1">
                <a:ea typeface="맑은 고딕"/>
              </a:rPr>
              <a:t>변우중</a:t>
            </a:r>
            <a:endParaRPr lang="ko-KR" dirty="0" err="1"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37F5E7-6E05-7868-7559-D288E7C63431}"/>
              </a:ext>
            </a:extLst>
          </p:cNvPr>
          <p:cNvSpPr/>
          <p:nvPr/>
        </p:nvSpPr>
        <p:spPr>
          <a:xfrm>
            <a:off x="3547947" y="1410629"/>
            <a:ext cx="696951" cy="69695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43A57-C700-DD28-1527-D357D6F5CB14}"/>
              </a:ext>
            </a:extLst>
          </p:cNvPr>
          <p:cNvSpPr/>
          <p:nvPr/>
        </p:nvSpPr>
        <p:spPr>
          <a:xfrm>
            <a:off x="3780264" y="1652239"/>
            <a:ext cx="696951" cy="696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37AAE-27DF-0D66-CE86-9E286487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81" y="436756"/>
            <a:ext cx="2194215" cy="704698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</a:rPr>
              <a:t>선정 기준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9D9B9-DBAF-71B5-5190-5DF7692EE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019" y="1518707"/>
            <a:ext cx="8589434" cy="4867998"/>
          </a:xfr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ea typeface="맑은 고딕"/>
              </a:rPr>
              <a:t>  지역</a:t>
            </a:r>
            <a:endParaRPr 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ko-KR" altLang="en-US" sz="2400" b="1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ea typeface="+mn-lt"/>
                <a:cs typeface="+mn-lt"/>
              </a:rPr>
              <a:t> 1</a:t>
            </a:r>
            <a:r>
              <a:rPr lang="en-US" altLang="ko-KR" sz="1800" b="1" dirty="0">
                <a:ea typeface="+mn-lt"/>
                <a:cs typeface="+mn-lt"/>
              </a:rPr>
              <a:t>.</a:t>
            </a:r>
            <a:r>
              <a:rPr lang="ko-KR" altLang="en-US" sz="1800" b="1" dirty="0">
                <a:ea typeface="+mn-lt"/>
                <a:cs typeface="+mn-lt"/>
              </a:rPr>
              <a:t> </a:t>
            </a:r>
            <a:r>
              <a:rPr lang="ko-KR" sz="1800" b="1" dirty="0" err="1">
                <a:ea typeface="+mn-lt"/>
                <a:cs typeface="+mn-lt"/>
              </a:rPr>
              <a:t>온시큐리티</a:t>
            </a:r>
            <a:r>
              <a:rPr lang="ko-KR" sz="1800" b="1" dirty="0">
                <a:ea typeface="+mn-lt"/>
                <a:cs typeface="+mn-lt"/>
              </a:rPr>
              <a:t>(주)</a:t>
            </a:r>
            <a:r>
              <a:rPr lang="ko-KR" altLang="en-US" sz="1800" b="1" dirty="0">
                <a:ea typeface="+mn-lt"/>
                <a:cs typeface="+mn-lt"/>
              </a:rPr>
              <a:t>  </a:t>
            </a:r>
            <a:r>
              <a:rPr lang="en-US" altLang="ko-KR" sz="1800" b="1" dirty="0">
                <a:ea typeface="+mn-lt"/>
                <a:cs typeface="+mn-lt"/>
              </a:rPr>
              <a:t>(</a:t>
            </a:r>
            <a:r>
              <a:rPr lang="ko-KR" sz="1800" b="1" dirty="0">
                <a:ea typeface="+mn-lt"/>
                <a:cs typeface="+mn-lt"/>
              </a:rPr>
              <a:t>웹 개발자 / 퍼블리셔 신입 및 경력직 채용</a:t>
            </a:r>
            <a:r>
              <a:rPr lang="en-US" altLang="ko-KR" sz="1800" b="1" dirty="0">
                <a:ea typeface="+mn-lt"/>
                <a:cs typeface="+mn-lt"/>
              </a:rPr>
              <a:t>)</a:t>
            </a:r>
            <a:endParaRPr lang="ko-KR" altLang="en-US" sz="1800" b="1" dirty="0">
              <a:ea typeface="맑은 고딕" panose="020B0503020000020004" pitchFamily="34" charset="-127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>
              <a:ea typeface="맑은 고딕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ea typeface="맑은 고딕"/>
              </a:rPr>
              <a:t> 2. </a:t>
            </a:r>
            <a:r>
              <a:rPr lang="en-US" altLang="ko-KR" sz="1800" b="1" dirty="0" err="1">
                <a:ea typeface="맑은 고딕"/>
              </a:rPr>
              <a:t>오더히어로</a:t>
            </a:r>
            <a:r>
              <a:rPr lang="en-US" altLang="ko-KR" sz="1800" b="1" dirty="0">
                <a:ea typeface="맑은 고딕"/>
              </a:rPr>
              <a:t> </a:t>
            </a:r>
            <a:r>
              <a:rPr lang="en-US" altLang="ko-KR" sz="1800" b="1" dirty="0" err="1">
                <a:ea typeface="맑은 고딕"/>
              </a:rPr>
              <a:t>딜리버리랩</a:t>
            </a:r>
            <a:r>
              <a:rPr lang="en-US" altLang="ko-KR" sz="1800" b="1" dirty="0">
                <a:ea typeface="맑은 고딕"/>
              </a:rPr>
              <a:t>(</a:t>
            </a:r>
            <a:r>
              <a:rPr lang="en-US" altLang="ko-KR" sz="1800" b="1" dirty="0" err="1">
                <a:ea typeface="맑은 고딕"/>
              </a:rPr>
              <a:t>퍼블리셔</a:t>
            </a:r>
            <a:r>
              <a:rPr lang="en-US" altLang="ko-KR" sz="1800" b="1" dirty="0">
                <a:ea typeface="맑은 고딕"/>
              </a:rPr>
              <a:t> / </a:t>
            </a:r>
            <a:r>
              <a:rPr lang="en-US" altLang="ko-KR" sz="1800" b="1" dirty="0" err="1">
                <a:ea typeface="맑은 고딕"/>
              </a:rPr>
              <a:t>풀스택</a:t>
            </a:r>
            <a:r>
              <a:rPr lang="en-US" altLang="ko-KR" sz="1800" b="1" dirty="0">
                <a:ea typeface="맑은 고딕"/>
              </a:rPr>
              <a:t>, </a:t>
            </a:r>
            <a:r>
              <a:rPr lang="en-US" altLang="ko-KR" sz="1800" b="1" dirty="0" err="1">
                <a:ea typeface="맑은 고딕"/>
              </a:rPr>
              <a:t>백엔드</a:t>
            </a:r>
            <a:r>
              <a:rPr lang="en-US" altLang="ko-KR" sz="1800" b="1" dirty="0">
                <a:ea typeface="맑은 고딕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>
              <a:ea typeface="맑은 고딕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ea typeface="맑은 고딕"/>
              </a:rPr>
              <a:t> 3. IO Centre (</a:t>
            </a:r>
            <a:r>
              <a:rPr lang="en-US" altLang="ko-KR" sz="1800" b="1" dirty="0" err="1">
                <a:ea typeface="맑은 고딕"/>
              </a:rPr>
              <a:t>퍼블리싱</a:t>
            </a:r>
            <a:r>
              <a:rPr lang="en-US" altLang="ko-KR" sz="1800" b="1" dirty="0">
                <a:ea typeface="맑은 고딕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D1A27E-AB89-CE0B-3183-16B7B8E7BA75}"/>
              </a:ext>
            </a:extLst>
          </p:cNvPr>
          <p:cNvSpPr/>
          <p:nvPr/>
        </p:nvSpPr>
        <p:spPr>
          <a:xfrm>
            <a:off x="873816" y="440037"/>
            <a:ext cx="132255" cy="696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671297-BF56-73DD-F7CF-0FB88A531789}"/>
              </a:ext>
            </a:extLst>
          </p:cNvPr>
          <p:cNvSpPr/>
          <p:nvPr/>
        </p:nvSpPr>
        <p:spPr>
          <a:xfrm>
            <a:off x="940192" y="437836"/>
            <a:ext cx="133389" cy="696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8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3AFCE94-8A35-CC71-805B-36383D11C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9" y="410403"/>
            <a:ext cx="5907616" cy="5356535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43792D7-31AE-9B49-2675-475269ABD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451991"/>
            <a:ext cx="5547783" cy="12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7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F7A083D-FB55-666A-2763-D5581833F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7" y="280953"/>
            <a:ext cx="5590116" cy="2517841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C3610D46-801E-BB6F-0AB3-7E367E49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67" y="278768"/>
            <a:ext cx="5590115" cy="536913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E6974BB0-8844-14B0-81FA-4A8B3D8EB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67" y="5183775"/>
            <a:ext cx="5590116" cy="1210617"/>
          </a:xfrm>
          <a:prstGeom prst="rect">
            <a:avLst/>
          </a:prstGeom>
        </p:spPr>
      </p:pic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391BCBC-7919-CB8A-0335-12045ABCB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67" y="2995700"/>
            <a:ext cx="5590116" cy="202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2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, 시계, 측정기이(가) 표시된 사진&#10;&#10;자동 생성된 설명">
            <a:extLst>
              <a:ext uri="{FF2B5EF4-FFF2-40B4-BE49-F238E27FC236}">
                <a16:creationId xmlns:a16="http://schemas.microsoft.com/office/drawing/2014/main" id="{0FBF0D53-085D-54EB-492C-F842731E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44699"/>
            <a:ext cx="6182783" cy="906518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0891975-7AF2-8517-50B7-5C2B98E81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17" y="2893826"/>
            <a:ext cx="5443274" cy="3695015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250AB0C-679C-6B39-8E28-62BF6649E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645" y="140075"/>
            <a:ext cx="3950897" cy="3184794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9F0807A-9C26-3175-AB16-9ADB9D556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646" y="3426606"/>
            <a:ext cx="3950898" cy="3038409"/>
          </a:xfrm>
          <a:prstGeom prst="rect">
            <a:avLst/>
          </a:prstGeom>
        </p:spPr>
      </p:pic>
      <p:pic>
        <p:nvPicPr>
          <p:cNvPr id="2" name="그림 2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15B12F5D-9E65-C3BE-20AD-26A2FBDDF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34" y="1117541"/>
            <a:ext cx="5854700" cy="1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2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기업조사</vt:lpstr>
      <vt:lpstr>선정 기준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162</cp:revision>
  <dcterms:created xsi:type="dcterms:W3CDTF">2022-07-30T15:32:01Z</dcterms:created>
  <dcterms:modified xsi:type="dcterms:W3CDTF">2022-07-31T05:55:06Z</dcterms:modified>
</cp:coreProperties>
</file>