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1" r:id="rId2"/>
    <p:sldId id="513" r:id="rId3"/>
    <p:sldId id="536" r:id="rId4"/>
    <p:sldId id="552" r:id="rId5"/>
    <p:sldId id="551" r:id="rId6"/>
    <p:sldId id="550" r:id="rId7"/>
    <p:sldId id="549" r:id="rId8"/>
    <p:sldId id="538" r:id="rId9"/>
    <p:sldId id="559" r:id="rId10"/>
    <p:sldId id="558" r:id="rId11"/>
    <p:sldId id="557" r:id="rId12"/>
    <p:sldId id="556" r:id="rId13"/>
    <p:sldId id="553" r:id="rId14"/>
    <p:sldId id="554" r:id="rId15"/>
    <p:sldId id="555" r:id="rId16"/>
    <p:sldId id="541" r:id="rId17"/>
    <p:sldId id="560" r:id="rId18"/>
    <p:sldId id="564" r:id="rId19"/>
    <p:sldId id="563" r:id="rId20"/>
    <p:sldId id="562" r:id="rId21"/>
    <p:sldId id="561" r:id="rId22"/>
    <p:sldId id="542" r:id="rId23"/>
    <p:sldId id="537" r:id="rId24"/>
    <p:sldId id="539" r:id="rId25"/>
    <p:sldId id="540" r:id="rId26"/>
    <p:sldId id="543" r:id="rId27"/>
    <p:sldId id="544" r:id="rId28"/>
    <p:sldId id="545" r:id="rId29"/>
    <p:sldId id="546" r:id="rId30"/>
    <p:sldId id="548" r:id="rId3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551"/>
            <p14:sldId id="550"/>
            <p14:sldId id="549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559"/>
            <p14:sldId id="558"/>
            <p14:sldId id="557"/>
            <p14:sldId id="556"/>
            <p14:sldId id="553"/>
            <p14:sldId id="554"/>
            <p14:sldId id="555"/>
            <p14:sldId id="541"/>
            <p14:sldId id="560"/>
            <p14:sldId id="564"/>
            <p14:sldId id="563"/>
            <p14:sldId id="562"/>
            <p14:sldId id="561"/>
            <p14:sldId id="542"/>
            <p14:sldId id="537"/>
            <p14:sldId id="539"/>
            <p14:sldId id="540"/>
            <p14:sldId id="543"/>
            <p14:sldId id="544"/>
            <p14:sldId id="545"/>
            <p14:sldId id="546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36676-D8F1-423D-856D-37AE0B6BF9A1}" v="4058" dt="2022-08-03T06:50:35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9317" autoAdjust="0"/>
  </p:normalViewPr>
  <p:slideViewPr>
    <p:cSldViewPr>
      <p:cViewPr varScale="1">
        <p:scale>
          <a:sx n="111" d="100"/>
          <a:sy n="111" d="100"/>
        </p:scale>
        <p:origin x="99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8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3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notesSlide" Target="../notesSlides/notesSlide7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tags" Target="../tags/tag97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tags" Target="../tags/tag98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73.xml"/><Relationship Id="rId82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dirty="0">
                <a:latin typeface="맑은 고딕"/>
                <a:ea typeface="맑은 고딕"/>
              </a:rPr>
              <a:t>MONOTT</a:t>
            </a:r>
            <a:r>
              <a:rPr lang="en-US" sz="1800" dirty="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이용자</a:t>
            </a:r>
            <a:r>
              <a:rPr lang="en-US" altLang="ko-KR" dirty="0">
                <a:latin typeface="맑은 고딕"/>
                <a:ea typeface="맑은 고딕"/>
              </a:rPr>
              <a:t>(user)</a:t>
            </a:r>
            <a:r>
              <a:rPr lang="ko-KR" altLang="en-US" dirty="0">
                <a:latin typeface="맑은 고딕"/>
                <a:ea typeface="맑은 고딕"/>
              </a:rPr>
              <a:t> 화면 </a:t>
            </a:r>
            <a:r>
              <a:rPr lang="ko-KR" altLang="en-US">
                <a:latin typeface="맑은 고딕"/>
                <a:ea typeface="맑은 고딕"/>
              </a:rPr>
              <a:t>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90579" y="1024190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입력 후 중복 확인 진행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 구별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이메일을 입력하지 않은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다시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중인 이메일인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이미 사용 중인 이메일입니다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생성 정책에 어긋나는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이메일 생성 규칙을 확인하고 중복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사용 가능한 이메일입니다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 클릭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8982" y="23429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12883" y="1767551"/>
            <a:ext cx="716863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72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41347"/>
              </p:ext>
            </p:extLst>
          </p:nvPr>
        </p:nvGraphicFramePr>
        <p:xfrm>
          <a:off x="2183300" y="1931210"/>
          <a:ext cx="4855500" cy="1230293"/>
        </p:xfrm>
        <a:graphic>
          <a:graphicData uri="http://schemas.openxmlformats.org/drawingml/2006/table">
            <a:tbl>
              <a:tblPr firstRow="1" bandRow="1"/>
              <a:tblGrid>
                <a:gridCol w="6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                                @ 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9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905274" y="2052741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6366163" y="2463284"/>
            <a:ext cx="555750" cy="1959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772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90527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407540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605914" y="3929583"/>
            <a:ext cx="3511477" cy="172483"/>
            <a:chOff x="554563" y="2592280"/>
            <a:chExt cx="4321815" cy="21228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80"/>
              <a:ext cx="419025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 컨텐츠 등 고객님께 혜택이 되는 소식을 알려드립니다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912418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213161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51564" y="2458768"/>
            <a:ext cx="877500" cy="202171"/>
            <a:chOff x="595685" y="1548549"/>
            <a:chExt cx="1368146" cy="250300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48549"/>
              <a:ext cx="1157872" cy="2503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2022498" y="24818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022498" y="28942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113939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022498" y="20693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4265528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73505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D182482-AFE3-1DDA-191F-F2E82690FD71}"/>
              </a:ext>
            </a:extLst>
          </p:cNvPr>
          <p:cNvSpPr>
            <a:spLocks/>
          </p:cNvSpPr>
          <p:nvPr/>
        </p:nvSpPr>
        <p:spPr bwMode="auto">
          <a:xfrm>
            <a:off x="3437049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5DABC9-B7BF-1E14-6DAC-741AA6D0EECA}"/>
              </a:ext>
            </a:extLst>
          </p:cNvPr>
          <p:cNvSpPr/>
          <p:nvPr/>
        </p:nvSpPr>
        <p:spPr>
          <a:xfrm>
            <a:off x="6234707" y="23356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7539B3-1735-4B87-E977-2176080E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0" y="1175243"/>
            <a:ext cx="4464278" cy="353551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7887412" y="117524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[1-1]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이전</a:t>
            </a:r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회원가입 정보 입력 창에서 확인 버튼 클릭 시 </a:t>
            </a:r>
            <a:endParaRPr lang="en-US" altLang="ko-KR" sz="731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 정보 검증 진행</a:t>
            </a:r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[1-1] </a:t>
            </a:r>
            <a:r>
              <a:rPr lang="ko-KR" altLang="en-US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 참고</a:t>
            </a:r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개인정보 전송구간 </a:t>
            </a:r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SSL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적용</a:t>
            </a:r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3779"/>
              </p:ext>
            </p:extLst>
          </p:nvPr>
        </p:nvGraphicFramePr>
        <p:xfrm>
          <a:off x="2064107" y="3083492"/>
          <a:ext cx="4893950" cy="2105350"/>
        </p:xfrm>
        <a:graphic>
          <a:graphicData uri="http://schemas.openxmlformats.org/drawingml/2006/table">
            <a:tbl>
              <a:tblPr/>
              <a:tblGrid>
                <a:gridCol w="16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형식에 어긋남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850697" y="304791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894" spc="-12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8254" y="1124474"/>
            <a:ext cx="1726489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algn="ctr"/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팝업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방법을 선택할 수 있는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휴대폰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페이지에 작성된 이름과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시 확인되는 이름이 일치할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때만 가입가능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아이핀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휴대폰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후 이름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시 작성된 이름과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본인인증 시 확인되는 이름 비교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일치하지 않은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4-2</a:t>
            </a: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95274" y="1443486"/>
            <a:ext cx="4003376" cy="12249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 인증 방법을 선택하세요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구매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판매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위해 본인 인증을 진행합니다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회원 가입 화면에서 작성한 이름과 본인 인증 시 확인되는 이름이 동일해야 합니다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846" y="3062118"/>
            <a:ext cx="1412420" cy="18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7545" y="3486862"/>
            <a:ext cx="1500051" cy="1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563437" y="5509911"/>
            <a:ext cx="1764751" cy="31785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가입 정보로 작성한 이름과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 latinLnBrk="0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인증 시 확인되는 이름을 비교</a:t>
            </a:r>
          </a:p>
        </p:txBody>
      </p:sp>
      <p:sp>
        <p:nvSpPr>
          <p:cNvPr id="202" name="Button"/>
          <p:cNvSpPr>
            <a:spLocks/>
          </p:cNvSpPr>
          <p:nvPr/>
        </p:nvSpPr>
        <p:spPr bwMode="auto">
          <a:xfrm>
            <a:off x="3022286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아이핀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(i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-PIN)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 </a:t>
            </a:r>
          </a:p>
        </p:txBody>
      </p:sp>
      <p:sp>
        <p:nvSpPr>
          <p:cNvPr id="203" name="Button"/>
          <p:cNvSpPr>
            <a:spLocks/>
          </p:cNvSpPr>
          <p:nvPr/>
        </p:nvSpPr>
        <p:spPr bwMode="auto">
          <a:xfrm>
            <a:off x="4354334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휴대폰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27625" y="145452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17935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49853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본인 인증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4002003" y="2389908"/>
            <a:ext cx="585000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66324" y="3230042"/>
            <a:ext cx="1960563" cy="1135063"/>
            <a:chOff x="595686" y="1261242"/>
            <a:chExt cx="3222246" cy="1354417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회원가입이 완료되었습니다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4-1 (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일치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0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766324" y="4224653"/>
            <a:ext cx="1960563" cy="1135063"/>
            <a:chOff x="595686" y="1261242"/>
            <a:chExt cx="3222246" cy="1354417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가입 정보에 입력한 이름과 일치하지 않습니다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4-2 (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불일치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49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4" name="화살표: 아래쪽 153"/>
          <p:cNvSpPr/>
          <p:nvPr/>
        </p:nvSpPr>
        <p:spPr bwMode="auto">
          <a:xfrm rot="16200000">
            <a:off x="4382692" y="4041993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화살표: 아래쪽 154"/>
          <p:cNvSpPr/>
          <p:nvPr/>
        </p:nvSpPr>
        <p:spPr bwMode="auto">
          <a:xfrm>
            <a:off x="3055434" y="2723549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525696" y="24095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3461668" y="55810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4" name="타원 53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55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5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[3]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36081" y="3374796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94354" y="3781540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4881801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4885135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4889237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4889501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457706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  <a:endParaRPr lang="ko-KR" sz="70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134180" y="3938872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4497368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[3]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113827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14670" y="2346520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정확한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이메일 주소를 입력해 주세요.</a:t>
            </a:r>
            <a:endParaRPr lang="ko-KR" sz="70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00125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 설정</a:t>
            </a:r>
            <a:endParaRPr 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43411" y="4797272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ea typeface="맑은 고딕"/>
              </a:rPr>
              <a:t>MoNoTT</a:t>
            </a:r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 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5988985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5992319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5996421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5996685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5684251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  <a:endParaRPr lang="ko-KR" sz="70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5604552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1C37E-A3B2-1D9D-6531-18992CF56711}"/>
              </a:ext>
            </a:extLst>
          </p:cNvPr>
          <p:cNvSpPr txBox="1"/>
          <p:nvPr/>
        </p:nvSpPr>
        <p:spPr>
          <a:xfrm>
            <a:off x="2015424" y="3065135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3가지 이상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   사용하여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입력해 주세요.</a:t>
            </a:r>
            <a:endParaRPr 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3548345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F7262-56A9-B048-64D9-8AC53073C1C2}"/>
              </a:ext>
            </a:extLst>
          </p:cNvPr>
          <p:cNvSpPr txBox="1"/>
          <p:nvPr/>
        </p:nvSpPr>
        <p:spPr>
          <a:xfrm>
            <a:off x="3096392" y="4380943"/>
            <a:ext cx="134252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전체 약관에 동의 합니다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5A83B-C087-31B4-E110-4C0782846FD1}"/>
              </a:ext>
            </a:extLst>
          </p:cNvPr>
          <p:cNvSpPr/>
          <p:nvPr/>
        </p:nvSpPr>
        <p:spPr bwMode="auto">
          <a:xfrm>
            <a:off x="3057157" y="4435480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4C3A2-8A96-C04E-43F6-D48979BB0AEB}"/>
              </a:ext>
            </a:extLst>
          </p:cNvPr>
          <p:cNvSpPr txBox="1"/>
          <p:nvPr/>
        </p:nvSpPr>
        <p:spPr>
          <a:xfrm>
            <a:off x="3368816" y="4564297"/>
            <a:ext cx="6312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ea typeface="맑은 고딕"/>
              </a:rPr>
              <a:t>약관 보기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3549361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생년월일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388172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8자리 (20000101)로 입력해주세요.</a:t>
            </a:r>
            <a:endParaRPr lang="ko-KR" sz="7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[3] 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113827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14670" y="2346520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※ 정확한</a:t>
            </a:r>
            <a:r>
              <a:rPr lang="ko-KR" altLang="en-US" sz="7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rPr>
              <a:t> 이메일 주소를 입력해 주세요.</a:t>
            </a:r>
            <a:endParaRPr lang="ko-KR" sz="700" b="1">
              <a:solidFill>
                <a:schemeClr val="accent2">
                  <a:lumMod val="60000"/>
                  <a:lumOff val="40000"/>
                </a:schemeClr>
              </a:solidFill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001251"/>
            <a:ext cx="3120118" cy="30071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[이메일 형식이 아닌 경우]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[올바른 비밀번호 형태가 아닌 경우]</a:t>
            </a:r>
            <a:endParaRPr 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43411" y="4797272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ea typeface="맑은 고딕"/>
              </a:rPr>
              <a:t>MoNoTT</a:t>
            </a:r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 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5988985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5992319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5996421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5996685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5684251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  <a:endParaRPr lang="ko-KR" sz="70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5604552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1C37E-A3B2-1D9D-6531-18992CF56711}"/>
              </a:ext>
            </a:extLst>
          </p:cNvPr>
          <p:cNvSpPr txBox="1"/>
          <p:nvPr/>
        </p:nvSpPr>
        <p:spPr>
          <a:xfrm>
            <a:off x="2015424" y="3065135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b="1" dirty="0">
                <a:solidFill>
                  <a:srgbClr val="D99694"/>
                </a:solidFill>
                <a:ea typeface="+mn-lt"/>
                <a:cs typeface="+mn-lt"/>
              </a:rPr>
              <a:t> ※ </a:t>
            </a:r>
            <a:r>
              <a:rPr lang="ko-KR" sz="700" b="1" dirty="0">
                <a:solidFill>
                  <a:srgbClr val="D99694"/>
                </a:solidFill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 b="1" dirty="0">
                <a:solidFill>
                  <a:srgbClr val="D99694"/>
                </a:solidFill>
                <a:ea typeface="+mn-lt"/>
                <a:cs typeface="+mn-lt"/>
              </a:rPr>
              <a:t> </a:t>
            </a:r>
            <a:r>
              <a:rPr lang="ko-KR" sz="700" b="1" dirty="0">
                <a:solidFill>
                  <a:srgbClr val="D99694"/>
                </a:solidFill>
                <a:ea typeface="+mn-lt"/>
                <a:cs typeface="+mn-lt"/>
              </a:rPr>
              <a:t>3가지 이상 </a:t>
            </a:r>
            <a:endParaRPr lang="ko-KR" altLang="en-US" b="1" dirty="0">
              <a:solidFill>
                <a:srgbClr val="D99694"/>
              </a:solidFill>
              <a:ea typeface="+mn-lt"/>
              <a:cs typeface="+mn-lt"/>
            </a:endParaRPr>
          </a:p>
          <a:p>
            <a:r>
              <a:rPr lang="ko-KR" altLang="en-US" sz="700" b="1" dirty="0">
                <a:solidFill>
                  <a:srgbClr val="D99694"/>
                </a:solidFill>
                <a:ea typeface="+mn-lt"/>
                <a:cs typeface="+mn-lt"/>
              </a:rPr>
              <a:t>    사용하여</a:t>
            </a:r>
            <a:r>
              <a:rPr lang="ko-KR" sz="700" b="1" dirty="0">
                <a:solidFill>
                  <a:srgbClr val="D99694"/>
                </a:solidFill>
                <a:ea typeface="+mn-lt"/>
                <a:cs typeface="+mn-lt"/>
              </a:rPr>
              <a:t> 입력해 주세요.</a:t>
            </a:r>
            <a:endParaRPr lang="ko-KR" b="1" dirty="0">
              <a:solidFill>
                <a:srgbClr val="D99694"/>
              </a:solidFill>
              <a:ea typeface="맑은 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3548345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F7262-56A9-B048-64D9-8AC53073C1C2}"/>
              </a:ext>
            </a:extLst>
          </p:cNvPr>
          <p:cNvSpPr txBox="1"/>
          <p:nvPr/>
        </p:nvSpPr>
        <p:spPr>
          <a:xfrm>
            <a:off x="3096392" y="4380943"/>
            <a:ext cx="134252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전체 약관에 동의 합니다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5A83B-C087-31B4-E110-4C0782846FD1}"/>
              </a:ext>
            </a:extLst>
          </p:cNvPr>
          <p:cNvSpPr/>
          <p:nvPr/>
        </p:nvSpPr>
        <p:spPr bwMode="auto">
          <a:xfrm>
            <a:off x="3057157" y="4435480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4C3A2-8A96-C04E-43F6-D48979BB0AEB}"/>
              </a:ext>
            </a:extLst>
          </p:cNvPr>
          <p:cNvSpPr txBox="1"/>
          <p:nvPr/>
        </p:nvSpPr>
        <p:spPr>
          <a:xfrm>
            <a:off x="3368816" y="4564297"/>
            <a:ext cx="6312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ea typeface="맑은 고딕"/>
              </a:rPr>
              <a:t>약관 보기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3549361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[형태가 틀린 경우]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388172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※ 8자리 (20000101)로 입력해주세요.</a:t>
            </a:r>
            <a:endParaRPr lang="ko-KR" sz="700" b="1">
              <a:solidFill>
                <a:schemeClr val="accent2">
                  <a:lumMod val="60000"/>
                  <a:lumOff val="4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홈페이지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영화 커뮤니티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칸 영화제 수상작 </a:t>
            </a:r>
            <a:r>
              <a:rPr lang="en-US" altLang="ko-KR" sz="1100" dirty="0">
                <a:latin typeface="+mj-lt"/>
              </a:rPr>
              <a:t>&lt;</a:t>
            </a:r>
            <a:r>
              <a:rPr lang="ko-KR" altLang="en-US" sz="1100" dirty="0">
                <a:latin typeface="+mj-lt"/>
              </a:rPr>
              <a:t>기생충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   </a:t>
            </a:r>
            <a:r>
              <a:rPr lang="en-US" altLang="ko-KR" sz="1200" dirty="0"/>
              <a:t>2017-01-01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잘읽었습니다</a:t>
            </a:r>
            <a:endParaRPr lang="ko-KR" altLang="en-US" sz="1200" dirty="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도움되는 </a:t>
            </a:r>
            <a:r>
              <a:rPr lang="ko-KR" altLang="en-US" sz="1200" dirty="0" err="1"/>
              <a:t>글이에요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댓글쓰기 </a:t>
            </a:r>
            <a:r>
              <a:rPr lang="en-US" altLang="ko-KR" sz="1200" dirty="0"/>
              <a:t>+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칸 영화제 수상작 </a:t>
            </a:r>
            <a:r>
              <a:rPr lang="en-US" altLang="ko-KR" sz="1100" dirty="0">
                <a:latin typeface="+mj-lt"/>
              </a:rPr>
              <a:t>&lt;</a:t>
            </a:r>
            <a:r>
              <a:rPr lang="ko-KR" altLang="en-US" sz="1100" dirty="0">
                <a:latin typeface="+mj-lt"/>
              </a:rPr>
              <a:t>기생충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   </a:t>
            </a:r>
            <a:r>
              <a:rPr lang="en-US" altLang="ko-KR" sz="1200" dirty="0"/>
              <a:t>2017-01-01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잘읽었습니다</a:t>
            </a:r>
            <a:endParaRPr lang="ko-KR" altLang="en-US" sz="1200" dirty="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도움되는 </a:t>
            </a:r>
            <a:r>
              <a:rPr lang="ko-KR" altLang="en-US" sz="1200" dirty="0" err="1"/>
              <a:t>글이에요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  <a:endParaRPr lang="ko-KR" altLang="en-US" sz="10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영화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25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 err="1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9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OTT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3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2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40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회원 가입​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홈페이지 소개​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dirty="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소개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개봉/개봉 </a:t>
                      </a:r>
                      <a:r>
                        <a:rPr lang="ko-KR" altLang="en-US" sz="1000" dirty="0" err="1">
                          <a:effectLst/>
                        </a:rPr>
                        <a:t>예정작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>
                          <a:effectLst/>
                        </a:rPr>
                        <a:t>애니매니션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떠오르는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한국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해외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완결 예능​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넷플릭스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Apple</a:t>
                      </a:r>
                      <a:r>
                        <a:rPr lang="af-ZA" altLang="ko-KR" sz="1000" dirty="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34548"/>
              </p:ext>
            </p:extLst>
          </p:nvPr>
        </p:nvGraphicFramePr>
        <p:xfrm>
          <a:off x="258079" y="3491451"/>
          <a:ext cx="9364265" cy="1876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effectLst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​ 내가 남긴 리뷰보기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 </a:t>
                      </a:r>
                      <a:r>
                        <a:rPr lang="en-US" altLang="ko-KR" sz="1000" dirty="0" err="1">
                          <a:effectLst/>
                        </a:rPr>
                        <a:t>내기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남긴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댓글보기</a:t>
                      </a:r>
                      <a:endParaRPr lang="ko-KR" altLang="en-US" sz="1000" dirty="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 err="1">
                          <a:effectLst/>
                        </a:rPr>
                        <a:t>메인화면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검색​ 결과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로그인​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개인정보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642938"/>
            <a:ext cx="608547" cy="256679"/>
          </a:xfrm>
        </p:spPr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 가입,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73995" y="1307170"/>
            <a:ext cx="173836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137" y="1049454"/>
            <a:ext cx="1035540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03387" y="140397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71809" y="24429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6331" y="34875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764929" y="56464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17320" y="45466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926431" y="5846895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648872" y="5846895"/>
            <a:ext cx="555750" cy="203175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404669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38795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680" y="1409750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42574" y="1585416"/>
            <a:ext cx="4833381" cy="585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137646" y="2205424"/>
            <a:ext cx="749503" cy="172483"/>
            <a:chOff x="554563" y="2592279"/>
            <a:chExt cx="922464" cy="21228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073095" y="245251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2142574" y="2620914"/>
            <a:ext cx="4833381" cy="585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137646" y="3240484"/>
            <a:ext cx="749503" cy="172483"/>
            <a:chOff x="554563" y="2592279"/>
            <a:chExt cx="922464" cy="21228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69689" y="348757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2142574" y="3672393"/>
            <a:ext cx="4833381" cy="585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137646" y="4293538"/>
            <a:ext cx="749503" cy="172483"/>
            <a:chOff x="554563" y="2592279"/>
            <a:chExt cx="922464" cy="21228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076108" y="4540624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2142574" y="4734867"/>
            <a:ext cx="4833381" cy="585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37646" y="5337956"/>
            <a:ext cx="749503" cy="172483"/>
            <a:chOff x="554563" y="2592279"/>
            <a:chExt cx="922464" cy="21228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137646" y="5642685"/>
            <a:ext cx="680571" cy="185115"/>
            <a:chOff x="554563" y="2584506"/>
            <a:chExt cx="837626" cy="227834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7" y="2584506"/>
              <a:ext cx="706072" cy="227834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13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722632" y="1351136"/>
            <a:ext cx="1960563" cy="101989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MONOTT 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endParaRPr lang="en-US" altLang="ko-KR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722632" y="2289610"/>
            <a:ext cx="1960563" cy="101989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722632" y="3227898"/>
            <a:ext cx="1960563" cy="101989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722632" y="4164301"/>
            <a:ext cx="1960563" cy="101989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258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38539</TotalTime>
  <Words>24139</Words>
  <Application>Microsoft Office PowerPoint</Application>
  <PresentationFormat>A4 용지(210x297mm)</PresentationFormat>
  <Paragraphs>6382</Paragraphs>
  <Slides>30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YEONGJUN KIM</cp:lastModifiedBy>
  <cp:revision>2552</cp:revision>
  <cp:lastPrinted>2017-02-07T10:07:29Z</cp:lastPrinted>
  <dcterms:created xsi:type="dcterms:W3CDTF">2016-01-03T07:52:51Z</dcterms:created>
  <dcterms:modified xsi:type="dcterms:W3CDTF">2022-08-03T06:51:17Z</dcterms:modified>
</cp:coreProperties>
</file>