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1" r:id="rId2"/>
    <p:sldId id="513" r:id="rId3"/>
    <p:sldId id="536" r:id="rId4"/>
    <p:sldId id="552" r:id="rId5"/>
    <p:sldId id="551" r:id="rId6"/>
    <p:sldId id="550" r:id="rId7"/>
    <p:sldId id="549" r:id="rId8"/>
    <p:sldId id="538" r:id="rId9"/>
    <p:sldId id="559" r:id="rId10"/>
    <p:sldId id="558" r:id="rId11"/>
    <p:sldId id="557" r:id="rId12"/>
    <p:sldId id="556" r:id="rId13"/>
    <p:sldId id="553" r:id="rId14"/>
    <p:sldId id="554" r:id="rId15"/>
    <p:sldId id="555" r:id="rId16"/>
    <p:sldId id="541" r:id="rId17"/>
    <p:sldId id="560" r:id="rId18"/>
    <p:sldId id="564" r:id="rId19"/>
    <p:sldId id="563" r:id="rId20"/>
    <p:sldId id="562" r:id="rId21"/>
    <p:sldId id="561" r:id="rId22"/>
    <p:sldId id="542" r:id="rId23"/>
    <p:sldId id="580" r:id="rId24"/>
    <p:sldId id="579" r:id="rId25"/>
    <p:sldId id="578" r:id="rId26"/>
    <p:sldId id="576" r:id="rId27"/>
    <p:sldId id="577" r:id="rId28"/>
    <p:sldId id="543" r:id="rId29"/>
    <p:sldId id="544" r:id="rId30"/>
    <p:sldId id="592" r:id="rId31"/>
    <p:sldId id="591" r:id="rId32"/>
    <p:sldId id="590" r:id="rId33"/>
    <p:sldId id="589" r:id="rId34"/>
    <p:sldId id="588" r:id="rId35"/>
    <p:sldId id="587" r:id="rId36"/>
    <p:sldId id="586" r:id="rId37"/>
    <p:sldId id="548" r:id="rId38"/>
    <p:sldId id="582" r:id="rId39"/>
    <p:sldId id="583" r:id="rId40"/>
    <p:sldId id="585" r:id="rId41"/>
    <p:sldId id="574" r:id="rId42"/>
    <p:sldId id="573" r:id="rId43"/>
    <p:sldId id="572" r:id="rId44"/>
    <p:sldId id="571" r:id="rId45"/>
    <p:sldId id="570" r:id="rId46"/>
    <p:sldId id="569" r:id="rId47"/>
    <p:sldId id="568" r:id="rId48"/>
    <p:sldId id="567" r:id="rId49"/>
    <p:sldId id="566" r:id="rId50"/>
    <p:sldId id="565" r:id="rId5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551"/>
            <p14:sldId id="550"/>
            <p14:sldId id="549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559"/>
            <p14:sldId id="558"/>
            <p14:sldId id="557"/>
            <p14:sldId id="556"/>
            <p14:sldId id="553"/>
            <p14:sldId id="554"/>
            <p14:sldId id="555"/>
            <p14:sldId id="541"/>
            <p14:sldId id="560"/>
            <p14:sldId id="564"/>
            <p14:sldId id="563"/>
            <p14:sldId id="562"/>
            <p14:sldId id="561"/>
            <p14:sldId id="542"/>
            <p14:sldId id="580"/>
            <p14:sldId id="579"/>
            <p14:sldId id="578"/>
            <p14:sldId id="576"/>
            <p14:sldId id="577"/>
            <p14:sldId id="543"/>
            <p14:sldId id="544"/>
            <p14:sldId id="592"/>
            <p14:sldId id="591"/>
            <p14:sldId id="590"/>
            <p14:sldId id="589"/>
            <p14:sldId id="588"/>
            <p14:sldId id="587"/>
            <p14:sldId id="586"/>
            <p14:sldId id="548"/>
            <p14:sldId id="582"/>
            <p14:sldId id="583"/>
            <p14:sldId id="585"/>
            <p14:sldId id="574"/>
            <p14:sldId id="573"/>
            <p14:sldId id="572"/>
            <p14:sldId id="571"/>
            <p14:sldId id="570"/>
            <p14:sldId id="569"/>
            <p14:sldId id="568"/>
            <p14:sldId id="567"/>
            <p14:sldId id="566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9023C-DF3D-4867-9EE6-E88CECC4431A}" v="781" dt="2022-08-03T08:44:16.824"/>
    <p1510:client id="{A2336676-D8F1-423D-856D-37AE0B6BF9A1}" v="4185" dt="2022-08-03T07:24:1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>
                <a:solidFill>
                  <a:schemeClr val="tx1"/>
                </a:solidFill>
              </a:rPr>
              <a:t>순환이 많은 상품은 경우는 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상품 문의를 모아서 보는 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리스트 생성은 </a:t>
            </a:r>
            <a:r>
              <a:rPr lang="ko-KR" altLang="en-US" sz="1200" err="1">
                <a:solidFill>
                  <a:schemeClr val="tx1"/>
                </a:solidFill>
              </a:rPr>
              <a:t>비효률적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8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3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notesSlide" Target="../notesSlides/notesSlide7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tags" Target="../tags/tag97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tags" Target="../tags/tag98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73.xml"/><Relationship Id="rId82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90579" y="1024190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입력 후 중복 확인 진행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 구별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이메일을 입력하지 않은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다시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중인 이메일인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이미 사용 중인 이메일입니다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생성 정책에 어긋나는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이메일 생성 규칙을 확인하고 중복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사용 가능한 이메일입니다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 클릭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8982" y="23429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회원 가입 </a:t>
            </a:r>
            <a:r>
              <a:rPr lang="en-US" altLang="ko-KR"/>
              <a:t>&gt; </a:t>
            </a:r>
            <a:r>
              <a:rPr lang="ko-KR" altLang="en-US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12883" y="1767551"/>
            <a:ext cx="716863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72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41347"/>
              </p:ext>
            </p:extLst>
          </p:nvPr>
        </p:nvGraphicFramePr>
        <p:xfrm>
          <a:off x="2183300" y="1931210"/>
          <a:ext cx="4855500" cy="1230293"/>
        </p:xfrm>
        <a:graphic>
          <a:graphicData uri="http://schemas.openxmlformats.org/drawingml/2006/table">
            <a:tbl>
              <a:tblPr firstRow="1" bandRow="1"/>
              <a:tblGrid>
                <a:gridCol w="6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                                @ 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9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905274" y="2052741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6366163" y="2463284"/>
            <a:ext cx="555750" cy="1959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772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90527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4075404" y="2879024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605914" y="3929583"/>
            <a:ext cx="3511477" cy="172483"/>
            <a:chOff x="554563" y="2592280"/>
            <a:chExt cx="4321815" cy="21228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80"/>
              <a:ext cx="419025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 컨텐츠 등 고객님께 혜택이 되는 소식을 알려드립니다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912418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213161" y="2461099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51564" y="2458768"/>
            <a:ext cx="877500" cy="202171"/>
            <a:chOff x="595685" y="1548549"/>
            <a:chExt cx="1368146" cy="250300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48549"/>
              <a:ext cx="1157872" cy="2503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2022498" y="24818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022498" y="28942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113939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022498" y="20693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4265528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73505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D182482-AFE3-1DDA-191F-F2E82690FD71}"/>
              </a:ext>
            </a:extLst>
          </p:cNvPr>
          <p:cNvSpPr>
            <a:spLocks/>
          </p:cNvSpPr>
          <p:nvPr/>
        </p:nvSpPr>
        <p:spPr bwMode="auto">
          <a:xfrm>
            <a:off x="3437049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5DABC9-B7BF-1E14-6DAC-741AA6D0EECA}"/>
              </a:ext>
            </a:extLst>
          </p:cNvPr>
          <p:cNvSpPr/>
          <p:nvPr/>
        </p:nvSpPr>
        <p:spPr>
          <a:xfrm>
            <a:off x="6234707" y="23356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7539B3-1735-4B87-E977-2176080E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0" y="1175243"/>
            <a:ext cx="4464278" cy="353551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7887412" y="117524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[1-1]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이전</a:t>
            </a:r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회원가입 정보 입력 창에서 확인 버튼 클릭 시 </a:t>
            </a:r>
            <a:endParaRPr lang="en-US" altLang="ko-KR" sz="731" b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 정보 검증 진행</a:t>
            </a:r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[1-1] </a:t>
            </a:r>
            <a:r>
              <a:rPr lang="ko-KR" altLang="en-US" sz="73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 참고</a:t>
            </a:r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개인정보 전송구간 </a:t>
            </a:r>
            <a:r>
              <a:rPr lang="en-US" altLang="ko-KR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SSL </a:t>
            </a:r>
            <a:r>
              <a:rPr lang="ko-KR" altLang="en-US" sz="731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적용</a:t>
            </a:r>
            <a:endParaRPr lang="en-US" altLang="ko-KR" sz="73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회원 가입 </a:t>
            </a:r>
            <a:r>
              <a:rPr lang="en-US" altLang="ko-KR"/>
              <a:t>&gt; </a:t>
            </a:r>
            <a:r>
              <a:rPr lang="ko-KR" altLang="en-US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3779"/>
              </p:ext>
            </p:extLst>
          </p:nvPr>
        </p:nvGraphicFramePr>
        <p:xfrm>
          <a:off x="2064107" y="3083492"/>
          <a:ext cx="4893950" cy="2105350"/>
        </p:xfrm>
        <a:graphic>
          <a:graphicData uri="http://schemas.openxmlformats.org/drawingml/2006/table">
            <a:tbl>
              <a:tblPr/>
              <a:tblGrid>
                <a:gridCol w="16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작성 형식에 어긋남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850697" y="304791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894" spc="-122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8254" y="1124474"/>
            <a:ext cx="1726489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algn="ctr"/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팝업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방법을 선택할 수 있는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휴대폰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중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페이지에 작성된 이름과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시 확인되는 이름이 일치할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때만 가입가능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아이핀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휴대폰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후 이름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시 작성된 이름과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본인인증 시 확인되는 이름 비교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4-1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일치하지 않은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4-2</a:t>
            </a:r>
          </a:p>
          <a:p>
            <a:pPr marL="139303" indent="-139303">
              <a:buFontTx/>
              <a:buChar char="-"/>
            </a:pP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95274" y="1443486"/>
            <a:ext cx="4003376" cy="12249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 인증 방법을 선택하세요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구매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판매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위해 본인 인증을 진행합니다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회원 가입 화면에서 작성한 이름과 본인 인증 시 확인되는 이름이 동일해야 합니다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846" y="3062118"/>
            <a:ext cx="1412420" cy="18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7545" y="3486862"/>
            <a:ext cx="1500051" cy="1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563437" y="5509911"/>
            <a:ext cx="1764751" cy="31785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가입 정보로 작성한 이름과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 latinLnBrk="0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인증 시 확인되는 이름을 비교</a:t>
            </a:r>
          </a:p>
        </p:txBody>
      </p:sp>
      <p:sp>
        <p:nvSpPr>
          <p:cNvPr id="202" name="Button"/>
          <p:cNvSpPr>
            <a:spLocks/>
          </p:cNvSpPr>
          <p:nvPr/>
        </p:nvSpPr>
        <p:spPr bwMode="auto">
          <a:xfrm>
            <a:off x="3022286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아이핀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(i-PIN)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 </a:t>
            </a:r>
          </a:p>
        </p:txBody>
      </p:sp>
      <p:sp>
        <p:nvSpPr>
          <p:cNvPr id="203" name="Button"/>
          <p:cNvSpPr>
            <a:spLocks/>
          </p:cNvSpPr>
          <p:nvPr/>
        </p:nvSpPr>
        <p:spPr bwMode="auto">
          <a:xfrm>
            <a:off x="4354334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휴대폰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27625" y="145452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17935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49853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회원 가입 </a:t>
            </a:r>
            <a:r>
              <a:rPr lang="en-US" altLang="ko-KR">
                <a:solidFill>
                  <a:schemeClr val="bg1"/>
                </a:solidFill>
              </a:rPr>
              <a:t>&gt; </a:t>
            </a:r>
            <a:r>
              <a:rPr lang="ko-KR" altLang="en-US">
                <a:solidFill>
                  <a:schemeClr val="bg1"/>
                </a:solidFill>
              </a:rPr>
              <a:t>본인 인증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4002003" y="2389908"/>
            <a:ext cx="585000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66324" y="3230042"/>
            <a:ext cx="1960563" cy="1135063"/>
            <a:chOff x="595686" y="1261242"/>
            <a:chExt cx="3222246" cy="1354417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회원가입이 완료되었습니다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4-1 (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일치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0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766324" y="4224653"/>
            <a:ext cx="1960563" cy="1135063"/>
            <a:chOff x="595686" y="1261242"/>
            <a:chExt cx="3222246" cy="1354417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가입 정보에 입력한 이름과 일치하지 않습니다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4-2 (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불일치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49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4" name="화살표: 아래쪽 153"/>
          <p:cNvSpPr/>
          <p:nvPr/>
        </p:nvSpPr>
        <p:spPr bwMode="auto">
          <a:xfrm rot="16200000">
            <a:off x="4382692" y="4041993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화살표: 아래쪽 154"/>
          <p:cNvSpPr/>
          <p:nvPr/>
        </p:nvSpPr>
        <p:spPr bwMode="auto">
          <a:xfrm>
            <a:off x="3055434" y="2723549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525696" y="24095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3461668" y="55810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4" name="타원 53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55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5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36081" y="3374796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94354" y="3781540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4881801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4885135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4889237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4889501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457706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134180" y="3938872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4497368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각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형식이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아니게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입력할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경우</a:t>
            </a:r>
            <a:endParaRPr lang="en-US" altLang="ko-KR" sz="7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err="1">
              <a:solidFill>
                <a:schemeClr val="tx1"/>
              </a:solidFill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2585158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1385504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드라마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방영일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~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 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1325010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ea typeface="타이포_씨고딕 140"/>
              </a:rPr>
              <a:t>2</a:t>
            </a:r>
            <a:endParaRPr lang="ko-KR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2540714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리뷰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3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회원 가입​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홈페이지 소개​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소개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개봉/개봉 </a:t>
                      </a:r>
                      <a:r>
                        <a:rPr lang="ko-KR" altLang="en-US" sz="1000" err="1">
                          <a:effectLst/>
                        </a:rPr>
                        <a:t>예정작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err="1">
                          <a:effectLst/>
                        </a:rPr>
                        <a:t>애니매니션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떠오르는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한국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해외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완결 예능​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넷플릭스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Apple</a:t>
                      </a:r>
                      <a:r>
                        <a:rPr lang="af-ZA" altLang="ko-KR" sz="100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34548"/>
              </p:ext>
            </p:extLst>
          </p:nvPr>
        </p:nvGraphicFramePr>
        <p:xfrm>
          <a:off x="258079" y="3491451"/>
          <a:ext cx="9364265" cy="1876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err="1">
                          <a:effectLst/>
                        </a:rPr>
                        <a:t>커뮤니티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​ 내가 남긴 리뷰보기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 </a:t>
                      </a:r>
                      <a:r>
                        <a:rPr lang="en-US" altLang="ko-KR" sz="1000" err="1">
                          <a:effectLst/>
                        </a:rPr>
                        <a:t>내기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남긴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댓글보기</a:t>
                      </a:r>
                      <a:endParaRPr lang="ko-KR" altLang="en-US" sz="100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 err="1">
                          <a:effectLst/>
                        </a:rPr>
                        <a:t>메인화면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검색​ 결과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로그인​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좋아요 클릭 시 표시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/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/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421553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44039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3254138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39828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89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296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00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개인정보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107134" y="2227027"/>
            <a:ext cx="3118630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수정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6726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주소[고정, 수정불가]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DF4259-B9AB-A224-C3D2-1850F7EBDB11}"/>
              </a:ext>
            </a:extLst>
          </p:cNvPr>
          <p:cNvSpPr/>
          <p:nvPr/>
        </p:nvSpPr>
        <p:spPr bwMode="auto">
          <a:xfrm>
            <a:off x="2108441" y="2658348"/>
            <a:ext cx="3127251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78451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비밀번호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284469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기존 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33D3F6-C65F-4990-4C1A-90C7D4773568}"/>
              </a:ext>
            </a:extLst>
          </p:cNvPr>
          <p:cNvSpPr/>
          <p:nvPr/>
        </p:nvSpPr>
        <p:spPr bwMode="auto">
          <a:xfrm>
            <a:off x="2106332" y="3017715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새로운 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5F9DF-F45C-8DB8-51A0-965838515328}"/>
              </a:ext>
            </a:extLst>
          </p:cNvPr>
          <p:cNvSpPr txBox="1"/>
          <p:nvPr/>
        </p:nvSpPr>
        <p:spPr>
          <a:xfrm>
            <a:off x="2033922" y="2708790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3가지 이상 </a:t>
            </a:r>
            <a:endParaRPr lang="ko-KR" altLang="en-US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   사용하여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입력해 주세요.</a:t>
            </a:r>
            <a:endParaRPr lang="ko-KR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DFF051-C21B-7BD2-9A4C-54FBA7FE72C5}"/>
              </a:ext>
            </a:extLst>
          </p:cNvPr>
          <p:cNvSpPr/>
          <p:nvPr/>
        </p:nvSpPr>
        <p:spPr bwMode="auto">
          <a:xfrm>
            <a:off x="2107639" y="3388650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EA3CC8-6F4A-906C-E277-B78E8B607E4C}"/>
              </a:ext>
            </a:extLst>
          </p:cNvPr>
          <p:cNvSpPr/>
          <p:nvPr/>
        </p:nvSpPr>
        <p:spPr bwMode="auto">
          <a:xfrm>
            <a:off x="2943410" y="4012695"/>
            <a:ext cx="1497806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</p:spTree>
    <p:extLst>
      <p:ext uri="{BB962C8B-B14F-4D97-AF65-F5344CB8AC3E}">
        <p14:creationId xmlns:p14="http://schemas.microsoft.com/office/powerpoint/2010/main" val="22632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변경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각 </a:t>
            </a:r>
            <a:r>
              <a:rPr lang="ko-KR" altLang="en-US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입력칸안에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 가입 할 때 작성한 정보 유지</a:t>
            </a: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2286227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 [기존입력 유지]</a:t>
            </a:r>
            <a:endParaRPr 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2278617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생년월일</a:t>
            </a:r>
            <a:r>
              <a:rPr lang="ko-KR" altLang="en-US" sz="800" dirty="0">
                <a:latin typeface="맑은 고딕"/>
                <a:ea typeface="맑은 고딕"/>
              </a:rPr>
              <a:t> </a:t>
            </a:r>
            <a:r>
              <a:rPr lang="ko-KR" sz="800" dirty="0">
                <a:latin typeface="Malgun Gothic"/>
                <a:ea typeface="Malgun Gothic"/>
              </a:rPr>
              <a:t>[기존입력 유지]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261960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8자리 (20000101)로 입력해주세요.</a:t>
            </a:r>
            <a:endParaRPr lang="ko-KR" sz="70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2987056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전화번호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주소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C11738-8DAD-A712-EB44-806F775660D4}"/>
              </a:ext>
            </a:extLst>
          </p:cNvPr>
          <p:cNvSpPr/>
          <p:nvPr/>
        </p:nvSpPr>
        <p:spPr bwMode="auto">
          <a:xfrm>
            <a:off x="2944717" y="4116212"/>
            <a:ext cx="1523669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21395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진행중인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이벤트가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이벤트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발표</a:t>
            </a:r>
            <a:endParaRPr lang="en-US" altLang="ko-KR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95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</a:t>
            </a:r>
            <a:r>
              <a:rPr lang="en-US" altLang="ko-KR"/>
              <a:t>&gt; </a:t>
            </a:r>
            <a:r>
              <a:rPr lang="ko-KR" altLang="en-US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발표</a:t>
            </a:r>
            <a:endParaRPr lang="en-US" altLang="ko-KR" sz="73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87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3064125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공지사항 리스트 </a:t>
            </a:r>
            <a:r>
              <a:rPr lang="en-US" altLang="ko-KR"/>
              <a:t>&gt; </a:t>
            </a:r>
            <a:r>
              <a:rPr lang="ko-KR" altLang="en-US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2465845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/>
              <a:t>TEL. </a:t>
            </a:r>
            <a:r>
              <a:rPr lang="en-US" altLang="ko-KR" sz="1950" b="1"/>
              <a:t>0000-0000</a:t>
            </a:r>
          </a:p>
          <a:p>
            <a:r>
              <a:rPr lang="ko-KR" altLang="en-US" sz="1950" b="1"/>
              <a:t> </a:t>
            </a:r>
            <a:r>
              <a:rPr lang="en-US" altLang="ko-KR" sz="813"/>
              <a:t>- </a:t>
            </a:r>
            <a:r>
              <a:rPr lang="ko-KR" altLang="en-US" sz="813"/>
              <a:t>평일 </a:t>
            </a:r>
            <a:r>
              <a:rPr lang="en-US" altLang="ko-KR" sz="813"/>
              <a:t>09:00 ~ 18:00</a:t>
            </a:r>
          </a:p>
          <a:p>
            <a:r>
              <a:rPr lang="en-US" altLang="ko-KR" sz="813"/>
              <a:t>     </a:t>
            </a:r>
            <a:r>
              <a:rPr lang="ko-KR" altLang="en-US" sz="813"/>
              <a:t>토</a:t>
            </a:r>
            <a:r>
              <a:rPr lang="en-US" altLang="ko-KR" sz="813"/>
              <a:t>,</a:t>
            </a:r>
            <a:r>
              <a:rPr lang="ko-KR" altLang="en-US" sz="813"/>
              <a:t>일</a:t>
            </a:r>
            <a:r>
              <a:rPr lang="en-US" altLang="ko-KR" sz="813"/>
              <a:t>,</a:t>
            </a:r>
            <a:r>
              <a:rPr lang="ko-KR" altLang="en-US" sz="813"/>
              <a:t>공휴일 휴무</a:t>
            </a:r>
            <a:r>
              <a:rPr lang="en-US" altLang="ko-KR" sz="813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/>
              <a:t>CS</a:t>
            </a:r>
            <a:r>
              <a:rPr lang="ko-KR" altLang="en-US" sz="2275" b="1"/>
              <a:t> </a:t>
            </a:r>
            <a:r>
              <a:rPr lang="en-US" altLang="ko-KR" sz="2275" b="1"/>
              <a:t>CENTER</a:t>
            </a:r>
            <a:endParaRPr lang="ko-KR" altLang="en-US" sz="2275" b="1"/>
          </a:p>
        </p:txBody>
      </p:sp>
    </p:spTree>
    <p:extLst>
      <p:ext uri="{BB962C8B-B14F-4D97-AF65-F5344CB8AC3E}">
        <p14:creationId xmlns:p14="http://schemas.microsoft.com/office/powerpoint/2010/main" val="1172919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 상세페이지 에서도 바로 질문이 가능한지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95464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이메일</a:t>
            </a:r>
            <a:r>
              <a:rPr lang="en-US" altLang="ko-KR"/>
              <a:t>/</a:t>
            </a:r>
            <a:r>
              <a:rPr lang="ko-KR" altLang="en-US"/>
              <a:t>비밀번호 찾기 </a:t>
            </a:r>
            <a:r>
              <a:rPr lang="en-US" altLang="ko-KR"/>
              <a:t>&gt; </a:t>
            </a:r>
            <a:r>
              <a:rPr lang="ko-KR" altLang="en-US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11578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51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고객센터 </a:t>
            </a:r>
            <a:r>
              <a:rPr lang="en-US" altLang="ko-KR"/>
              <a:t>&gt; </a:t>
            </a:r>
            <a:r>
              <a:rPr lang="ko-KR" altLang="en-US"/>
              <a:t>이메일</a:t>
            </a:r>
            <a:r>
              <a:rPr lang="en-US" altLang="ko-KR"/>
              <a:t>/</a:t>
            </a:r>
            <a:r>
              <a:rPr lang="ko-KR" altLang="en-US"/>
              <a:t>비밀번호 찾기 </a:t>
            </a:r>
            <a:r>
              <a:rPr lang="en-US" altLang="ko-KR"/>
              <a:t>&gt; </a:t>
            </a:r>
            <a:r>
              <a:rPr lang="ko-KR" altLang="en-US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89183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642938"/>
            <a:ext cx="608547" cy="256679"/>
          </a:xfrm>
        </p:spPr>
        <p:txBody>
          <a:bodyPr/>
          <a:lstStyle/>
          <a:p>
            <a:r>
              <a:rPr lang="ko-KR" altLang="en-US"/>
              <a:t>메인</a:t>
            </a:r>
            <a:r>
              <a:rPr lang="en-US" altLang="ko-KR"/>
              <a:t>&lt;1&gt;</a:t>
            </a:r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err="1"/>
              <a:t>푸터</a:t>
            </a:r>
            <a:endParaRPr lang="ko-KR" altLang="en-US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73995" y="1307170"/>
            <a:ext cx="173836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137" y="1049454"/>
            <a:ext cx="1035540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65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03387" y="140397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71809" y="24429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6331" y="34875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764929" y="56464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17320" y="45466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926431" y="5846895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648872" y="5846895"/>
            <a:ext cx="555750" cy="203175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404669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38795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회원 가입 </a:t>
            </a:r>
            <a:r>
              <a:rPr lang="en-US" altLang="ko-KR">
                <a:solidFill>
                  <a:schemeClr val="bg1"/>
                </a:solidFill>
              </a:rPr>
              <a:t>&gt;</a:t>
            </a:r>
            <a:r>
              <a:rPr lang="ko-KR" altLang="en-US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680" y="1409750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42574" y="1585416"/>
            <a:ext cx="4833381" cy="585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137646" y="2205424"/>
            <a:ext cx="749503" cy="172483"/>
            <a:chOff x="554563" y="2592279"/>
            <a:chExt cx="922464" cy="21228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073095" y="245251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2142574" y="2620914"/>
            <a:ext cx="4833381" cy="585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137646" y="3240484"/>
            <a:ext cx="749503" cy="172483"/>
            <a:chOff x="554563" y="2592279"/>
            <a:chExt cx="922464" cy="21228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69689" y="348757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2142574" y="3672393"/>
            <a:ext cx="4833381" cy="585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137646" y="4293538"/>
            <a:ext cx="749503" cy="172483"/>
            <a:chOff x="554563" y="2592279"/>
            <a:chExt cx="922464" cy="21228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076108" y="4540624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2142574" y="4734867"/>
            <a:ext cx="4833381" cy="585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37646" y="5337956"/>
            <a:ext cx="749503" cy="172483"/>
            <a:chOff x="554563" y="2592279"/>
            <a:chExt cx="922464" cy="21228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3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137646" y="5642685"/>
            <a:ext cx="680571" cy="185115"/>
            <a:chOff x="554563" y="2584506"/>
            <a:chExt cx="837626" cy="227834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7" y="2584506"/>
              <a:ext cx="706072" cy="227834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13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13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722632" y="1351136"/>
            <a:ext cx="1960563" cy="101989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MONOTT </a:t>
              </a: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endParaRPr lang="en-US" altLang="ko-KR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722632" y="2289610"/>
            <a:ext cx="1960563" cy="101989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722632" y="3227898"/>
            <a:ext cx="1960563" cy="101989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813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722632" y="4164301"/>
            <a:ext cx="1960563" cy="101989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813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258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A4 용지(210x297mm)</PresentationFormat>
  <Slides>50</Slides>
  <Notes>21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revision>132</cp:revision>
  <cp:lastPrinted>2017-02-07T10:07:29Z</cp:lastPrinted>
  <dcterms:created xsi:type="dcterms:W3CDTF">2016-01-03T07:52:51Z</dcterms:created>
  <dcterms:modified xsi:type="dcterms:W3CDTF">2022-08-03T08:45:16Z</dcterms:modified>
</cp:coreProperties>
</file>