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7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01" r:id="rId2"/>
    <p:sldId id="513" r:id="rId3"/>
    <p:sldId id="536" r:id="rId4"/>
    <p:sldId id="552" r:id="rId5"/>
    <p:sldId id="610" r:id="rId6"/>
    <p:sldId id="609" r:id="rId7"/>
    <p:sldId id="608" r:id="rId8"/>
    <p:sldId id="607" r:id="rId9"/>
    <p:sldId id="538" r:id="rId10"/>
    <p:sldId id="614" r:id="rId11"/>
    <p:sldId id="613" r:id="rId12"/>
    <p:sldId id="612" r:id="rId13"/>
    <p:sldId id="611" r:id="rId14"/>
    <p:sldId id="553" r:id="rId15"/>
    <p:sldId id="554" r:id="rId16"/>
    <p:sldId id="555" r:id="rId17"/>
    <p:sldId id="541" r:id="rId18"/>
    <p:sldId id="593" r:id="rId19"/>
    <p:sldId id="594" r:id="rId20"/>
    <p:sldId id="560" r:id="rId21"/>
    <p:sldId id="564" r:id="rId22"/>
    <p:sldId id="563" r:id="rId23"/>
    <p:sldId id="562" r:id="rId24"/>
    <p:sldId id="561" r:id="rId25"/>
    <p:sldId id="542" r:id="rId26"/>
    <p:sldId id="580" r:id="rId27"/>
    <p:sldId id="579" r:id="rId28"/>
    <p:sldId id="578" r:id="rId29"/>
    <p:sldId id="576" r:id="rId30"/>
    <p:sldId id="577" r:id="rId31"/>
    <p:sldId id="543" r:id="rId32"/>
    <p:sldId id="599" r:id="rId33"/>
    <p:sldId id="600" r:id="rId34"/>
    <p:sldId id="606" r:id="rId35"/>
    <p:sldId id="630" r:id="rId36"/>
    <p:sldId id="629" r:id="rId37"/>
    <p:sldId id="603" r:id="rId38"/>
    <p:sldId id="632" r:id="rId39"/>
    <p:sldId id="631" r:id="rId40"/>
    <p:sldId id="592" r:id="rId41"/>
    <p:sldId id="628" r:id="rId42"/>
    <p:sldId id="627" r:id="rId43"/>
    <p:sldId id="626" r:id="rId44"/>
    <p:sldId id="625" r:id="rId45"/>
    <p:sldId id="624" r:id="rId46"/>
    <p:sldId id="623" r:id="rId47"/>
    <p:sldId id="548" r:id="rId48"/>
    <p:sldId id="582" r:id="rId49"/>
    <p:sldId id="583" r:id="rId50"/>
    <p:sldId id="585" r:id="rId51"/>
    <p:sldId id="574" r:id="rId52"/>
    <p:sldId id="616" r:id="rId53"/>
    <p:sldId id="615" r:id="rId54"/>
    <p:sldId id="571" r:id="rId55"/>
    <p:sldId id="622" r:id="rId56"/>
    <p:sldId id="621" r:id="rId57"/>
    <p:sldId id="620" r:id="rId58"/>
    <p:sldId id="619" r:id="rId59"/>
    <p:sldId id="618" r:id="rId60"/>
    <p:sldId id="617" r:id="rId61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625456D8-C46D-4937-B980-029E2502E52C}">
          <p14:sldIdLst>
            <p14:sldId id="301"/>
          </p14:sldIdLst>
        </p14:section>
        <p14:section name="히스토리" id="{6427B406-0FC5-40AB-A722-A71B3745C11E}">
          <p14:sldIdLst>
            <p14:sldId id="513"/>
          </p14:sldIdLst>
        </p14:section>
        <p14:section name="사이트맵" id="{7D32A209-AC2D-47AC-BE68-6460F94F1540}">
          <p14:sldIdLst>
            <p14:sldId id="536"/>
            <p14:sldId id="552"/>
            <p14:sldId id="610"/>
            <p14:sldId id="609"/>
            <p14:sldId id="608"/>
            <p14:sldId id="607"/>
          </p14:sldIdLst>
        </p14:section>
        <p14:section name="08-1 헤더와 푸터" id="{F148A0B5-E2EA-44F3-9BBA-D96BE21FB6BC}">
          <p14:sldIdLst/>
        </p14:section>
        <p14:section name="08-2 회원 가입" id="{AB78A92E-D8F5-40B4-94A2-F24D27933E6F}">
          <p14:sldIdLst/>
        </p14:section>
        <p14:section name="08-3 회사 소개" id="{D751C5A0-5A49-4408-B5D7-3D338E166082}">
          <p14:sldIdLst/>
        </p14:section>
        <p14:section name="08-4 스타일 숍 상품 소개" id="{1127897E-A105-4DE4-9192-5313680520F9}">
          <p14:sldIdLst/>
        </p14:section>
        <p14:section name="08-5 오픈 숍 상품 소개" id="{0DF6AA9F-4924-4434-B23B-954C9E4569B2}">
          <p14:sldIdLst/>
        </p14:section>
        <p14:section name="08-6 상품 구매" id="{87D5E0FF-1447-467F-9B04-66C2D1A8E412}">
          <p14:sldIdLst/>
        </p14:section>
        <p14:section name="08-7 상품평" id="{E38E5475-11C7-40E8-9723-5F1297286B78}">
          <p14:sldIdLst/>
        </p14:section>
        <p14:section name="08-8 이벤트 게시판" id="{3EAF0DC1-374F-4ABE-BFFC-0DC4CA89621B}">
          <p14:sldIdLst/>
        </p14:section>
        <p14:section name="08-9 고객센터" id="{71E25269-804C-4C4A-A940-8B101135FD15}">
          <p14:sldIdLst/>
        </p14:section>
        <p14:section name="08-10 마이 페이지 ①" id="{BE52DF32-8E29-487E-B35B-3D9CAD023D09}">
          <p14:sldIdLst/>
        </p14:section>
        <p14:section name="08-11 마이 페이지 ②" id="{560A671E-B07A-43B3-8C3A-EB8DE6B714BB}">
          <p14:sldIdLst/>
        </p14:section>
        <p14:section name="08-12 마이 페이지 ③" id="{8248B4EA-019F-4FD7-8E7B-D5C1A8C2A6C9}">
          <p14:sldIdLst/>
        </p14:section>
        <p14:section name="08-13 마이 페이지 ④" id="{B9A310DA-5B9D-4AA7-8F69-52B4FA5DDDF5}">
          <p14:sldIdLst/>
        </p14:section>
        <p14:section name="08-14 메인" id="{30B87ECB-A4BD-4F8E-BC93-3CAE54E5D11E}">
          <p14:sldIdLst/>
        </p14:section>
        <p14:section name="화면 설계 - 상품 검색" id="{8BC01AEF-AB81-4A7B-9C96-5E1C4B24E214}">
          <p14:sldIdLst/>
        </p14:section>
        <p14:section name="화면 설계 - 로그인 페이지" id="{C67588B4-037B-4C88-A7C6-1A36C1BAE4B4}">
          <p14:sldIdLst>
            <p14:sldId id="538"/>
            <p14:sldId id="614"/>
            <p14:sldId id="613"/>
            <p14:sldId id="612"/>
            <p14:sldId id="611"/>
            <p14:sldId id="553"/>
            <p14:sldId id="554"/>
            <p14:sldId id="555"/>
            <p14:sldId id="541"/>
            <p14:sldId id="593"/>
            <p14:sldId id="594"/>
            <p14:sldId id="560"/>
            <p14:sldId id="564"/>
            <p14:sldId id="563"/>
            <p14:sldId id="562"/>
            <p14:sldId id="561"/>
            <p14:sldId id="542"/>
            <p14:sldId id="580"/>
            <p14:sldId id="579"/>
            <p14:sldId id="578"/>
            <p14:sldId id="576"/>
            <p14:sldId id="577"/>
            <p14:sldId id="543"/>
            <p14:sldId id="599"/>
            <p14:sldId id="600"/>
            <p14:sldId id="606"/>
            <p14:sldId id="630"/>
            <p14:sldId id="629"/>
            <p14:sldId id="603"/>
            <p14:sldId id="632"/>
            <p14:sldId id="631"/>
            <p14:sldId id="592"/>
            <p14:sldId id="628"/>
            <p14:sldId id="627"/>
            <p14:sldId id="626"/>
            <p14:sldId id="625"/>
            <p14:sldId id="624"/>
            <p14:sldId id="623"/>
            <p14:sldId id="548"/>
            <p14:sldId id="582"/>
            <p14:sldId id="583"/>
            <p14:sldId id="585"/>
            <p14:sldId id="574"/>
            <p14:sldId id="616"/>
            <p14:sldId id="615"/>
            <p14:sldId id="571"/>
            <p14:sldId id="622"/>
            <p14:sldId id="621"/>
            <p14:sldId id="620"/>
            <p14:sldId id="619"/>
            <p14:sldId id="618"/>
            <p14:sldId id="6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UN KIM" initials="YK" lastIdx="3" clrIdx="0"/>
  <p:cmAuthor id="2" name="Registered User" initials="RU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66"/>
    <a:srgbClr val="FFD966"/>
    <a:srgbClr val="7F7F7F"/>
    <a:srgbClr val="FFFF66"/>
    <a:srgbClr val="D9D9D9"/>
    <a:srgbClr val="0033CC"/>
    <a:srgbClr val="962F1A"/>
    <a:srgbClr val="F7F7F7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5C4B6-DF81-4FD3-B99A-95DD0C352252}" v="2109" dt="2022-08-04T02:47:55.951"/>
    <p1510:client id="{8B69023C-DF3D-4867-9EE6-E88CECC4431A}" v="781" dt="2022-08-03T08:44:16.824"/>
    <p1510:client id="{A2336676-D8F1-423D-856D-37AE0B6BF9A1}" v="4185" dt="2022-08-03T07:24:19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78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547A007-5F0D-45DF-865E-D6A54F2BF170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379D622A-0B6B-4B18-AFD5-E942AA2A47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8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11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746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535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11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59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4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11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282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746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746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7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575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0020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tx1"/>
                </a:solidFill>
              </a:rPr>
              <a:t>순환이 많은 상품은 경우는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상품 문의를 모아서 보는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리스트 생성은 </a:t>
            </a:r>
            <a:r>
              <a:rPr lang="ko-KR" altLang="en-US" sz="1200" dirty="0" err="1">
                <a:solidFill>
                  <a:schemeClr val="tx1"/>
                </a:solidFill>
              </a:rPr>
              <a:t>비효률적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문의에 답변 완료 시 수정 금지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360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ko-KR" altLang="en-US" sz="1200">
                <a:solidFill>
                  <a:schemeClr val="tx1"/>
                </a:solidFill>
              </a:rPr>
              <a:t>일치하는 결과를 모두 보여준다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개일 것이라 착각하지 마세요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>
                <a:solidFill>
                  <a:schemeClr val="tx1"/>
                </a:solidFill>
              </a:rPr>
              <a:t>DC Shop </a:t>
            </a:r>
            <a:r>
              <a:rPr lang="ko-KR" altLang="en-US" sz="1200">
                <a:solidFill>
                  <a:schemeClr val="tx1"/>
                </a:solidFill>
              </a:rPr>
              <a:t>인지 아닌지 구분 필요</a:t>
            </a:r>
            <a:endParaRPr lang="en-US" altLang="ko-KR" sz="1200">
              <a:solidFill>
                <a:schemeClr val="tx1"/>
              </a:solidFill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33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5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6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232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12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280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2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2" r="2153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1391022" y="1700808"/>
            <a:ext cx="6442298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91022" y="3861048"/>
            <a:ext cx="4354066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내용</a:t>
            </a:r>
          </a:p>
        </p:txBody>
      </p:sp>
      <p:sp>
        <p:nvSpPr>
          <p:cNvPr id="9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90898" y="2420888"/>
            <a:ext cx="6442422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37857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위쪽 모서리 15"/>
          <p:cNvSpPr/>
          <p:nvPr userDrawn="1"/>
        </p:nvSpPr>
        <p:spPr bwMode="auto">
          <a:xfrm rot="16200000">
            <a:off x="565684" y="-454602"/>
            <a:ext cx="360040" cy="150182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5211" y="115953"/>
            <a:ext cx="1363161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7329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5423979" y="1251234"/>
            <a:ext cx="2232248" cy="673179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440832" y="4436773"/>
            <a:ext cx="6336704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304012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3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b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b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5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5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AF365E1-C5BB-472B-AAA4-ABDFC928ACAA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38.xml"/><Relationship Id="rId21" Type="http://schemas.openxmlformats.org/officeDocument/2006/relationships/tags" Target="../tags/tag33.xml"/><Relationship Id="rId42" Type="http://schemas.openxmlformats.org/officeDocument/2006/relationships/tags" Target="../tags/tag54.xml"/><Relationship Id="rId47" Type="http://schemas.openxmlformats.org/officeDocument/2006/relationships/tags" Target="../tags/tag59.xml"/><Relationship Id="rId63" Type="http://schemas.openxmlformats.org/officeDocument/2006/relationships/tags" Target="../tags/tag75.xml"/><Relationship Id="rId68" Type="http://schemas.openxmlformats.org/officeDocument/2006/relationships/tags" Target="../tags/tag80.xml"/><Relationship Id="rId84" Type="http://schemas.openxmlformats.org/officeDocument/2006/relationships/tags" Target="../tags/tag96.xml"/><Relationship Id="rId16" Type="http://schemas.openxmlformats.org/officeDocument/2006/relationships/tags" Target="../tags/tag28.xml"/><Relationship Id="rId11" Type="http://schemas.openxmlformats.org/officeDocument/2006/relationships/tags" Target="../tags/tag23.xml"/><Relationship Id="rId32" Type="http://schemas.openxmlformats.org/officeDocument/2006/relationships/tags" Target="../tags/tag44.xml"/><Relationship Id="rId37" Type="http://schemas.openxmlformats.org/officeDocument/2006/relationships/tags" Target="../tags/tag49.xml"/><Relationship Id="rId53" Type="http://schemas.openxmlformats.org/officeDocument/2006/relationships/tags" Target="../tags/tag65.xml"/><Relationship Id="rId58" Type="http://schemas.openxmlformats.org/officeDocument/2006/relationships/tags" Target="../tags/tag70.xml"/><Relationship Id="rId74" Type="http://schemas.openxmlformats.org/officeDocument/2006/relationships/tags" Target="../tags/tag86.xml"/><Relationship Id="rId79" Type="http://schemas.openxmlformats.org/officeDocument/2006/relationships/tags" Target="../tags/tag91.xml"/><Relationship Id="rId5" Type="http://schemas.openxmlformats.org/officeDocument/2006/relationships/tags" Target="../tags/tag17.xml"/><Relationship Id="rId19" Type="http://schemas.openxmlformats.org/officeDocument/2006/relationships/tags" Target="../tags/tag3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tags" Target="../tags/tag42.xml"/><Relationship Id="rId35" Type="http://schemas.openxmlformats.org/officeDocument/2006/relationships/tags" Target="../tags/tag47.xml"/><Relationship Id="rId43" Type="http://schemas.openxmlformats.org/officeDocument/2006/relationships/tags" Target="../tags/tag55.xml"/><Relationship Id="rId48" Type="http://schemas.openxmlformats.org/officeDocument/2006/relationships/tags" Target="../tags/tag60.xml"/><Relationship Id="rId56" Type="http://schemas.openxmlformats.org/officeDocument/2006/relationships/tags" Target="../tags/tag68.xml"/><Relationship Id="rId64" Type="http://schemas.openxmlformats.org/officeDocument/2006/relationships/tags" Target="../tags/tag76.xml"/><Relationship Id="rId69" Type="http://schemas.openxmlformats.org/officeDocument/2006/relationships/tags" Target="../tags/tag81.xml"/><Relationship Id="rId77" Type="http://schemas.openxmlformats.org/officeDocument/2006/relationships/tags" Target="../tags/tag89.xml"/><Relationship Id="rId8" Type="http://schemas.openxmlformats.org/officeDocument/2006/relationships/tags" Target="../tags/tag20.xml"/><Relationship Id="rId51" Type="http://schemas.openxmlformats.org/officeDocument/2006/relationships/tags" Target="../tags/tag63.xml"/><Relationship Id="rId72" Type="http://schemas.openxmlformats.org/officeDocument/2006/relationships/tags" Target="../tags/tag84.xml"/><Relationship Id="rId80" Type="http://schemas.openxmlformats.org/officeDocument/2006/relationships/tags" Target="../tags/tag92.xml"/><Relationship Id="rId85" Type="http://schemas.openxmlformats.org/officeDocument/2006/relationships/tags" Target="../tags/tag97.xml"/><Relationship Id="rId3" Type="http://schemas.openxmlformats.org/officeDocument/2006/relationships/tags" Target="../tags/tag15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33" Type="http://schemas.openxmlformats.org/officeDocument/2006/relationships/tags" Target="../tags/tag45.xml"/><Relationship Id="rId38" Type="http://schemas.openxmlformats.org/officeDocument/2006/relationships/tags" Target="../tags/tag50.xml"/><Relationship Id="rId46" Type="http://schemas.openxmlformats.org/officeDocument/2006/relationships/tags" Target="../tags/tag58.xml"/><Relationship Id="rId59" Type="http://schemas.openxmlformats.org/officeDocument/2006/relationships/tags" Target="../tags/tag71.xml"/><Relationship Id="rId67" Type="http://schemas.openxmlformats.org/officeDocument/2006/relationships/tags" Target="../tags/tag79.xml"/><Relationship Id="rId20" Type="http://schemas.openxmlformats.org/officeDocument/2006/relationships/tags" Target="../tags/tag32.xml"/><Relationship Id="rId41" Type="http://schemas.openxmlformats.org/officeDocument/2006/relationships/tags" Target="../tags/tag53.xml"/><Relationship Id="rId54" Type="http://schemas.openxmlformats.org/officeDocument/2006/relationships/tags" Target="../tags/tag66.xml"/><Relationship Id="rId62" Type="http://schemas.openxmlformats.org/officeDocument/2006/relationships/tags" Target="../tags/tag74.xml"/><Relationship Id="rId70" Type="http://schemas.openxmlformats.org/officeDocument/2006/relationships/tags" Target="../tags/tag82.xml"/><Relationship Id="rId75" Type="http://schemas.openxmlformats.org/officeDocument/2006/relationships/tags" Target="../tags/tag87.xml"/><Relationship Id="rId83" Type="http://schemas.openxmlformats.org/officeDocument/2006/relationships/tags" Target="../tags/tag95.xml"/><Relationship Id="rId88" Type="http://schemas.openxmlformats.org/officeDocument/2006/relationships/notesSlide" Target="../notesSlides/notesSlide7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36" Type="http://schemas.openxmlformats.org/officeDocument/2006/relationships/tags" Target="../tags/tag48.xml"/><Relationship Id="rId49" Type="http://schemas.openxmlformats.org/officeDocument/2006/relationships/tags" Target="../tags/tag61.xml"/><Relationship Id="rId57" Type="http://schemas.openxmlformats.org/officeDocument/2006/relationships/tags" Target="../tags/tag69.xml"/><Relationship Id="rId10" Type="http://schemas.openxmlformats.org/officeDocument/2006/relationships/tags" Target="../tags/tag22.xml"/><Relationship Id="rId31" Type="http://schemas.openxmlformats.org/officeDocument/2006/relationships/tags" Target="../tags/tag43.xml"/><Relationship Id="rId44" Type="http://schemas.openxmlformats.org/officeDocument/2006/relationships/tags" Target="../tags/tag56.xml"/><Relationship Id="rId52" Type="http://schemas.openxmlformats.org/officeDocument/2006/relationships/tags" Target="../tags/tag64.xml"/><Relationship Id="rId60" Type="http://schemas.openxmlformats.org/officeDocument/2006/relationships/tags" Target="../tags/tag72.xml"/><Relationship Id="rId65" Type="http://schemas.openxmlformats.org/officeDocument/2006/relationships/tags" Target="../tags/tag77.xml"/><Relationship Id="rId73" Type="http://schemas.openxmlformats.org/officeDocument/2006/relationships/tags" Target="../tags/tag85.xml"/><Relationship Id="rId78" Type="http://schemas.openxmlformats.org/officeDocument/2006/relationships/tags" Target="../tags/tag90.xml"/><Relationship Id="rId81" Type="http://schemas.openxmlformats.org/officeDocument/2006/relationships/tags" Target="../tags/tag93.xml"/><Relationship Id="rId86" Type="http://schemas.openxmlformats.org/officeDocument/2006/relationships/tags" Target="../tags/tag98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9" Type="http://schemas.openxmlformats.org/officeDocument/2006/relationships/tags" Target="../tags/tag51.xml"/><Relationship Id="rId34" Type="http://schemas.openxmlformats.org/officeDocument/2006/relationships/tags" Target="../tags/tag46.xml"/><Relationship Id="rId50" Type="http://schemas.openxmlformats.org/officeDocument/2006/relationships/tags" Target="../tags/tag62.xml"/><Relationship Id="rId55" Type="http://schemas.openxmlformats.org/officeDocument/2006/relationships/tags" Target="../tags/tag67.xml"/><Relationship Id="rId76" Type="http://schemas.openxmlformats.org/officeDocument/2006/relationships/tags" Target="../tags/tag88.xml"/><Relationship Id="rId7" Type="http://schemas.openxmlformats.org/officeDocument/2006/relationships/tags" Target="../tags/tag19.xml"/><Relationship Id="rId71" Type="http://schemas.openxmlformats.org/officeDocument/2006/relationships/tags" Target="../tags/tag83.xml"/><Relationship Id="rId2" Type="http://schemas.openxmlformats.org/officeDocument/2006/relationships/tags" Target="../tags/tag14.xml"/><Relationship Id="rId29" Type="http://schemas.openxmlformats.org/officeDocument/2006/relationships/tags" Target="../tags/tag41.xml"/><Relationship Id="rId24" Type="http://schemas.openxmlformats.org/officeDocument/2006/relationships/tags" Target="../tags/tag36.xml"/><Relationship Id="rId40" Type="http://schemas.openxmlformats.org/officeDocument/2006/relationships/tags" Target="../tags/tag52.xml"/><Relationship Id="rId45" Type="http://schemas.openxmlformats.org/officeDocument/2006/relationships/tags" Target="../tags/tag57.xml"/><Relationship Id="rId66" Type="http://schemas.openxmlformats.org/officeDocument/2006/relationships/tags" Target="../tags/tag78.xml"/><Relationship Id="rId87" Type="http://schemas.openxmlformats.org/officeDocument/2006/relationships/slideLayout" Target="../slideLayouts/slideLayout4.xml"/><Relationship Id="rId61" Type="http://schemas.openxmlformats.org/officeDocument/2006/relationships/tags" Target="../tags/tag73.xml"/><Relationship Id="rId82" Type="http://schemas.openxmlformats.org/officeDocument/2006/relationships/tags" Target="../tags/tag9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tags" Target="../tags/tag123.xml"/><Relationship Id="rId18" Type="http://schemas.openxmlformats.org/officeDocument/2006/relationships/tags" Target="../tags/tag128.xml"/><Relationship Id="rId26" Type="http://schemas.openxmlformats.org/officeDocument/2006/relationships/tags" Target="../tags/tag136.xml"/><Relationship Id="rId3" Type="http://schemas.openxmlformats.org/officeDocument/2006/relationships/tags" Target="../tags/tag113.xml"/><Relationship Id="rId21" Type="http://schemas.openxmlformats.org/officeDocument/2006/relationships/tags" Target="../tags/tag131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17" Type="http://schemas.openxmlformats.org/officeDocument/2006/relationships/tags" Target="../tags/tag127.xml"/><Relationship Id="rId25" Type="http://schemas.openxmlformats.org/officeDocument/2006/relationships/tags" Target="../tags/tag135.xml"/><Relationship Id="rId2" Type="http://schemas.openxmlformats.org/officeDocument/2006/relationships/tags" Target="../tags/tag112.xml"/><Relationship Id="rId16" Type="http://schemas.openxmlformats.org/officeDocument/2006/relationships/tags" Target="../tags/tag126.xml"/><Relationship Id="rId20" Type="http://schemas.openxmlformats.org/officeDocument/2006/relationships/tags" Target="../tags/tag130.xml"/><Relationship Id="rId29" Type="http://schemas.openxmlformats.org/officeDocument/2006/relationships/image" Target="../media/image3.jpeg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24" Type="http://schemas.openxmlformats.org/officeDocument/2006/relationships/tags" Target="../tags/tag134.xml"/><Relationship Id="rId5" Type="http://schemas.openxmlformats.org/officeDocument/2006/relationships/tags" Target="../tags/tag115.xml"/><Relationship Id="rId15" Type="http://schemas.openxmlformats.org/officeDocument/2006/relationships/tags" Target="../tags/tag125.xml"/><Relationship Id="rId23" Type="http://schemas.openxmlformats.org/officeDocument/2006/relationships/tags" Target="../tags/tag133.xml"/><Relationship Id="rId28" Type="http://schemas.openxmlformats.org/officeDocument/2006/relationships/notesSlide" Target="../notesSlides/notesSlide8.xml"/><Relationship Id="rId10" Type="http://schemas.openxmlformats.org/officeDocument/2006/relationships/tags" Target="../tags/tag120.xml"/><Relationship Id="rId19" Type="http://schemas.openxmlformats.org/officeDocument/2006/relationships/tags" Target="../tags/tag129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tags" Target="../tags/tag124.xml"/><Relationship Id="rId22" Type="http://schemas.openxmlformats.org/officeDocument/2006/relationships/tags" Target="../tags/tag132.xml"/><Relationship Id="rId27" Type="http://schemas.openxmlformats.org/officeDocument/2006/relationships/slideLayout" Target="../slideLayouts/slideLayout4.xml"/><Relationship Id="rId30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ovie.naver.com/movie/sdb/browsing/bmovie.naver?open=20220727" TargetMode="External"/><Relationship Id="rId4" Type="http://schemas.openxmlformats.org/officeDocument/2006/relationships/hyperlink" Target="https://movie.naver.com/movie/sdb/browsing/bmovie.naver?open=2022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4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046064" y="1700808"/>
            <a:ext cx="5203080" cy="64807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b="1">
                <a:latin typeface="맑은 고딕"/>
                <a:ea typeface="맑은 고딕"/>
              </a:rPr>
              <a:t>MONOTT</a:t>
            </a:r>
            <a:r>
              <a:rPr lang="en-US" sz="1800">
                <a:latin typeface="맑은 고딕"/>
                <a:ea typeface="맑은 고딕"/>
              </a:rPr>
              <a:t>(Movie and OTT)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045940" y="2420888"/>
            <a:ext cx="4987180" cy="3600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>
                <a:latin typeface="맑은 고딕"/>
                <a:ea typeface="맑은 고딕"/>
              </a:rPr>
              <a:t>이용자</a:t>
            </a:r>
            <a:r>
              <a:rPr lang="en-US" altLang="ko-KR">
                <a:latin typeface="맑은 고딕"/>
                <a:ea typeface="맑은 고딕"/>
              </a:rPr>
              <a:t>(user)</a:t>
            </a:r>
            <a:r>
              <a:rPr lang="ko-KR" altLang="en-US">
                <a:latin typeface="맑은 고딕"/>
                <a:ea typeface="맑은 고딕"/>
              </a:rPr>
              <a:t> 화면 정의서</a:t>
            </a: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0B57624-3657-4423-98CB-A750B566B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940" y="3573016"/>
            <a:ext cx="3129930" cy="1800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작성자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: </a:t>
            </a:r>
            <a:r>
              <a:rPr lang="ko-KR" altLang="en-US" sz="1200" dirty="0" err="1">
                <a:solidFill>
                  <a:schemeClr val="tx1"/>
                </a:solidFill>
                <a:latin typeface="맑은 고딕"/>
                <a:ea typeface="맑은 고딕"/>
              </a:rPr>
              <a:t>변우중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 이정석</a:t>
            </a:r>
            <a:endParaRPr lang="en-US" altLang="ko-KR" sz="12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Version: 0.01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작성 기간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: 2022-08-03 ~</a:t>
            </a:r>
            <a:endParaRPr lang="ko-KR" altLang="en-US" sz="12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0897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직선 연결선 290"/>
          <p:cNvCxnSpPr>
            <a:cxnSpLocks/>
          </p:cNvCxnSpPr>
          <p:nvPr/>
        </p:nvCxnSpPr>
        <p:spPr>
          <a:xfrm>
            <a:off x="2144688" y="1271173"/>
            <a:ext cx="497305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973995" y="1307170"/>
            <a:ext cx="1738367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[1~4]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각종 약관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 및 내용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정책 관리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약관관리에서 등록된 내용 호출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 동의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여부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정책 관리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약관관리에서 설정된 내용 반영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모두 동의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체크 시 모든 체크 박스가 체크됨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체크 해제 시 모든 체크 박스가 체크 해제됨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Tx/>
              <a:buChar char="-"/>
            </a:pPr>
            <a:endParaRPr lang="ko-KR" altLang="en-US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버튼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동의 사항 체크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필수동의항목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동의 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정보 입력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 미동의 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(Alert 6-1),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처리방침 미동의 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(Alert 6-2),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 위탁 미동의 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(Alert  6-3)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팝업 호출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7-1</a:t>
            </a:r>
          </a:p>
          <a:p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123137" y="1049454"/>
            <a:ext cx="1035540" cy="1500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975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서비스 약관 동의</a:t>
            </a: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150077" y="1024190"/>
            <a:ext cx="585000" cy="585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82" name="타원 81"/>
          <p:cNvSpPr/>
          <p:nvPr/>
        </p:nvSpPr>
        <p:spPr>
          <a:xfrm>
            <a:off x="1150077" y="1860469"/>
            <a:ext cx="585000" cy="585000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41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1345029" y="1669973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03387" y="140397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271809" y="244298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256331" y="348750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764929" y="564643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217320" y="454665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4" name="Button"/>
          <p:cNvSpPr>
            <a:spLocks/>
          </p:cNvSpPr>
          <p:nvPr/>
        </p:nvSpPr>
        <p:spPr bwMode="auto">
          <a:xfrm>
            <a:off x="3926431" y="5846895"/>
            <a:ext cx="555750" cy="20317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다음</a:t>
            </a:r>
            <a:endParaRPr lang="en-US" sz="772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5" name="Button"/>
          <p:cNvSpPr>
            <a:spLocks/>
          </p:cNvSpPr>
          <p:nvPr/>
        </p:nvSpPr>
        <p:spPr bwMode="auto">
          <a:xfrm>
            <a:off x="4648872" y="5846895"/>
            <a:ext cx="555750" cy="203175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772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4404669" y="586073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5138795" y="586073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회원 가입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 약관 동의</a:t>
            </a:r>
          </a:p>
        </p:txBody>
      </p:sp>
      <p:sp>
        <p:nvSpPr>
          <p:cNvPr id="148" name="타원 147"/>
          <p:cNvSpPr/>
          <p:nvPr/>
        </p:nvSpPr>
        <p:spPr>
          <a:xfrm>
            <a:off x="1150077" y="2703704"/>
            <a:ext cx="585000" cy="585000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149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345029" y="2513209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5680" y="1409750"/>
            <a:ext cx="123303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서비스 이용 약관 동의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142574" y="1585416"/>
            <a:ext cx="4833381" cy="585000"/>
            <a:chOff x="1682712" y="1015957"/>
            <a:chExt cx="5948776" cy="900000"/>
          </a:xfrm>
        </p:grpSpPr>
        <p:sp>
          <p:nvSpPr>
            <p:cNvPr id="67" name="직사각형 66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73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20" name="Scrollbar" descr="&lt;SmartSettings&gt;&lt;SmartResize enabled=&quot;True&quot; minWidth=&quot;7&quot; minHeight=&quot;60&quot; /&gt;&lt;/SmartSettings&gt;"/>
            <p:cNvGrpSpPr/>
            <p:nvPr>
              <p:custDataLst>
                <p:tags r:id="rId83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21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84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3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85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86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137646" y="2205424"/>
            <a:ext cx="749503" cy="172483"/>
            <a:chOff x="554563" y="2592279"/>
            <a:chExt cx="922464" cy="212286"/>
          </a:xfrm>
        </p:grpSpPr>
        <p:sp>
          <p:nvSpPr>
            <p:cNvPr id="22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7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81"/>
              </p:custDataLst>
            </p:nvPr>
          </p:nvSpPr>
          <p:spPr>
            <a:xfrm>
              <a:off x="686120" y="2592279"/>
              <a:ext cx="790907" cy="212286"/>
            </a:xfrm>
            <a:prstGeom prst="rect">
              <a:avLst/>
            </a:prstGeom>
            <a:noFill/>
          </p:spPr>
          <p:txBody>
            <a:bodyPr wrap="none" lIns="59436" tIns="29718" rIns="59436" bIns="29718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필수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073095" y="2452510"/>
            <a:ext cx="1300356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처리방침 동의</a:t>
            </a:r>
          </a:p>
        </p:txBody>
      </p:sp>
      <p:grpSp>
        <p:nvGrpSpPr>
          <p:cNvPr id="229" name="그룹 228"/>
          <p:cNvGrpSpPr/>
          <p:nvPr/>
        </p:nvGrpSpPr>
        <p:grpSpPr>
          <a:xfrm>
            <a:off x="2142574" y="2620914"/>
            <a:ext cx="4833381" cy="585000"/>
            <a:chOff x="1682712" y="1015957"/>
            <a:chExt cx="5948776" cy="900000"/>
          </a:xfrm>
        </p:grpSpPr>
        <p:sp>
          <p:nvSpPr>
            <p:cNvPr id="230" name="직사각형 229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73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31" name="Scrollbar" descr="&lt;SmartSettings&gt;&lt;SmartResize enabled=&quot;True&quot; minWidth=&quot;7&quot; minHeight=&quot;60&quot; /&gt;&lt;/SmartSettings&gt;"/>
            <p:cNvGrpSpPr/>
            <p:nvPr>
              <p:custDataLst>
                <p:tags r:id="rId76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32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3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7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4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78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5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79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3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137646" y="3240484"/>
            <a:ext cx="749503" cy="172483"/>
            <a:chOff x="554563" y="2592279"/>
            <a:chExt cx="922464" cy="212286"/>
          </a:xfrm>
        </p:grpSpPr>
        <p:sp>
          <p:nvSpPr>
            <p:cNvPr id="23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3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74"/>
              </p:custDataLst>
            </p:nvPr>
          </p:nvSpPr>
          <p:spPr>
            <a:xfrm>
              <a:off x="686120" y="2592279"/>
              <a:ext cx="790907" cy="212286"/>
            </a:xfrm>
            <a:prstGeom prst="rect">
              <a:avLst/>
            </a:prstGeom>
            <a:noFill/>
          </p:spPr>
          <p:txBody>
            <a:bodyPr wrap="none" lIns="59436" tIns="29718" rIns="59436" bIns="29718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필수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3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069689" y="3487570"/>
            <a:ext cx="1300356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 위탁 동의</a:t>
            </a:r>
          </a:p>
        </p:txBody>
      </p:sp>
      <p:grpSp>
        <p:nvGrpSpPr>
          <p:cNvPr id="251" name="그룹 250"/>
          <p:cNvGrpSpPr/>
          <p:nvPr/>
        </p:nvGrpSpPr>
        <p:grpSpPr>
          <a:xfrm>
            <a:off x="2142574" y="3672393"/>
            <a:ext cx="4833381" cy="585000"/>
            <a:chOff x="1682712" y="1015957"/>
            <a:chExt cx="5948776" cy="900000"/>
          </a:xfrm>
        </p:grpSpPr>
        <p:sp>
          <p:nvSpPr>
            <p:cNvPr id="252" name="직사각형 251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73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53" name="Scrollbar" descr="&lt;SmartSettings&gt;&lt;SmartResize enabled=&quot;True&quot; minWidth=&quot;7&quot; minHeight=&quot;60&quot; /&gt;&lt;/SmartSettings&gt;"/>
            <p:cNvGrpSpPr/>
            <p:nvPr>
              <p:custDataLst>
                <p:tags r:id="rId69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54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5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0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6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71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7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72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5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2137646" y="4293538"/>
            <a:ext cx="749503" cy="172483"/>
            <a:chOff x="554563" y="2592279"/>
            <a:chExt cx="922464" cy="212286"/>
          </a:xfrm>
        </p:grpSpPr>
        <p:sp>
          <p:nvSpPr>
            <p:cNvPr id="25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6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0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7"/>
              </p:custDataLst>
            </p:nvPr>
          </p:nvSpPr>
          <p:spPr>
            <a:xfrm>
              <a:off x="686120" y="2592279"/>
              <a:ext cx="790907" cy="212286"/>
            </a:xfrm>
            <a:prstGeom prst="rect">
              <a:avLst/>
            </a:prstGeom>
            <a:noFill/>
          </p:spPr>
          <p:txBody>
            <a:bodyPr wrap="none" lIns="59436" tIns="29718" rIns="59436" bIns="29718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필수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2076108" y="4540624"/>
            <a:ext cx="123303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마케팅 정보 제공 동의</a:t>
            </a:r>
          </a:p>
        </p:txBody>
      </p:sp>
      <p:grpSp>
        <p:nvGrpSpPr>
          <p:cNvPr id="262" name="그룹 261"/>
          <p:cNvGrpSpPr/>
          <p:nvPr/>
        </p:nvGrpSpPr>
        <p:grpSpPr>
          <a:xfrm>
            <a:off x="2142574" y="4734867"/>
            <a:ext cx="4833381" cy="585000"/>
            <a:chOff x="1682712" y="1015957"/>
            <a:chExt cx="5948776" cy="900000"/>
          </a:xfrm>
        </p:grpSpPr>
        <p:sp>
          <p:nvSpPr>
            <p:cNvPr id="263" name="직사각형 262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73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64" name="Scrollbar" descr="&lt;SmartSettings&gt;&lt;SmartResize enabled=&quot;True&quot; minWidth=&quot;7&quot; minHeight=&quot;60&quot; /&gt;&lt;/SmartSettings&gt;"/>
            <p:cNvGrpSpPr/>
            <p:nvPr>
              <p:custDataLst>
                <p:tags r:id="rId62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65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6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63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7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64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8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65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6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2137646" y="5337956"/>
            <a:ext cx="749503" cy="172483"/>
            <a:chOff x="554563" y="2592279"/>
            <a:chExt cx="922464" cy="212286"/>
          </a:xfrm>
        </p:grpSpPr>
        <p:sp>
          <p:nvSpPr>
            <p:cNvPr id="27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1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0"/>
              </p:custDataLst>
            </p:nvPr>
          </p:nvSpPr>
          <p:spPr>
            <a:xfrm>
              <a:off x="686120" y="2592279"/>
              <a:ext cx="790907" cy="212286"/>
            </a:xfrm>
            <a:prstGeom prst="rect">
              <a:avLst/>
            </a:prstGeom>
            <a:noFill/>
          </p:spPr>
          <p:txBody>
            <a:bodyPr wrap="none" lIns="59436" tIns="29718" rIns="59436" bIns="29718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선택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7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2137646" y="5642685"/>
            <a:ext cx="680571" cy="185115"/>
            <a:chOff x="554563" y="2584506"/>
            <a:chExt cx="837626" cy="227834"/>
          </a:xfrm>
        </p:grpSpPr>
        <p:sp>
          <p:nvSpPr>
            <p:cNvPr id="27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5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57"/>
              </p:custDataLst>
            </p:nvPr>
          </p:nvSpPr>
          <p:spPr>
            <a:xfrm>
              <a:off x="686117" y="2584506"/>
              <a:ext cx="706072" cy="227834"/>
            </a:xfrm>
            <a:prstGeom prst="rect">
              <a:avLst/>
            </a:prstGeom>
            <a:noFill/>
          </p:spPr>
          <p:txBody>
            <a:bodyPr wrap="none" lIns="59436" tIns="29718" rIns="59436" bIns="29718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13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모두 동의</a:t>
              </a:r>
              <a:endParaRPr 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5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4722632" y="1351136"/>
            <a:ext cx="1960563" cy="1019895"/>
            <a:chOff x="595686" y="1261242"/>
            <a:chExt cx="3222246" cy="1354416"/>
          </a:xfrm>
        </p:grpSpPr>
        <p:sp>
          <p:nvSpPr>
            <p:cNvPr id="15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5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2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46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MONOTT </a:t>
              </a:r>
              <a:r>
                <a:rPr lang="ko-KR" alt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서비스 이용약관에</a:t>
              </a:r>
              <a:endParaRPr lang="en-US" altLang="ko-KR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동의해 주세요</a:t>
              </a:r>
              <a:r>
                <a:rPr lang="en-US" altLang="ko-KR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15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7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6-1</a:t>
              </a:r>
            </a:p>
          </p:txBody>
        </p:sp>
        <p:sp>
          <p:nvSpPr>
            <p:cNvPr id="154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55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160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6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157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159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grpSp>
        <p:nvGrpSpPr>
          <p:cNvPr id="17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4722632" y="2289610"/>
            <a:ext cx="1960563" cy="1019895"/>
            <a:chOff x="595686" y="1261242"/>
            <a:chExt cx="3222246" cy="1354416"/>
          </a:xfrm>
        </p:grpSpPr>
        <p:sp>
          <p:nvSpPr>
            <p:cNvPr id="17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4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0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5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1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개인정보 처리방침에</a:t>
              </a:r>
              <a:endParaRPr lang="en-US" altLang="ko-KR" sz="813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1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동의해 주세요</a:t>
              </a:r>
              <a:r>
                <a:rPr lang="en-US" altLang="ko-KR" sz="81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18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6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6-2</a:t>
              </a:r>
            </a:p>
          </p:txBody>
        </p:sp>
        <p:sp>
          <p:nvSpPr>
            <p:cNvPr id="18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83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188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4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185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6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18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grpSp>
        <p:nvGrpSpPr>
          <p:cNvPr id="19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4722632" y="3227898"/>
            <a:ext cx="1960563" cy="1019895"/>
            <a:chOff x="595686" y="1261242"/>
            <a:chExt cx="3222246" cy="1354416"/>
          </a:xfrm>
        </p:grpSpPr>
        <p:sp>
          <p:nvSpPr>
            <p:cNvPr id="193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94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4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1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개인정보 제</a:t>
              </a:r>
              <a:r>
                <a:rPr lang="en-US" altLang="ko-KR" sz="81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81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자 제공에</a:t>
              </a:r>
              <a:endParaRPr lang="en-US" altLang="ko-KR" sz="813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1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동의해 주세요</a:t>
              </a:r>
              <a:r>
                <a:rPr lang="en-US" altLang="ko-KR" sz="81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195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6-3</a:t>
              </a:r>
            </a:p>
          </p:txBody>
        </p:sp>
        <p:sp>
          <p:nvSpPr>
            <p:cNvPr id="196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97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202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8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199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0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201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grpSp>
        <p:nvGrpSpPr>
          <p:cNvPr id="20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4722632" y="4164301"/>
            <a:ext cx="1960563" cy="1019895"/>
            <a:chOff x="595686" y="1261242"/>
            <a:chExt cx="3222246" cy="1354416"/>
          </a:xfrm>
        </p:grpSpPr>
        <p:sp>
          <p:nvSpPr>
            <p:cNvPr id="20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8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81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회원 가입을 취소하시겠습니까</a:t>
              </a:r>
              <a:r>
                <a:rPr lang="en-US" altLang="ko-KR" sz="81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20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Confirm 7-1</a:t>
              </a:r>
            </a:p>
          </p:txBody>
        </p:sp>
        <p:sp>
          <p:nvSpPr>
            <p:cNvPr id="21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11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216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8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9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2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213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4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21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775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90579" y="1024190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입력 후 중복 확인 진행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대소문자 구별 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한글 및 특수기호 입력 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731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이메일을 입력하지 않은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다시 입력해 주세요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 중인 이메일인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이미 사용 중인 이메일입니다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생성 정책에 어긋나는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이메일 생성 규칙을 확인하고 중복 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사용 가능한 이메일입니다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확인 클릭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242568" y="666155"/>
            <a:ext cx="1703501" cy="234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94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94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208982" y="234297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&gt; </a:t>
            </a:r>
            <a:r>
              <a:rPr lang="ko-KR" altLang="en-US" dirty="0"/>
              <a:t>정보 입력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6312883" y="1767551"/>
            <a:ext cx="716863" cy="211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72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＊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필수 작성</a:t>
            </a:r>
          </a:p>
        </p:txBody>
      </p:sp>
      <p:sp>
        <p:nvSpPr>
          <p:cNvPr id="84" name="타원 83"/>
          <p:cNvSpPr/>
          <p:nvPr/>
        </p:nvSpPr>
        <p:spPr>
          <a:xfrm>
            <a:off x="1150077" y="1024190"/>
            <a:ext cx="585000" cy="585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85" name="타원 84"/>
          <p:cNvSpPr/>
          <p:nvPr/>
        </p:nvSpPr>
        <p:spPr>
          <a:xfrm>
            <a:off x="1150077" y="1860469"/>
            <a:ext cx="585000" cy="585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86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1345029" y="1669973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150077" y="2703704"/>
            <a:ext cx="585000" cy="585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88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345029" y="2513209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092840"/>
              </p:ext>
            </p:extLst>
          </p:nvPr>
        </p:nvGraphicFramePr>
        <p:xfrm>
          <a:off x="2053028" y="1961354"/>
          <a:ext cx="4973052" cy="1777165"/>
        </p:xfrm>
        <a:graphic>
          <a:graphicData uri="http://schemas.openxmlformats.org/drawingml/2006/table">
            <a:tbl>
              <a:tblPr firstRow="1" bandRow="1"/>
              <a:tblGrid>
                <a:gridCol w="647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5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16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8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이름</a:t>
                      </a:r>
                      <a:endParaRPr lang="en-US" sz="8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74295" marR="74295" marT="37148" marB="3714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  한글로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글자 이내로 입력해 주세요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sz="8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63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8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endParaRPr lang="en-US" sz="8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74295" marR="74295" marT="37148" marB="3714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                                    @ </a:t>
                      </a:r>
                      <a:endParaRPr lang="en-US" sz="8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40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8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비밀번호</a:t>
                      </a:r>
                    </a:p>
                  </a:txBody>
                  <a:tcPr marL="74295" marR="74295" marT="37148" marB="3714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  영문</a:t>
                      </a:r>
                      <a:r>
                        <a:rPr lang="en-US" altLang="ko-KR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ko-KR" altLang="en-US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숫자</a:t>
                      </a:r>
                      <a:r>
                        <a:rPr lang="en-US" altLang="ko-KR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특수문자를 조합하여</a:t>
                      </a:r>
                      <a:endParaRPr lang="en-US" altLang="ko-KR" sz="8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  8~20</a:t>
                      </a:r>
                      <a:r>
                        <a:rPr lang="ko-KR" altLang="en-US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자 이내로 입력</a:t>
                      </a:r>
                      <a:endParaRPr lang="en-US" sz="8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8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전화번호</a:t>
                      </a:r>
                    </a:p>
                    <a:p>
                      <a:pPr algn="l"/>
                      <a:endParaRPr lang="ko-KR" altLang="en-US" sz="8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74295" marR="74295" marT="37148" marB="3714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</a:t>
                      </a: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290754"/>
                  </a:ext>
                </a:extLst>
              </a:tr>
              <a:tr h="220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8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주소</a:t>
                      </a:r>
                      <a:endParaRPr lang="ko-KR" altLang="en-US" sz="8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74295" marR="74295" marT="37148" marB="3714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656716"/>
                  </a:ext>
                </a:extLst>
              </a:tr>
            </a:tbl>
          </a:graphicData>
        </a:graphic>
      </p:graphicFrame>
      <p:sp>
        <p:nvSpPr>
          <p:cNvPr id="54" name="직사각형 53"/>
          <p:cNvSpPr>
            <a:spLocks noChangeArrowheads="1"/>
          </p:cNvSpPr>
          <p:nvPr/>
        </p:nvSpPr>
        <p:spPr bwMode="auto">
          <a:xfrm>
            <a:off x="2905274" y="2052741"/>
            <a:ext cx="1074391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731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4" name="Button"/>
          <p:cNvSpPr>
            <a:spLocks/>
          </p:cNvSpPr>
          <p:nvPr/>
        </p:nvSpPr>
        <p:spPr bwMode="auto">
          <a:xfrm>
            <a:off x="6395299" y="2514273"/>
            <a:ext cx="555750" cy="195975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72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중복 확인</a:t>
            </a:r>
            <a:endParaRPr lang="en-US" sz="772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6" name="직사각형 95"/>
          <p:cNvSpPr>
            <a:spLocks noChangeArrowheads="1"/>
          </p:cNvSpPr>
          <p:nvPr/>
        </p:nvSpPr>
        <p:spPr bwMode="auto">
          <a:xfrm>
            <a:off x="2920684" y="2881577"/>
            <a:ext cx="1074391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97" name="직사각형 96"/>
          <p:cNvSpPr>
            <a:spLocks noChangeArrowheads="1"/>
          </p:cNvSpPr>
          <p:nvPr/>
        </p:nvSpPr>
        <p:spPr bwMode="auto">
          <a:xfrm>
            <a:off x="4094019" y="2879911"/>
            <a:ext cx="1074391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확인</a:t>
            </a:r>
          </a:p>
        </p:txBody>
      </p:sp>
      <p:grpSp>
        <p:nvGrpSpPr>
          <p:cNvPr id="9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605914" y="3929583"/>
            <a:ext cx="3511477" cy="172483"/>
            <a:chOff x="554563" y="2592280"/>
            <a:chExt cx="4321815" cy="212286"/>
          </a:xfrm>
        </p:grpSpPr>
        <p:sp>
          <p:nvSpPr>
            <p:cNvPr id="9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0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686121" y="2592280"/>
              <a:ext cx="4190257" cy="212286"/>
            </a:xfrm>
            <a:prstGeom prst="rect">
              <a:avLst/>
            </a:prstGeom>
            <a:noFill/>
          </p:spPr>
          <p:txBody>
            <a:bodyPr wrap="none" lIns="59436" tIns="29718" rIns="59436" bIns="29718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메일 수신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이벤트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신상 컨텐츠 등 고객님께 혜택이 되는 소식을 알려드립니다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.)</a:t>
              </a:r>
            </a:p>
          </p:txBody>
        </p:sp>
        <p:sp>
          <p:nvSpPr>
            <p:cNvPr id="10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2" name="직사각형 101"/>
          <p:cNvSpPr>
            <a:spLocks noChangeArrowheads="1"/>
          </p:cNvSpPr>
          <p:nvPr/>
        </p:nvSpPr>
        <p:spPr bwMode="auto">
          <a:xfrm>
            <a:off x="2912418" y="2497520"/>
            <a:ext cx="1074391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731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3" name="직사각형 102"/>
          <p:cNvSpPr>
            <a:spLocks noChangeArrowheads="1"/>
          </p:cNvSpPr>
          <p:nvPr/>
        </p:nvSpPr>
        <p:spPr bwMode="auto">
          <a:xfrm>
            <a:off x="4213161" y="2497520"/>
            <a:ext cx="1074391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731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04" name="Drop-Down Box" descr="&lt;SmartSettings&gt;&lt;SmartResize enabled=&quot;True&quot; minWidth=&quot;18&quot; minHeight=&quot;7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351564" y="2497637"/>
            <a:ext cx="883143" cy="213159"/>
            <a:chOff x="595685" y="1605685"/>
            <a:chExt cx="1376944" cy="263904"/>
          </a:xfrm>
          <a:solidFill>
            <a:srgbClr val="FFFFFF"/>
          </a:solidFill>
        </p:grpSpPr>
        <p:sp>
          <p:nvSpPr>
            <p:cNvPr id="105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5" y="1611675"/>
              <a:ext cx="1157872" cy="2503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41275" rIns="74295" bIns="4127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직접 입력</a:t>
              </a:r>
              <a:endParaRPr lang="en-US" sz="772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6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753556" y="1605685"/>
              <a:ext cx="219073" cy="263904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7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6" name="타원 115"/>
          <p:cNvSpPr/>
          <p:nvPr/>
        </p:nvSpPr>
        <p:spPr>
          <a:xfrm>
            <a:off x="1878505" y="249901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1877528" y="284171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4113939" y="431366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1878505" y="20693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8" name="Button"/>
          <p:cNvSpPr>
            <a:spLocks/>
          </p:cNvSpPr>
          <p:nvPr/>
        </p:nvSpPr>
        <p:spPr bwMode="auto">
          <a:xfrm>
            <a:off x="4265528" y="4435167"/>
            <a:ext cx="545041" cy="20475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273505" y="431366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144" name="직선 연결선 143"/>
          <p:cNvCxnSpPr>
            <a:cxnSpLocks/>
          </p:cNvCxnSpPr>
          <p:nvPr/>
        </p:nvCxnSpPr>
        <p:spPr>
          <a:xfrm>
            <a:off x="2144688" y="1271173"/>
            <a:ext cx="497305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2123137" y="1049454"/>
            <a:ext cx="1203856" cy="1500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975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가입 정보 입력</a:t>
            </a: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0D182482-AFE3-1DDA-191F-F2E82690FD71}"/>
              </a:ext>
            </a:extLst>
          </p:cNvPr>
          <p:cNvSpPr>
            <a:spLocks/>
          </p:cNvSpPr>
          <p:nvPr/>
        </p:nvSpPr>
        <p:spPr bwMode="auto">
          <a:xfrm>
            <a:off x="3437049" y="4435167"/>
            <a:ext cx="545041" cy="20475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  <a:endParaRPr 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F5DABC9-B7BF-1E14-6DAC-741AA6D0EECA}"/>
              </a:ext>
            </a:extLst>
          </p:cNvPr>
          <p:cNvSpPr/>
          <p:nvPr/>
        </p:nvSpPr>
        <p:spPr>
          <a:xfrm>
            <a:off x="6234707" y="233569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66E808-68B6-9BD8-F300-2D27D268E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421" y="3252787"/>
            <a:ext cx="1309129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731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F2A047-1ECE-7DF6-0BC3-D41ADF6AF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421" y="3518494"/>
            <a:ext cx="2437143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731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4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37539B3-1735-4B87-E977-2176080EF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20" y="1175243"/>
            <a:ext cx="4464278" cy="3535510"/>
          </a:xfrm>
          <a:prstGeom prst="rect">
            <a:avLst/>
          </a:prstGeom>
          <a:noFill/>
        </p:spPr>
      </p:pic>
      <p:sp>
        <p:nvSpPr>
          <p:cNvPr id="22" name="직사각형 21"/>
          <p:cNvSpPr/>
          <p:nvPr/>
        </p:nvSpPr>
        <p:spPr>
          <a:xfrm>
            <a:off x="7887412" y="1175243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[1-1] </a:t>
            </a:r>
            <a:r>
              <a:rPr lang="ko-KR" altLang="en-US" sz="731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이전</a:t>
            </a:r>
            <a:r>
              <a:rPr lang="en-US" altLang="ko-KR" sz="731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731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회원가입 정보 입력 창에서 확인 버튼 클릭 시 </a:t>
            </a:r>
            <a:endParaRPr lang="en-US" altLang="ko-KR" sz="731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입력 정보 검증 진행</a:t>
            </a:r>
            <a:r>
              <a:rPr lang="en-US" altLang="ko-KR" sz="73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[1-1] </a:t>
            </a:r>
            <a:r>
              <a:rPr lang="ko-KR" altLang="en-US" sz="73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표 참고</a:t>
            </a:r>
            <a:endParaRPr lang="en-US" altLang="ko-KR" sz="73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※ </a:t>
            </a:r>
            <a:r>
              <a:rPr lang="ko-KR" altLang="en-US" sz="731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개인정보 전송구간 </a:t>
            </a:r>
            <a:r>
              <a:rPr lang="en-US" altLang="ko-KR" sz="731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SSL </a:t>
            </a:r>
            <a:r>
              <a:rPr lang="ko-KR" altLang="en-US" sz="731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적용</a:t>
            </a:r>
            <a:endParaRPr lang="en-US" altLang="ko-KR" sz="73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242568" y="666155"/>
            <a:ext cx="1703501" cy="234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94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94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&gt; </a:t>
            </a:r>
            <a:r>
              <a:rPr lang="ko-KR" altLang="en-US" dirty="0"/>
              <a:t>정보 입력</a:t>
            </a:r>
          </a:p>
        </p:txBody>
      </p:sp>
      <p:sp>
        <p:nvSpPr>
          <p:cNvPr id="84" name="타원 83"/>
          <p:cNvSpPr/>
          <p:nvPr/>
        </p:nvSpPr>
        <p:spPr>
          <a:xfrm>
            <a:off x="1150077" y="1024190"/>
            <a:ext cx="585000" cy="585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85" name="타원 84"/>
          <p:cNvSpPr/>
          <p:nvPr/>
        </p:nvSpPr>
        <p:spPr>
          <a:xfrm>
            <a:off x="1150077" y="1860469"/>
            <a:ext cx="585000" cy="585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86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1345029" y="1669973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150077" y="2703704"/>
            <a:ext cx="585000" cy="585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88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345029" y="2513209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43779"/>
              </p:ext>
            </p:extLst>
          </p:nvPr>
        </p:nvGraphicFramePr>
        <p:xfrm>
          <a:off x="2064107" y="3083492"/>
          <a:ext cx="4893950" cy="2105350"/>
        </p:xfrm>
        <a:graphic>
          <a:graphicData uri="http://schemas.openxmlformats.org/drawingml/2006/table">
            <a:tbl>
              <a:tblPr/>
              <a:tblGrid>
                <a:gridCol w="16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3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예측 </a:t>
                      </a: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Action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Message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클릭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입력하지 않음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입력해 주세요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72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입력하지 않았거나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영문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숫자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특수기호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이상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입력함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작성 정책에 맞게 입력해 주세요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이메일을 입력하지 않음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주소를 입력해 주세요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입력하지 않음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입력해 주세요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생성 규칙에 어긋남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생성 규칙에 맞게 다시 입력해 주세요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7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비밀번호가 다름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비밀번호가 일치하지 않습니다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다시 입력해 주세요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 형식에 어긋남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주소를 형식에 맞게 입력해 주세요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수신여부를 선택하지 않음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수신여부를 선택해 주세요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00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항목을 모두 정상 등록함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9250" marR="29250" marT="645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회원가입이 완료 되었습니다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회원가입에 감사 드리며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 로그인 후 이용해 해주세요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29250" marR="29250" marT="773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1850697" y="304791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r>
              <a:rPr lang="en-US" altLang="ko-KR" sz="894" spc="-12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-</a:t>
            </a: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823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38254" y="1124474"/>
            <a:ext cx="1726489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algn="ctr"/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본인인증 팝업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본인인증 방법을 선택할 수 있는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팝업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아이핀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휴대폰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 중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선택하여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페이지에 작성된 이름과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본인인증 시 확인되는 이름이 일치할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때만 가입가능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아이핀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731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-PIN)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 버튼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아이핀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-PIN)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 연동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휴대폰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 버튼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휴대폰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 연동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본인인증 후 이름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비교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시 작성된 이름과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본인인증 시 확인되는 이름 비교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일치하는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Alert 4-1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일치하지 않은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Alert 4-2</a:t>
            </a:r>
          </a:p>
          <a:p>
            <a:pPr marL="139303" indent="-139303">
              <a:buFontTx/>
              <a:buChar char="-"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팝업 닫힘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303" indent="-139303">
              <a:buFontTx/>
              <a:buChar char="-"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295274" y="1443486"/>
            <a:ext cx="4003376" cy="12249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본인 인증 방법을 선택하세요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오픈 숍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상품 구매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상품 판매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가입을 위해 본인 인증을 진행합니다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회원 가입 화면에서 작성한 이름과 본인 인증 시 확인되는 이름이 동일해야 합니다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2846" y="3062118"/>
            <a:ext cx="1412420" cy="189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7545" y="3486862"/>
            <a:ext cx="1500051" cy="186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직사각형 118"/>
          <p:cNvSpPr>
            <a:spLocks noChangeArrowheads="1"/>
          </p:cNvSpPr>
          <p:nvPr/>
        </p:nvSpPr>
        <p:spPr bwMode="auto">
          <a:xfrm>
            <a:off x="3563437" y="5509911"/>
            <a:ext cx="1764751" cy="31785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회원 가입 정보로 작성한 이름과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algn="ctr" latinLnBrk="0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본인 인증 시 확인되는 이름을 비교</a:t>
            </a:r>
          </a:p>
        </p:txBody>
      </p:sp>
      <p:sp>
        <p:nvSpPr>
          <p:cNvPr id="202" name="Button"/>
          <p:cNvSpPr>
            <a:spLocks/>
          </p:cNvSpPr>
          <p:nvPr/>
        </p:nvSpPr>
        <p:spPr bwMode="auto">
          <a:xfrm>
            <a:off x="3022286" y="2106980"/>
            <a:ext cx="1170000" cy="204750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아이핀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(i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-PIN)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인증 </a:t>
            </a:r>
          </a:p>
        </p:txBody>
      </p:sp>
      <p:sp>
        <p:nvSpPr>
          <p:cNvPr id="203" name="Button"/>
          <p:cNvSpPr>
            <a:spLocks/>
          </p:cNvSpPr>
          <p:nvPr/>
        </p:nvSpPr>
        <p:spPr bwMode="auto">
          <a:xfrm>
            <a:off x="4354334" y="2106980"/>
            <a:ext cx="1170000" cy="204750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휴대폰</a:t>
            </a:r>
            <a:r>
              <a:rPr lang="en-US" altLang="ko-KR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813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인증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3827625" y="145452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117935" y="212160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449853" y="212160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회원 가입 </a:t>
            </a:r>
            <a:r>
              <a:rPr lang="en-US" altLang="ko-KR" dirty="0">
                <a:solidFill>
                  <a:schemeClr val="bg1"/>
                </a:solidFill>
              </a:rPr>
              <a:t>&gt; </a:t>
            </a:r>
            <a:r>
              <a:rPr lang="ko-KR" altLang="en-US" dirty="0">
                <a:solidFill>
                  <a:schemeClr val="bg1"/>
                </a:solidFill>
              </a:rPr>
              <a:t>본인 인증</a:t>
            </a:r>
          </a:p>
        </p:txBody>
      </p:sp>
      <p:sp>
        <p:nvSpPr>
          <p:cNvPr id="98" name="Button"/>
          <p:cNvSpPr>
            <a:spLocks/>
          </p:cNvSpPr>
          <p:nvPr/>
        </p:nvSpPr>
        <p:spPr bwMode="auto">
          <a:xfrm>
            <a:off x="4002003" y="2389908"/>
            <a:ext cx="585000" cy="20475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772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2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766324" y="3230042"/>
            <a:ext cx="1960563" cy="1135063"/>
            <a:chOff x="595686" y="1261242"/>
            <a:chExt cx="3222246" cy="1354417"/>
          </a:xfrm>
        </p:grpSpPr>
        <p:sp>
          <p:nvSpPr>
            <p:cNvPr id="12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6" y="1491738"/>
              <a:ext cx="3222246" cy="854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7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7"/>
              </p:custDataLst>
            </p:nvPr>
          </p:nvSpPr>
          <p:spPr>
            <a:xfrm>
              <a:off x="1329298" y="1607299"/>
              <a:ext cx="2349393" cy="548217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회원가입이 완료되었습니다</a:t>
              </a:r>
              <a:r>
                <a:rPr lang="en-US" altLang="ko-KR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r>
                <a:rPr lang="ko-KR" alt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로그인 후 이용해 주세요</a:t>
              </a:r>
              <a:r>
                <a:rPr lang="en-US" altLang="ko-KR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2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6" y="1261242"/>
              <a:ext cx="3222246" cy="2304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4-1 (</a:t>
              </a:r>
              <a:r>
                <a:rPr lang="ko-KR" alt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일치</a:t>
              </a:r>
              <a:r>
                <a:rPr lang="en-US" altLang="ko-KR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3536324" y="1330317"/>
              <a:ext cx="131434" cy="9234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30" name="Icons"/>
            <p:cNvGrpSpPr/>
            <p:nvPr/>
          </p:nvGrpSpPr>
          <p:grpSpPr>
            <a:xfrm>
              <a:off x="711135" y="1566564"/>
              <a:ext cx="732573" cy="475474"/>
              <a:chOff x="711135" y="1566564"/>
              <a:chExt cx="732573" cy="475474"/>
            </a:xfrm>
          </p:grpSpPr>
          <p:sp>
            <p:nvSpPr>
              <p:cNvPr id="135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711135" y="1566564"/>
                <a:ext cx="529973" cy="38323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6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833178" y="1658031"/>
                <a:ext cx="610530" cy="383238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7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872397" y="1658031"/>
                <a:ext cx="532095" cy="383238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872396" y="1657260"/>
                <a:ext cx="532097" cy="38477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1" name="Buttons"/>
            <p:cNvGrpSpPr/>
            <p:nvPr/>
          </p:nvGrpSpPr>
          <p:grpSpPr>
            <a:xfrm>
              <a:off x="773764" y="2001034"/>
              <a:ext cx="2837470" cy="614625"/>
              <a:chOff x="773764" y="2001034"/>
              <a:chExt cx="2837470" cy="614625"/>
            </a:xfrm>
          </p:grpSpPr>
          <p:sp>
            <p:nvSpPr>
              <p:cNvPr id="132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725847" y="2001034"/>
                <a:ext cx="885387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727718" y="2382603"/>
                <a:ext cx="885389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134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773764" y="2382603"/>
                <a:ext cx="885389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grpSp>
        <p:nvGrpSpPr>
          <p:cNvPr id="13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766324" y="4224653"/>
            <a:ext cx="1960563" cy="1135063"/>
            <a:chOff x="595686" y="1261242"/>
            <a:chExt cx="3222246" cy="1354417"/>
          </a:xfrm>
        </p:grpSpPr>
        <p:sp>
          <p:nvSpPr>
            <p:cNvPr id="14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491738"/>
              <a:ext cx="3222246" cy="854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1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"/>
              </p:custDataLst>
            </p:nvPr>
          </p:nvSpPr>
          <p:spPr>
            <a:xfrm>
              <a:off x="1329298" y="1607299"/>
              <a:ext cx="2349393" cy="548217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가입 정보에 입력한 이름과 일치하지 않습니다</a:t>
              </a:r>
              <a:r>
                <a:rPr lang="en-US" altLang="ko-KR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4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6" y="1261242"/>
              <a:ext cx="3222246" cy="2304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4-2 (</a:t>
              </a:r>
              <a:r>
                <a:rPr lang="ko-KR" alt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불일치</a:t>
              </a:r>
              <a:r>
                <a:rPr lang="en-US" altLang="ko-KR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3536324" y="1330317"/>
              <a:ext cx="131434" cy="9234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44" name="Icons"/>
            <p:cNvGrpSpPr/>
            <p:nvPr/>
          </p:nvGrpSpPr>
          <p:grpSpPr>
            <a:xfrm>
              <a:off x="711135" y="1566564"/>
              <a:ext cx="732573" cy="475474"/>
              <a:chOff x="711135" y="1566564"/>
              <a:chExt cx="732573" cy="475474"/>
            </a:xfrm>
          </p:grpSpPr>
          <p:sp>
            <p:nvSpPr>
              <p:cNvPr id="149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1135" y="1566564"/>
                <a:ext cx="529973" cy="38323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33178" y="1658031"/>
                <a:ext cx="610530" cy="383238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72397" y="1658031"/>
                <a:ext cx="532095" cy="383238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72396" y="1657260"/>
                <a:ext cx="532097" cy="38477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" name="Buttons"/>
            <p:cNvGrpSpPr/>
            <p:nvPr/>
          </p:nvGrpSpPr>
          <p:grpSpPr>
            <a:xfrm>
              <a:off x="773764" y="2001034"/>
              <a:ext cx="2837470" cy="614625"/>
              <a:chOff x="773764" y="2001034"/>
              <a:chExt cx="2837470" cy="614625"/>
            </a:xfrm>
          </p:grpSpPr>
          <p:sp>
            <p:nvSpPr>
              <p:cNvPr id="146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725847" y="2001034"/>
                <a:ext cx="885387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727718" y="2382603"/>
                <a:ext cx="885389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148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73764" y="2382603"/>
                <a:ext cx="885389" cy="2330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54" name="화살표: 아래쪽 153"/>
          <p:cNvSpPr/>
          <p:nvPr/>
        </p:nvSpPr>
        <p:spPr bwMode="auto">
          <a:xfrm rot="16200000">
            <a:off x="4382692" y="4041993"/>
            <a:ext cx="225791" cy="25530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화살표: 아래쪽 154"/>
          <p:cNvSpPr/>
          <p:nvPr/>
        </p:nvSpPr>
        <p:spPr bwMode="auto">
          <a:xfrm>
            <a:off x="3055434" y="2723549"/>
            <a:ext cx="225791" cy="25530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4525696" y="240952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3461668" y="558108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0" name="직선 연결선 159"/>
          <p:cNvCxnSpPr>
            <a:cxnSpLocks/>
          </p:cNvCxnSpPr>
          <p:nvPr/>
        </p:nvCxnSpPr>
        <p:spPr>
          <a:xfrm>
            <a:off x="2144688" y="1271173"/>
            <a:ext cx="497305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>
            <a:off x="2123137" y="1049454"/>
            <a:ext cx="1203856" cy="1500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975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가입 정보 입력</a:t>
            </a: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50077" y="1024190"/>
            <a:ext cx="585000" cy="585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54" name="타원 53"/>
          <p:cNvSpPr/>
          <p:nvPr/>
        </p:nvSpPr>
        <p:spPr>
          <a:xfrm>
            <a:off x="1150077" y="1860469"/>
            <a:ext cx="585000" cy="585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55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345029" y="1669973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150077" y="2703704"/>
            <a:ext cx="585000" cy="585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813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13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57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345029" y="2513209"/>
            <a:ext cx="175351" cy="9911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13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35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AD850BC-F4EE-1330-1593-A618B4A946F0}"/>
              </a:ext>
            </a:extLst>
          </p:cNvPr>
          <p:cNvSpPr/>
          <p:nvPr/>
        </p:nvSpPr>
        <p:spPr bwMode="auto">
          <a:xfrm>
            <a:off x="-1908" y="318387"/>
            <a:ext cx="7742557" cy="653882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en-US" altLang="ko-KR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로그인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85FDD-4334-0A7B-00D1-01DA775DA6A4}"/>
              </a:ext>
            </a:extLst>
          </p:cNvPr>
          <p:cNvSpPr txBox="1"/>
          <p:nvPr/>
        </p:nvSpPr>
        <p:spPr>
          <a:xfrm>
            <a:off x="2005330" y="1607548"/>
            <a:ext cx="353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>
                <a:solidFill>
                  <a:schemeClr val="bg1"/>
                </a:solidFill>
                <a:ea typeface="맑은 고딕"/>
              </a:rPr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A9A4E-CD7E-5CA2-0F31-47FCFD7A9576}"/>
              </a:ext>
            </a:extLst>
          </p:cNvPr>
          <p:cNvSpPr txBox="1"/>
          <p:nvPr/>
        </p:nvSpPr>
        <p:spPr>
          <a:xfrm>
            <a:off x="2007340" y="2045893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로그인을 하시면 </a:t>
            </a:r>
            <a:r>
              <a:rPr lang="ko-KR" altLang="en-US" sz="700" err="1">
                <a:solidFill>
                  <a:schemeClr val="bg1">
                    <a:lumMod val="65000"/>
                  </a:schemeClr>
                </a:solidFill>
                <a:ea typeface="맑은 고딕"/>
              </a:rPr>
              <a:t>MoNoTT가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 제공하는 다양한 서비스를 이용하실 수 있습니다.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3AD745-42FF-4094-0FF6-B1CA81A7DD52}"/>
              </a:ext>
            </a:extLst>
          </p:cNvPr>
          <p:cNvSpPr/>
          <p:nvPr/>
        </p:nvSpPr>
        <p:spPr bwMode="auto">
          <a:xfrm>
            <a:off x="2105025" y="2345871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>
                <a:ea typeface="맑은 고딕"/>
              </a:rPr>
              <a:t>이메일 주소 또는 아이디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772862-2162-3A43-91EB-5120EC67E332}"/>
              </a:ext>
            </a:extLst>
          </p:cNvPr>
          <p:cNvSpPr/>
          <p:nvPr/>
        </p:nvSpPr>
        <p:spPr bwMode="auto">
          <a:xfrm>
            <a:off x="2105025" y="2727078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>
                <a:ea typeface="맑은 고딕"/>
              </a:rPr>
              <a:t>비밀번호</a:t>
            </a:r>
            <a:endParaRPr lang="ko-KR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3AEE2C-F824-B8A7-57E3-8E6B65BB9815}"/>
              </a:ext>
            </a:extLst>
          </p:cNvPr>
          <p:cNvSpPr/>
          <p:nvPr/>
        </p:nvSpPr>
        <p:spPr bwMode="auto">
          <a:xfrm>
            <a:off x="2105025" y="3108325"/>
            <a:ext cx="82550" cy="952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8201CC-73BE-6D6C-BEF3-8618307DCB80}"/>
              </a:ext>
            </a:extLst>
          </p:cNvPr>
          <p:cNvSpPr txBox="1"/>
          <p:nvPr/>
        </p:nvSpPr>
        <p:spPr>
          <a:xfrm>
            <a:off x="2144261" y="3075784"/>
            <a:ext cx="667946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아이디 저장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8580F2-F851-A71D-6A98-D64E0ED18B22}"/>
              </a:ext>
            </a:extLst>
          </p:cNvPr>
          <p:cNvSpPr txBox="1"/>
          <p:nvPr/>
        </p:nvSpPr>
        <p:spPr>
          <a:xfrm>
            <a:off x="2876494" y="3075784"/>
            <a:ext cx="667946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자동 로그인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59A651-E0E0-9909-3706-DF6ED8817326}"/>
              </a:ext>
            </a:extLst>
          </p:cNvPr>
          <p:cNvSpPr/>
          <p:nvPr/>
        </p:nvSpPr>
        <p:spPr bwMode="auto">
          <a:xfrm>
            <a:off x="2837259" y="3108324"/>
            <a:ext cx="82550" cy="952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4C02C40-0867-6811-F780-80CDCC772DDB}"/>
              </a:ext>
            </a:extLst>
          </p:cNvPr>
          <p:cNvSpPr/>
          <p:nvPr/>
        </p:nvSpPr>
        <p:spPr bwMode="auto">
          <a:xfrm>
            <a:off x="2936081" y="3374796"/>
            <a:ext cx="1497805" cy="295274"/>
          </a:xfrm>
          <a:prstGeom prst="roundRect">
            <a:avLst/>
          </a:prstGeom>
          <a:solidFill>
            <a:schemeClr val="accent4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ea typeface="맑은 고딕"/>
              </a:rPr>
              <a:t>로그인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9B5677-DA81-6CBE-C1FB-4EF9B94907AD}"/>
              </a:ext>
            </a:extLst>
          </p:cNvPr>
          <p:cNvSpPr txBox="1"/>
          <p:nvPr/>
        </p:nvSpPr>
        <p:spPr>
          <a:xfrm>
            <a:off x="2894354" y="3781540"/>
            <a:ext cx="1584727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아직 회원이 </a:t>
            </a:r>
            <a:r>
              <a:rPr lang="ko-KR" altLang="en-US" sz="700" err="1">
                <a:solidFill>
                  <a:schemeClr val="bg1">
                    <a:lumMod val="65000"/>
                  </a:schemeClr>
                </a:solidFill>
                <a:ea typeface="맑은 고딕"/>
              </a:rPr>
              <a:t>아니신가요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? </a:t>
            </a:r>
            <a:r>
              <a:rPr lang="ko-KR" altLang="en-US" sz="700" b="1">
                <a:solidFill>
                  <a:schemeClr val="bg1">
                    <a:lumMod val="85000"/>
                  </a:schemeClr>
                </a:solidFill>
                <a:ea typeface="맑은 고딕"/>
              </a:rPr>
              <a:t>회원가입</a:t>
            </a:r>
          </a:p>
        </p:txBody>
      </p:sp>
      <p:pic>
        <p:nvPicPr>
          <p:cNvPr id="39" name="그림 39">
            <a:extLst>
              <a:ext uri="{FF2B5EF4-FFF2-40B4-BE49-F238E27FC236}">
                <a16:creationId xmlns:a16="http://schemas.microsoft.com/office/drawing/2014/main" id="{E31ED8BF-6A14-76E5-2790-24B35B5C8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064" y="4881801"/>
            <a:ext cx="306807" cy="288925"/>
          </a:xfrm>
          <a:prstGeom prst="rect">
            <a:avLst/>
          </a:prstGeom>
        </p:spPr>
      </p:pic>
      <p:pic>
        <p:nvPicPr>
          <p:cNvPr id="40" name="그림 41">
            <a:extLst>
              <a:ext uri="{FF2B5EF4-FFF2-40B4-BE49-F238E27FC236}">
                <a16:creationId xmlns:a16="http://schemas.microsoft.com/office/drawing/2014/main" id="{D97CD1D0-9354-273A-90B4-1472D9EE6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393" y="4885135"/>
            <a:ext cx="306917" cy="282575"/>
          </a:xfrm>
          <a:prstGeom prst="rect">
            <a:avLst/>
          </a:prstGeom>
        </p:spPr>
      </p:pic>
      <p:pic>
        <p:nvPicPr>
          <p:cNvPr id="42" name="그림 42">
            <a:extLst>
              <a:ext uri="{FF2B5EF4-FFF2-40B4-BE49-F238E27FC236}">
                <a16:creationId xmlns:a16="http://schemas.microsoft.com/office/drawing/2014/main" id="{06C03D0D-D0DA-19E5-5879-61900C5A1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966" y="4889237"/>
            <a:ext cx="306917" cy="283634"/>
          </a:xfrm>
          <a:prstGeom prst="rect">
            <a:avLst/>
          </a:prstGeom>
        </p:spPr>
      </p:pic>
      <p:pic>
        <p:nvPicPr>
          <p:cNvPr id="43" name="그림 43">
            <a:extLst>
              <a:ext uri="{FF2B5EF4-FFF2-40B4-BE49-F238E27FC236}">
                <a16:creationId xmlns:a16="http://schemas.microsoft.com/office/drawing/2014/main" id="{C7255393-ECB6-9ECA-FF91-41CAB5DE9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250" y="4889501"/>
            <a:ext cx="303742" cy="2857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4354750-DA59-1AD9-5F2E-27BE81AA735A}"/>
              </a:ext>
            </a:extLst>
          </p:cNvPr>
          <p:cNvSpPr txBox="1"/>
          <p:nvPr/>
        </p:nvSpPr>
        <p:spPr>
          <a:xfrm>
            <a:off x="2103434" y="4577067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다른 </a:t>
            </a:r>
            <a:r>
              <a:rPr lang="ko-KR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SNS</a:t>
            </a:r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계정으로도</a:t>
            </a:r>
            <a:r>
              <a:rPr lang="ko-KR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간편하게 가입하여 서비스를 이용하실 수 있습니다.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9E912F-15D7-D09A-AF31-C0298E9CD348}"/>
              </a:ext>
            </a:extLst>
          </p:cNvPr>
          <p:cNvSpPr txBox="1"/>
          <p:nvPr/>
        </p:nvSpPr>
        <p:spPr>
          <a:xfrm>
            <a:off x="3134180" y="3938872"/>
            <a:ext cx="13193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solidFill>
                  <a:schemeClr val="bg1">
                    <a:lumMod val="65000"/>
                  </a:schemeClr>
                </a:solidFill>
                <a:ea typeface="맑은 고딕"/>
              </a:rPr>
              <a:t>아이디 찾기 | 비밀번호 찾기</a:t>
            </a:r>
            <a:endParaRPr lang="ko-KR" altLang="en-US" sz="600" b="1">
              <a:solidFill>
                <a:schemeClr val="bg1">
                  <a:lumMod val="65000"/>
                </a:schemeClr>
              </a:solidFill>
              <a:ea typeface="맑은 고딕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D764FD4-92F4-3D6C-6A30-34F83D0618A5}"/>
              </a:ext>
            </a:extLst>
          </p:cNvPr>
          <p:cNvCxnSpPr/>
          <p:nvPr/>
        </p:nvCxnSpPr>
        <p:spPr>
          <a:xfrm>
            <a:off x="2033953" y="4497368"/>
            <a:ext cx="326780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49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AD850BC-F4EE-1330-1593-A618B4A946F0}"/>
              </a:ext>
            </a:extLst>
          </p:cNvPr>
          <p:cNvSpPr/>
          <p:nvPr/>
        </p:nvSpPr>
        <p:spPr bwMode="auto">
          <a:xfrm>
            <a:off x="-1908" y="318387"/>
            <a:ext cx="7742557" cy="653882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회원가입</a:t>
            </a:r>
            <a:endParaRPr lang="en-US" altLang="ko-KR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회원가입</a:t>
            </a:r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0281F77-D10A-23EA-084A-B6181E5AB6BD}"/>
              </a:ext>
            </a:extLst>
          </p:cNvPr>
          <p:cNvGrpSpPr/>
          <p:nvPr/>
        </p:nvGrpSpPr>
        <p:grpSpPr>
          <a:xfrm>
            <a:off x="2033953" y="4769558"/>
            <a:ext cx="3428239" cy="1901492"/>
            <a:chOff x="2033953" y="4380943"/>
            <a:chExt cx="3428239" cy="190149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4C02C40-0867-6811-F780-80CDCC772DDB}"/>
                </a:ext>
              </a:extLst>
            </p:cNvPr>
            <p:cNvSpPr/>
            <p:nvPr/>
          </p:nvSpPr>
          <p:spPr bwMode="auto">
            <a:xfrm>
              <a:off x="2943411" y="4797272"/>
              <a:ext cx="1497805" cy="295274"/>
            </a:xfrm>
            <a:prstGeom prst="roundRect">
              <a:avLst/>
            </a:prstGeom>
            <a:solidFill>
              <a:schemeClr val="accent4"/>
            </a:solidFill>
            <a:ln w="9525" algn="ctr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b="1" err="1">
                  <a:solidFill>
                    <a:schemeClr val="bg1"/>
                  </a:solidFill>
                  <a:ea typeface="맑은 고딕"/>
                </a:rPr>
                <a:t>MoNoTT</a:t>
              </a:r>
              <a:r>
                <a:rPr lang="ko-KR" altLang="en-US" sz="1000" b="1">
                  <a:solidFill>
                    <a:schemeClr val="bg1"/>
                  </a:solidFill>
                  <a:ea typeface="맑은 고딕"/>
                </a:rPr>
                <a:t> 가입</a:t>
              </a:r>
            </a:p>
          </p:txBody>
        </p:sp>
        <p:pic>
          <p:nvPicPr>
            <p:cNvPr id="39" name="그림 39">
              <a:extLst>
                <a:ext uri="{FF2B5EF4-FFF2-40B4-BE49-F238E27FC236}">
                  <a16:creationId xmlns:a16="http://schemas.microsoft.com/office/drawing/2014/main" id="{E31ED8BF-6A14-76E5-2790-24B35B5C8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7064" y="5988985"/>
              <a:ext cx="306807" cy="288925"/>
            </a:xfrm>
            <a:prstGeom prst="rect">
              <a:avLst/>
            </a:prstGeom>
          </p:spPr>
        </p:pic>
        <p:pic>
          <p:nvPicPr>
            <p:cNvPr id="40" name="그림 41">
              <a:extLst>
                <a:ext uri="{FF2B5EF4-FFF2-40B4-BE49-F238E27FC236}">
                  <a16:creationId xmlns:a16="http://schemas.microsoft.com/office/drawing/2014/main" id="{D97CD1D0-9354-273A-90B4-1472D9EE6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6393" y="5992319"/>
              <a:ext cx="306917" cy="282575"/>
            </a:xfrm>
            <a:prstGeom prst="rect">
              <a:avLst/>
            </a:prstGeom>
          </p:spPr>
        </p:pic>
        <p:pic>
          <p:nvPicPr>
            <p:cNvPr id="42" name="그림 42">
              <a:extLst>
                <a:ext uri="{FF2B5EF4-FFF2-40B4-BE49-F238E27FC236}">
                  <a16:creationId xmlns:a16="http://schemas.microsoft.com/office/drawing/2014/main" id="{06C03D0D-D0DA-19E5-5879-61900C5A1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7966" y="5996421"/>
              <a:ext cx="306917" cy="283634"/>
            </a:xfrm>
            <a:prstGeom prst="rect">
              <a:avLst/>
            </a:prstGeom>
          </p:spPr>
        </p:pic>
        <p:pic>
          <p:nvPicPr>
            <p:cNvPr id="43" name="그림 43">
              <a:extLst>
                <a:ext uri="{FF2B5EF4-FFF2-40B4-BE49-F238E27FC236}">
                  <a16:creationId xmlns:a16="http://schemas.microsoft.com/office/drawing/2014/main" id="{C7255393-ECB6-9ECA-FF91-41CAB5DE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0250" y="5996685"/>
              <a:ext cx="303742" cy="2857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354750-DA59-1AD9-5F2E-27BE81AA735A}"/>
                </a:ext>
              </a:extLst>
            </p:cNvPr>
            <p:cNvSpPr txBox="1"/>
            <p:nvPr/>
          </p:nvSpPr>
          <p:spPr>
            <a:xfrm>
              <a:off x="2103434" y="5684251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다른 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SNS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계정으로도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간편하게 가입하여 서비스를 이용하실 수 있습니다.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D764FD4-92F4-3D6C-6A30-34F83D0618A5}"/>
                </a:ext>
              </a:extLst>
            </p:cNvPr>
            <p:cNvCxnSpPr/>
            <p:nvPr/>
          </p:nvCxnSpPr>
          <p:spPr>
            <a:xfrm>
              <a:off x="2033953" y="5604552"/>
              <a:ext cx="326780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0F7262-56A9-B048-64D9-8AC53073C1C2}"/>
                </a:ext>
              </a:extLst>
            </p:cNvPr>
            <p:cNvSpPr txBox="1"/>
            <p:nvPr/>
          </p:nvSpPr>
          <p:spPr>
            <a:xfrm>
              <a:off x="3096392" y="4380943"/>
              <a:ext cx="1342521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>
                      <a:lumMod val="75000"/>
                    </a:schemeClr>
                  </a:solidFill>
                  <a:ea typeface="맑은 고딕"/>
                </a:rPr>
                <a:t>전체 약관에 동의 합니다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D5A83B-C087-31B4-E110-4C0782846FD1}"/>
                </a:ext>
              </a:extLst>
            </p:cNvPr>
            <p:cNvSpPr/>
            <p:nvPr/>
          </p:nvSpPr>
          <p:spPr bwMode="auto">
            <a:xfrm>
              <a:off x="3057157" y="4435480"/>
              <a:ext cx="82550" cy="95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34C3A2-8A96-C04E-43F6-D48979BB0AEB}"/>
                </a:ext>
              </a:extLst>
            </p:cNvPr>
            <p:cNvSpPr txBox="1"/>
            <p:nvPr/>
          </p:nvSpPr>
          <p:spPr>
            <a:xfrm>
              <a:off x="3368816" y="4564297"/>
              <a:ext cx="631284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/>
                  </a:solidFill>
                  <a:ea typeface="맑은 고딕"/>
                </a:rPr>
                <a:t>약관 보기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57AEC1B-D5DE-9874-7B09-4B8D12ECCB5E}"/>
              </a:ext>
            </a:extLst>
          </p:cNvPr>
          <p:cNvGrpSpPr/>
          <p:nvPr/>
        </p:nvGrpSpPr>
        <p:grpSpPr>
          <a:xfrm>
            <a:off x="2012660" y="695669"/>
            <a:ext cx="4946400" cy="2943502"/>
            <a:chOff x="2012660" y="1138278"/>
            <a:chExt cx="4946400" cy="29435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185FDD-4334-0A7B-00D1-01DA775DA6A4}"/>
                </a:ext>
              </a:extLst>
            </p:cNvPr>
            <p:cNvSpPr txBox="1"/>
            <p:nvPr/>
          </p:nvSpPr>
          <p:spPr>
            <a:xfrm>
              <a:off x="2012660" y="1138278"/>
              <a:ext cx="353131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800" b="1">
                  <a:solidFill>
                    <a:schemeClr val="bg1"/>
                  </a:solidFill>
                  <a:ea typeface="맑은 고딕"/>
                </a:rPr>
                <a:t>회원가입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6A9A4E-CD7E-5CA2-0F31-47FCFD7A9576}"/>
                </a:ext>
              </a:extLst>
            </p:cNvPr>
            <p:cNvSpPr txBox="1"/>
            <p:nvPr/>
          </p:nvSpPr>
          <p:spPr>
            <a:xfrm>
              <a:off x="2014670" y="2346520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정확한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이메일 주소를 입력해 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A3AD745-42FF-4094-0FF6-B1CA81A7DD52}"/>
                </a:ext>
              </a:extLst>
            </p:cNvPr>
            <p:cNvSpPr/>
            <p:nvPr/>
          </p:nvSpPr>
          <p:spPr bwMode="auto">
            <a:xfrm>
              <a:off x="2105025" y="2001251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이메일 주소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F772862-2162-3A43-91EB-5120EC67E332}"/>
                </a:ext>
              </a:extLst>
            </p:cNvPr>
            <p:cNvSpPr/>
            <p:nvPr/>
          </p:nvSpPr>
          <p:spPr bwMode="auto">
            <a:xfrm>
              <a:off x="2105025" y="272707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비밀번호 설정</a:t>
              </a:r>
              <a:endParaRPr lang="ko-KR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81C37E-A3B2-1D9D-6531-18992CF56711}"/>
                </a:ext>
              </a:extLst>
            </p:cNvPr>
            <p:cNvSpPr txBox="1"/>
            <p:nvPr/>
          </p:nvSpPr>
          <p:spPr>
            <a:xfrm>
              <a:off x="2015424" y="3065135"/>
              <a:ext cx="335875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비밀번호는 8~20자 이내로 영문 대소문자, 숫자, 특수문자 중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3가지 이상 </a:t>
              </a:r>
              <a:endParaRPr lang="ko-KR" altLang="en-US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endParaRPr>
            </a:p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   사용하여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입력해 주세요.</a:t>
              </a:r>
              <a:endParaRPr lang="ko-KR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22AD07A-88DC-4EE8-27F1-847A44EE5BCD}"/>
                </a:ext>
              </a:extLst>
            </p:cNvPr>
            <p:cNvSpPr/>
            <p:nvPr/>
          </p:nvSpPr>
          <p:spPr bwMode="auto">
            <a:xfrm>
              <a:off x="2105809" y="354834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이름</a:t>
              </a:r>
              <a:endParaRPr lang="ko-KR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A349320-2959-DFDD-7CEC-2B3587C23599}"/>
                </a:ext>
              </a:extLst>
            </p:cNvPr>
            <p:cNvSpPr/>
            <p:nvPr/>
          </p:nvSpPr>
          <p:spPr bwMode="auto">
            <a:xfrm>
              <a:off x="3692757" y="3549361"/>
              <a:ext cx="1536332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생년월일</a:t>
              </a:r>
              <a:endParaRPr lang="ko-KR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266855-29A3-AC87-2FA2-1A9898608EB5}"/>
                </a:ext>
              </a:extLst>
            </p:cNvPr>
            <p:cNvSpPr txBox="1"/>
            <p:nvPr/>
          </p:nvSpPr>
          <p:spPr>
            <a:xfrm>
              <a:off x="3600302" y="3881725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8자리 (20000101)로 입력해주세요.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5707AE9-7FC8-1951-280F-575F5C318937}"/>
              </a:ext>
            </a:extLst>
          </p:cNvPr>
          <p:cNvGrpSpPr/>
          <p:nvPr/>
        </p:nvGrpSpPr>
        <p:grpSpPr>
          <a:xfrm>
            <a:off x="2031398" y="3806565"/>
            <a:ext cx="3358758" cy="815612"/>
            <a:chOff x="2031398" y="3806565"/>
            <a:chExt cx="3358758" cy="815612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EAAC785-55FE-6059-0970-9EEEAE183070}"/>
                </a:ext>
              </a:extLst>
            </p:cNvPr>
            <p:cNvSpPr/>
            <p:nvPr/>
          </p:nvSpPr>
          <p:spPr bwMode="auto">
            <a:xfrm>
              <a:off x="2099185" y="380656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전화번호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D11561-6D6C-C202-23CD-B1A4DDAFA61C}"/>
                </a:ext>
              </a:extLst>
            </p:cNvPr>
            <p:cNvSpPr/>
            <p:nvPr/>
          </p:nvSpPr>
          <p:spPr bwMode="auto">
            <a:xfrm>
              <a:off x="2100943" y="432145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주소</a:t>
              </a:r>
              <a:endParaRPr lang="ko-KR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FC4397-4ED1-E953-6B4A-4EF7335DF345}"/>
                </a:ext>
              </a:extLst>
            </p:cNvPr>
            <p:cNvSpPr txBox="1"/>
            <p:nvPr/>
          </p:nvSpPr>
          <p:spPr>
            <a:xfrm>
              <a:off x="2031398" y="4128998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'-' 없이 입력해주세요.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FBED98F-36A3-AC4B-A2EC-22F5814779FB}"/>
                </a:ext>
              </a:extLst>
            </p:cNvPr>
            <p:cNvSpPr/>
            <p:nvPr/>
          </p:nvSpPr>
          <p:spPr bwMode="auto">
            <a:xfrm>
              <a:off x="4509407" y="4373336"/>
              <a:ext cx="635453" cy="1932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700" b="1">
                  <a:ea typeface="맑은 고딕"/>
                </a:rPr>
                <a:t>주소검색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170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AD850BC-F4EE-1330-1593-A618B4A946F0}"/>
              </a:ext>
            </a:extLst>
          </p:cNvPr>
          <p:cNvSpPr/>
          <p:nvPr/>
        </p:nvSpPr>
        <p:spPr bwMode="auto">
          <a:xfrm>
            <a:off x="-1908" y="318387"/>
            <a:ext cx="7742557" cy="653882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회원가입</a:t>
            </a:r>
            <a:endParaRPr lang="en-US" altLang="ko-KR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 각 </a:t>
            </a:r>
            <a:r>
              <a:rPr lang="en-US" altLang="ko-KR" sz="700" dirty="0" err="1">
                <a:solidFill>
                  <a:schemeClr val="tx1"/>
                </a:solidFill>
                <a:latin typeface="맑은 고딕"/>
                <a:ea typeface="맑은 고딕"/>
              </a:rPr>
              <a:t>형식이</a:t>
            </a: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맑은 고딕"/>
                <a:ea typeface="맑은 고딕"/>
              </a:rPr>
              <a:t>아니게</a:t>
            </a: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맑은 고딕"/>
                <a:ea typeface="맑은 고딕"/>
              </a:rPr>
              <a:t>입력할</a:t>
            </a: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맑은 고딕"/>
                <a:ea typeface="맑은 고딕"/>
              </a:rPr>
              <a:t>경우</a:t>
            </a:r>
            <a:endParaRPr lang="en-US" altLang="ko-KR" sz="7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회원가입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4B9296D-7F14-83E7-6A31-88B5E1166AC6}"/>
              </a:ext>
            </a:extLst>
          </p:cNvPr>
          <p:cNvGrpSpPr/>
          <p:nvPr/>
        </p:nvGrpSpPr>
        <p:grpSpPr>
          <a:xfrm>
            <a:off x="2033953" y="4753610"/>
            <a:ext cx="3428239" cy="1901492"/>
            <a:chOff x="2033953" y="4380943"/>
            <a:chExt cx="3428239" cy="190149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4C02C40-0867-6811-F780-80CDCC772DDB}"/>
                </a:ext>
              </a:extLst>
            </p:cNvPr>
            <p:cNvSpPr/>
            <p:nvPr/>
          </p:nvSpPr>
          <p:spPr bwMode="auto">
            <a:xfrm>
              <a:off x="2943411" y="4797272"/>
              <a:ext cx="1497805" cy="295274"/>
            </a:xfrm>
            <a:prstGeom prst="roundRect">
              <a:avLst/>
            </a:prstGeom>
            <a:solidFill>
              <a:schemeClr val="accent4"/>
            </a:solidFill>
            <a:ln w="9525" algn="ctr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b="1" err="1">
                  <a:solidFill>
                    <a:schemeClr val="bg1"/>
                  </a:solidFill>
                  <a:ea typeface="맑은 고딕"/>
                </a:rPr>
                <a:t>MoNoTT</a:t>
              </a:r>
              <a:r>
                <a:rPr lang="ko-KR" altLang="en-US" sz="1000" b="1">
                  <a:solidFill>
                    <a:schemeClr val="bg1"/>
                  </a:solidFill>
                  <a:ea typeface="맑은 고딕"/>
                </a:rPr>
                <a:t> 가입</a:t>
              </a:r>
            </a:p>
          </p:txBody>
        </p:sp>
        <p:pic>
          <p:nvPicPr>
            <p:cNvPr id="39" name="그림 39">
              <a:extLst>
                <a:ext uri="{FF2B5EF4-FFF2-40B4-BE49-F238E27FC236}">
                  <a16:creationId xmlns:a16="http://schemas.microsoft.com/office/drawing/2014/main" id="{E31ED8BF-6A14-76E5-2790-24B35B5C8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7064" y="5988985"/>
              <a:ext cx="306807" cy="288925"/>
            </a:xfrm>
            <a:prstGeom prst="rect">
              <a:avLst/>
            </a:prstGeom>
          </p:spPr>
        </p:pic>
        <p:pic>
          <p:nvPicPr>
            <p:cNvPr id="40" name="그림 41">
              <a:extLst>
                <a:ext uri="{FF2B5EF4-FFF2-40B4-BE49-F238E27FC236}">
                  <a16:creationId xmlns:a16="http://schemas.microsoft.com/office/drawing/2014/main" id="{D97CD1D0-9354-273A-90B4-1472D9EE6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6393" y="5992319"/>
              <a:ext cx="306917" cy="282575"/>
            </a:xfrm>
            <a:prstGeom prst="rect">
              <a:avLst/>
            </a:prstGeom>
          </p:spPr>
        </p:pic>
        <p:pic>
          <p:nvPicPr>
            <p:cNvPr id="42" name="그림 42">
              <a:extLst>
                <a:ext uri="{FF2B5EF4-FFF2-40B4-BE49-F238E27FC236}">
                  <a16:creationId xmlns:a16="http://schemas.microsoft.com/office/drawing/2014/main" id="{06C03D0D-D0DA-19E5-5879-61900C5A1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7966" y="5996421"/>
              <a:ext cx="306917" cy="283634"/>
            </a:xfrm>
            <a:prstGeom prst="rect">
              <a:avLst/>
            </a:prstGeom>
          </p:spPr>
        </p:pic>
        <p:pic>
          <p:nvPicPr>
            <p:cNvPr id="43" name="그림 43">
              <a:extLst>
                <a:ext uri="{FF2B5EF4-FFF2-40B4-BE49-F238E27FC236}">
                  <a16:creationId xmlns:a16="http://schemas.microsoft.com/office/drawing/2014/main" id="{C7255393-ECB6-9ECA-FF91-41CAB5DE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0250" y="5996685"/>
              <a:ext cx="303742" cy="2857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354750-DA59-1AD9-5F2E-27BE81AA735A}"/>
                </a:ext>
              </a:extLst>
            </p:cNvPr>
            <p:cNvSpPr txBox="1"/>
            <p:nvPr/>
          </p:nvSpPr>
          <p:spPr>
            <a:xfrm>
              <a:off x="2103434" y="5684251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다른 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SNS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계정으로도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간편하게 가입하여 서비스를 이용하실 수 있습니다.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D764FD4-92F4-3D6C-6A30-34F83D0618A5}"/>
                </a:ext>
              </a:extLst>
            </p:cNvPr>
            <p:cNvCxnSpPr/>
            <p:nvPr/>
          </p:nvCxnSpPr>
          <p:spPr>
            <a:xfrm>
              <a:off x="2033953" y="5604552"/>
              <a:ext cx="326780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0F7262-56A9-B048-64D9-8AC53073C1C2}"/>
                </a:ext>
              </a:extLst>
            </p:cNvPr>
            <p:cNvSpPr txBox="1"/>
            <p:nvPr/>
          </p:nvSpPr>
          <p:spPr>
            <a:xfrm>
              <a:off x="3096392" y="4380943"/>
              <a:ext cx="1342521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>
                      <a:lumMod val="75000"/>
                    </a:schemeClr>
                  </a:solidFill>
                  <a:ea typeface="맑은 고딕"/>
                </a:rPr>
                <a:t>전체 약관에 동의 합니다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D5A83B-C087-31B4-E110-4C0782846FD1}"/>
                </a:ext>
              </a:extLst>
            </p:cNvPr>
            <p:cNvSpPr/>
            <p:nvPr/>
          </p:nvSpPr>
          <p:spPr bwMode="auto">
            <a:xfrm>
              <a:off x="3057157" y="4435480"/>
              <a:ext cx="82550" cy="95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34C3A2-8A96-C04E-43F6-D48979BB0AEB}"/>
                </a:ext>
              </a:extLst>
            </p:cNvPr>
            <p:cNvSpPr txBox="1"/>
            <p:nvPr/>
          </p:nvSpPr>
          <p:spPr>
            <a:xfrm>
              <a:off x="3368816" y="4564297"/>
              <a:ext cx="631284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/>
                  </a:solidFill>
                  <a:ea typeface="맑은 고딕"/>
                </a:rPr>
                <a:t>약관 보기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C9EA4B-DA41-A23D-960C-F4314E8C6FB3}"/>
              </a:ext>
            </a:extLst>
          </p:cNvPr>
          <p:cNvGrpSpPr/>
          <p:nvPr/>
        </p:nvGrpSpPr>
        <p:grpSpPr>
          <a:xfrm>
            <a:off x="2012660" y="691005"/>
            <a:ext cx="4946400" cy="2943502"/>
            <a:chOff x="2012660" y="1138278"/>
            <a:chExt cx="4946400" cy="29435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185FDD-4334-0A7B-00D1-01DA775DA6A4}"/>
                </a:ext>
              </a:extLst>
            </p:cNvPr>
            <p:cNvSpPr txBox="1"/>
            <p:nvPr/>
          </p:nvSpPr>
          <p:spPr>
            <a:xfrm>
              <a:off x="2012660" y="1138278"/>
              <a:ext cx="353131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800" b="1">
                  <a:solidFill>
                    <a:schemeClr val="bg1"/>
                  </a:solidFill>
                  <a:ea typeface="맑은 고딕"/>
                </a:rPr>
                <a:t>회원가입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6A9A4E-CD7E-5CA2-0F31-47FCFD7A9576}"/>
                </a:ext>
              </a:extLst>
            </p:cNvPr>
            <p:cNvSpPr txBox="1"/>
            <p:nvPr/>
          </p:nvSpPr>
          <p:spPr>
            <a:xfrm>
              <a:off x="2014670" y="2346520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 ※ 정확한</a:t>
              </a:r>
              <a:r>
                <a:rPr lang="ko-KR" altLang="en-US" sz="7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맑은 고딕"/>
                </a:rPr>
                <a:t> 이메일 주소를 입력해 주세요.</a:t>
              </a:r>
              <a:endParaRPr lang="ko-KR" sz="700" b="1">
                <a:solidFill>
                  <a:schemeClr val="accent2">
                    <a:lumMod val="60000"/>
                    <a:lumOff val="40000"/>
                  </a:schemeClr>
                </a:solidFill>
                <a:ea typeface="맑은 고딕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A3AD745-42FF-4094-0FF6-B1CA81A7DD52}"/>
                </a:ext>
              </a:extLst>
            </p:cNvPr>
            <p:cNvSpPr/>
            <p:nvPr/>
          </p:nvSpPr>
          <p:spPr bwMode="auto">
            <a:xfrm>
              <a:off x="2105025" y="2001251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[이메일 형식이 아닌 경우] 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F772862-2162-3A43-91EB-5120EC67E332}"/>
                </a:ext>
              </a:extLst>
            </p:cNvPr>
            <p:cNvSpPr/>
            <p:nvPr/>
          </p:nvSpPr>
          <p:spPr bwMode="auto">
            <a:xfrm>
              <a:off x="2105025" y="272707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[올바른 비밀번호 형태가 아닌 경우]</a:t>
              </a:r>
              <a:endParaRPr lang="ko-KR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81C37E-A3B2-1D9D-6531-18992CF56711}"/>
                </a:ext>
              </a:extLst>
            </p:cNvPr>
            <p:cNvSpPr txBox="1"/>
            <p:nvPr/>
          </p:nvSpPr>
          <p:spPr>
            <a:xfrm>
              <a:off x="2015424" y="3065135"/>
              <a:ext cx="335875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 b="1">
                  <a:solidFill>
                    <a:srgbClr val="D99694"/>
                  </a:solidFill>
                  <a:ea typeface="+mn-lt"/>
                  <a:cs typeface="+mn-lt"/>
                </a:rPr>
                <a:t> ※ </a:t>
              </a:r>
              <a:r>
                <a:rPr lang="ko-KR" sz="700" b="1">
                  <a:solidFill>
                    <a:srgbClr val="D99694"/>
                  </a:solidFill>
                  <a:ea typeface="+mn-lt"/>
                  <a:cs typeface="+mn-lt"/>
                </a:rPr>
                <a:t>비밀번호는 8~20자 이내로 영문 대소문자, 숫자, 특수문자 중</a:t>
              </a:r>
              <a:r>
                <a:rPr lang="ko-KR" altLang="en-US" sz="700" b="1">
                  <a:solidFill>
                    <a:srgbClr val="D99694"/>
                  </a:solidFill>
                  <a:ea typeface="+mn-lt"/>
                  <a:cs typeface="+mn-lt"/>
                </a:rPr>
                <a:t> </a:t>
              </a:r>
              <a:r>
                <a:rPr lang="ko-KR" sz="700" b="1">
                  <a:solidFill>
                    <a:srgbClr val="D99694"/>
                  </a:solidFill>
                  <a:ea typeface="+mn-lt"/>
                  <a:cs typeface="+mn-lt"/>
                </a:rPr>
                <a:t>3가지 이상 </a:t>
              </a:r>
              <a:endParaRPr lang="ko-KR" altLang="en-US" b="1">
                <a:solidFill>
                  <a:srgbClr val="D99694"/>
                </a:solidFill>
                <a:ea typeface="+mn-lt"/>
                <a:cs typeface="+mn-lt"/>
              </a:endParaRPr>
            </a:p>
            <a:p>
              <a:r>
                <a:rPr lang="ko-KR" altLang="en-US" sz="700" b="1">
                  <a:solidFill>
                    <a:srgbClr val="D99694"/>
                  </a:solidFill>
                  <a:ea typeface="+mn-lt"/>
                  <a:cs typeface="+mn-lt"/>
                </a:rPr>
                <a:t>    사용하여</a:t>
              </a:r>
              <a:r>
                <a:rPr lang="ko-KR" sz="700" b="1">
                  <a:solidFill>
                    <a:srgbClr val="D99694"/>
                  </a:solidFill>
                  <a:ea typeface="+mn-lt"/>
                  <a:cs typeface="+mn-lt"/>
                </a:rPr>
                <a:t> 입력해 주세요.</a:t>
              </a:r>
              <a:endParaRPr lang="ko-KR" b="1">
                <a:solidFill>
                  <a:srgbClr val="D99694"/>
                </a:solidFill>
                <a:ea typeface="맑은 고딕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22AD07A-88DC-4EE8-27F1-847A44EE5BCD}"/>
                </a:ext>
              </a:extLst>
            </p:cNvPr>
            <p:cNvSpPr/>
            <p:nvPr/>
          </p:nvSpPr>
          <p:spPr bwMode="auto">
            <a:xfrm>
              <a:off x="2105809" y="354834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이름</a:t>
              </a:r>
              <a:endParaRPr lang="ko-KR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A349320-2959-DFDD-7CEC-2B3587C23599}"/>
                </a:ext>
              </a:extLst>
            </p:cNvPr>
            <p:cNvSpPr/>
            <p:nvPr/>
          </p:nvSpPr>
          <p:spPr bwMode="auto">
            <a:xfrm>
              <a:off x="3692757" y="3549361"/>
              <a:ext cx="1536332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[형태가 틀린 경우]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266855-29A3-AC87-2FA2-1A9898608EB5}"/>
                </a:ext>
              </a:extLst>
            </p:cNvPr>
            <p:cNvSpPr txBox="1"/>
            <p:nvPr/>
          </p:nvSpPr>
          <p:spPr>
            <a:xfrm>
              <a:off x="3600302" y="3881725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 ※ 8자리 (20000101)로 입력해주세요.</a:t>
              </a:r>
              <a:endParaRPr lang="ko-KR" sz="700" b="1">
                <a:solidFill>
                  <a:schemeClr val="accent2">
                    <a:lumMod val="60000"/>
                    <a:lumOff val="40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CD4AD5-B60B-A5FC-66FD-8F092933638E}"/>
              </a:ext>
            </a:extLst>
          </p:cNvPr>
          <p:cNvGrpSpPr/>
          <p:nvPr/>
        </p:nvGrpSpPr>
        <p:grpSpPr>
          <a:xfrm>
            <a:off x="2031398" y="3806565"/>
            <a:ext cx="3358758" cy="815612"/>
            <a:chOff x="2031398" y="3806565"/>
            <a:chExt cx="3358758" cy="81561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82C2478-EE1E-D9D4-B597-B93D0B4C4254}"/>
                </a:ext>
              </a:extLst>
            </p:cNvPr>
            <p:cNvSpPr/>
            <p:nvPr/>
          </p:nvSpPr>
          <p:spPr bwMode="auto">
            <a:xfrm>
              <a:off x="2099185" y="380656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전화번호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CC5BA40-B723-EFFC-BF4E-785474E152BB}"/>
                </a:ext>
              </a:extLst>
            </p:cNvPr>
            <p:cNvSpPr/>
            <p:nvPr/>
          </p:nvSpPr>
          <p:spPr bwMode="auto">
            <a:xfrm>
              <a:off x="2100943" y="432145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주소</a:t>
              </a:r>
              <a:endParaRPr lang="ko-KR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57E6CF-577C-A180-AE06-DDDF2D33B151}"/>
                </a:ext>
              </a:extLst>
            </p:cNvPr>
            <p:cNvSpPr txBox="1"/>
            <p:nvPr/>
          </p:nvSpPr>
          <p:spPr>
            <a:xfrm>
              <a:off x="2031398" y="4128998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'-' 없이 입력해주세요.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9D679F8-5927-8054-EBFD-29BBDACB69A4}"/>
                </a:ext>
              </a:extLst>
            </p:cNvPr>
            <p:cNvSpPr/>
            <p:nvPr/>
          </p:nvSpPr>
          <p:spPr bwMode="auto">
            <a:xfrm>
              <a:off x="4509407" y="4373336"/>
              <a:ext cx="635453" cy="1932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700" b="1">
                  <a:ea typeface="맑은 고딕"/>
                </a:rPr>
                <a:t>주소검색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758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홈페이지 소개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9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한줄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소개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90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 </a:t>
            </a:r>
            <a:endParaRPr lang="ko-KR" altLang="en-US" sz="9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홈페이지</a:t>
            </a:r>
            <a:r>
              <a:rPr lang="en-US" altLang="ko-KR" sz="1200" b="1" dirty="0">
                <a:latin typeface="맑은 고딕"/>
                <a:ea typeface="맑은 고딕"/>
              </a:rPr>
              <a:t> / </a:t>
            </a:r>
            <a:r>
              <a:rPr lang="en-US" altLang="ko-KR" sz="1200" b="1" dirty="0" err="1">
                <a:latin typeface="맑은 고딕"/>
                <a:ea typeface="맑은 고딕"/>
              </a:rPr>
              <a:t>회사</a:t>
            </a:r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소개</a:t>
            </a:r>
            <a:endParaRPr lang="en-US" altLang="ko-KR" sz="12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3389939" y="89529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900" b="1" dirty="0">
                <a:solidFill>
                  <a:srgbClr val="FF0000"/>
                </a:solidFill>
                <a:latin typeface="맑은 고딕"/>
                <a:ea typeface="맑은 고딕"/>
              </a:rPr>
              <a:t>홈페이지 소개</a:t>
            </a:r>
            <a:endParaRPr lang="en-US" altLang="ko-KR" sz="900" b="1" dirty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영화 커뮤니티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80EAC7-8C0C-0004-C7A4-4C86BCE404AD}"/>
              </a:ext>
            </a:extLst>
          </p:cNvPr>
          <p:cNvSpPr/>
          <p:nvPr/>
        </p:nvSpPr>
        <p:spPr>
          <a:xfrm>
            <a:off x="4225021" y="1628800"/>
            <a:ext cx="3176251" cy="23247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latin typeface="맑은 고딕"/>
                <a:ea typeface="맑은 고딕"/>
              </a:rPr>
              <a:t>MONOTT?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맑은 고딕"/>
                <a:ea typeface="맑은 고딕"/>
              </a:rPr>
              <a:t>MONOTT는</a:t>
            </a:r>
            <a:r>
              <a:rPr lang="ko-KR" altLang="en-US" sz="1000" dirty="0">
                <a:latin typeface="맑은 고딕"/>
                <a:ea typeface="맑은 고딕"/>
              </a:rPr>
              <a:t> ~~~</a:t>
            </a:r>
            <a:r>
              <a:rPr lang="en-US" altLang="ko-KR" sz="1000" dirty="0">
                <a:latin typeface="맑은 고딕"/>
                <a:ea typeface="맑은 고딕"/>
              </a:rPr>
              <a:t>. 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u="sng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u="sng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000" b="1" u="sng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/>
                <a:ea typeface="맑은 고딕"/>
              </a:rPr>
              <a:t>왜? </a:t>
            </a:r>
            <a:r>
              <a:rPr lang="en-US" altLang="ko-KR" sz="1000" dirty="0" err="1">
                <a:latin typeface="맑은 고딕"/>
                <a:ea typeface="맑은 고딕"/>
              </a:rPr>
              <a:t>만들었나요</a:t>
            </a:r>
            <a:r>
              <a:rPr lang="en-US" altLang="ko-KR" sz="1000" dirty="0">
                <a:latin typeface="맑은 고딕"/>
                <a:ea typeface="맑은 고딕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08A6B-8326-E2E8-4EB6-6548A2490DA6}"/>
              </a:ext>
            </a:extLst>
          </p:cNvPr>
          <p:cNvSpPr/>
          <p:nvPr/>
        </p:nvSpPr>
        <p:spPr>
          <a:xfrm>
            <a:off x="1596120" y="4437112"/>
            <a:ext cx="6021176" cy="63196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latin typeface="맑은 고딕"/>
                <a:ea typeface="맑은 고딕"/>
              </a:rPr>
              <a:t>서비스 소개, 이유 등</a:t>
            </a:r>
            <a:endParaRPr lang="en-US" altLang="ko-KR" sz="1200" b="1" dirty="0">
              <a:latin typeface="맑은 고딕"/>
              <a:ea typeface="맑은 고딕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latin typeface="맑은 고딕"/>
                <a:ea typeface="맑은 고딕"/>
              </a:rPr>
              <a:t>가치</a:t>
            </a:r>
            <a:r>
              <a:rPr lang="en-US" altLang="ko-KR" sz="1000" dirty="0">
                <a:latin typeface="맑은 고딕"/>
                <a:ea typeface="맑은 고딕"/>
              </a:rPr>
              <a:t>? </a:t>
            </a:r>
            <a:r>
              <a:rPr lang="en-US" altLang="ko-KR" sz="1000" dirty="0" err="1">
                <a:latin typeface="맑은 고딕"/>
                <a:ea typeface="맑은 고딕"/>
              </a:rPr>
              <a:t>장점들</a:t>
            </a:r>
            <a:r>
              <a:rPr lang="en-US" altLang="ko-KR" sz="1000" dirty="0">
                <a:latin typeface="맑은 고딕"/>
                <a:ea typeface="맑은 고딕"/>
              </a:rPr>
              <a:t>?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337221-C146-20BD-5931-5CC8B22FA9A4}"/>
              </a:ext>
            </a:extLst>
          </p:cNvPr>
          <p:cNvSpPr/>
          <p:nvPr/>
        </p:nvSpPr>
        <p:spPr>
          <a:xfrm>
            <a:off x="3609350" y="1046736"/>
            <a:ext cx="1453924" cy="276999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“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한줄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 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소개명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33EF1F-2F84-C812-4015-D5CEB3CF4057}"/>
              </a:ext>
            </a:extLst>
          </p:cNvPr>
          <p:cNvSpPr/>
          <p:nvPr/>
        </p:nvSpPr>
        <p:spPr bwMode="auto">
          <a:xfrm>
            <a:off x="2435283" y="2324819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로고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10659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네이버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지도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API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활용</a:t>
            </a:r>
            <a:endParaRPr lang="ko-KR" altLang="en-US" sz="900" dirty="0" err="1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 </a:t>
            </a:r>
            <a:endParaRPr lang="ko-KR" altLang="en-US" sz="9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홈페이지</a:t>
            </a:r>
            <a:r>
              <a:rPr lang="en-US" altLang="ko-KR" sz="1200" b="1" dirty="0">
                <a:latin typeface="맑은 고딕"/>
                <a:ea typeface="맑은 고딕"/>
              </a:rPr>
              <a:t> / </a:t>
            </a:r>
            <a:r>
              <a:rPr lang="en-US" altLang="ko-KR" sz="1200" b="1" dirty="0" err="1">
                <a:latin typeface="맑은 고딕"/>
                <a:ea typeface="맑은 고딕"/>
              </a:rPr>
              <a:t>회사</a:t>
            </a:r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소개</a:t>
            </a:r>
            <a:endParaRPr lang="en-US" altLang="ko-KR" sz="12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1984649" y="86078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900" b="1" dirty="0">
                <a:solidFill>
                  <a:srgbClr val="FF0000"/>
                </a:solidFill>
                <a:latin typeface="맑은 고딕"/>
                <a:ea typeface="맑은 고딕"/>
              </a:rPr>
              <a:t>홈페이지 소개</a:t>
            </a:r>
            <a:endParaRPr lang="en-US" altLang="ko-KR" sz="900" b="1" dirty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영화 커뮤니티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8CB011-BF62-422C-99C3-F917854C19EC}"/>
              </a:ext>
            </a:extLst>
          </p:cNvPr>
          <p:cNvSpPr/>
          <p:nvPr/>
        </p:nvSpPr>
        <p:spPr>
          <a:xfrm>
            <a:off x="2263269" y="4159562"/>
            <a:ext cx="4752528" cy="12744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/>
                <a:ea typeface="맑은 고딕"/>
              </a:rPr>
              <a:t>주소</a:t>
            </a:r>
            <a:r>
              <a:rPr lang="en-US" altLang="ko-KR" sz="1000" b="1" dirty="0">
                <a:latin typeface="맑은 고딕"/>
                <a:ea typeface="맑은 고딕"/>
              </a:rPr>
              <a:t>            </a:t>
            </a:r>
            <a:r>
              <a:rPr lang="en-US" altLang="ko-KR" sz="1000" dirty="0" err="1">
                <a:latin typeface="맑은 고딕"/>
                <a:ea typeface="맑은 고딕"/>
              </a:rPr>
              <a:t>서울</a:t>
            </a:r>
          </a:p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/>
                <a:ea typeface="맑은 고딕"/>
              </a:rPr>
              <a:t>자동차</a:t>
            </a:r>
            <a:r>
              <a:rPr lang="en-US" altLang="ko-KR" sz="1000" b="1" dirty="0">
                <a:latin typeface="맑은 고딕"/>
                <a:ea typeface="맑은 고딕"/>
              </a:rPr>
              <a:t>         네</a:t>
            </a:r>
            <a:r>
              <a:rPr lang="ko-KR" altLang="en-US" sz="1000" dirty="0" err="1">
                <a:latin typeface="맑은 고딕"/>
                <a:ea typeface="맑은 고딕"/>
              </a:rPr>
              <a:t>비게이션</a:t>
            </a:r>
            <a:r>
              <a:rPr lang="ko-KR" altLang="en-US" sz="1000" dirty="0">
                <a:latin typeface="맑은 고딕"/>
                <a:ea typeface="맑은 고딕"/>
              </a:rPr>
              <a:t> ~</a:t>
            </a:r>
            <a:r>
              <a:rPr lang="en-US" altLang="ko-KR" sz="1000" dirty="0">
                <a:latin typeface="맑은 고딕"/>
                <a:ea typeface="맑은 고딕"/>
              </a:rPr>
              <a:t> </a:t>
            </a:r>
            <a:r>
              <a:rPr lang="ko-KR" altLang="en-US" sz="1000" dirty="0">
                <a:latin typeface="맑은 고딕"/>
                <a:ea typeface="맑은 고딕"/>
              </a:rPr>
              <a:t>검색</a:t>
            </a:r>
            <a:endParaRPr lang="en-US" altLang="ko-KR" sz="1000" dirty="0">
              <a:latin typeface="맑은 고딕"/>
              <a:ea typeface="맑은 고딕"/>
            </a:endParaRPr>
          </a:p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/>
                <a:ea typeface="맑은 고딕"/>
              </a:rPr>
              <a:t>대중교통      </a:t>
            </a:r>
            <a:r>
              <a:rPr lang="ko-KR" altLang="en-US" sz="1000" dirty="0">
                <a:latin typeface="맑은 고딕"/>
                <a:ea typeface="맑은 고딕"/>
              </a:rPr>
              <a:t>지하철 </a:t>
            </a:r>
            <a:r>
              <a:rPr lang="en-US" altLang="ko-KR" sz="1000" dirty="0">
                <a:latin typeface="맑은 고딕"/>
                <a:ea typeface="맑은 고딕"/>
              </a:rPr>
              <a:t>-</a:t>
            </a:r>
            <a:r>
              <a:rPr lang="ko-KR" altLang="en-US" sz="1000" dirty="0">
                <a:latin typeface="맑은 고딕"/>
                <a:ea typeface="맑은 고딕"/>
              </a:rPr>
              <a:t> </a:t>
            </a:r>
            <a:r>
              <a:rPr lang="en-US" altLang="ko-KR" sz="1000" dirty="0">
                <a:latin typeface="맑은 고딕"/>
                <a:ea typeface="맑은 고딕"/>
              </a:rPr>
              <a:t>2</a:t>
            </a:r>
            <a:r>
              <a:rPr lang="ko-KR" altLang="en-US" sz="1000" dirty="0">
                <a:latin typeface="맑은 고딕"/>
                <a:ea typeface="맑은 고딕"/>
              </a:rPr>
              <a:t>호선 ~역 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/>
                <a:ea typeface="맑은 고딕"/>
              </a:rPr>
              <a:t>                  버스 </a:t>
            </a:r>
            <a:r>
              <a:rPr lang="en-US" altLang="ko-KR" sz="1000" dirty="0">
                <a:latin typeface="맑은 고딕"/>
                <a:ea typeface="맑은 고딕"/>
              </a:rPr>
              <a:t>- 000 </a:t>
            </a:r>
            <a:r>
              <a:rPr lang="ko-KR" altLang="en-US" sz="1000" dirty="0">
                <a:latin typeface="맑은 고딕"/>
                <a:ea typeface="맑은 고딕"/>
              </a:rPr>
              <a:t>승강장에서 도보 </a:t>
            </a:r>
            <a:r>
              <a:rPr lang="en-US" altLang="ko-KR" sz="1000" dirty="0">
                <a:latin typeface="맑은 고딕"/>
                <a:ea typeface="맑은 고딕"/>
              </a:rPr>
              <a:t>10</a:t>
            </a:r>
            <a:r>
              <a:rPr lang="ko-KR" altLang="en-US" sz="1000" dirty="0">
                <a:latin typeface="맑은 고딕"/>
                <a:ea typeface="맑은 고딕"/>
              </a:rPr>
              <a:t>분</a:t>
            </a:r>
            <a:endParaRPr lang="en-US" altLang="ko-KR" sz="1000" b="1" dirty="0">
              <a:latin typeface="맑은 고딕"/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097220-D918-4853-FFAE-2414098ED1C2}"/>
              </a:ext>
            </a:extLst>
          </p:cNvPr>
          <p:cNvSpPr/>
          <p:nvPr/>
        </p:nvSpPr>
        <p:spPr>
          <a:xfrm>
            <a:off x="2181933" y="5660107"/>
            <a:ext cx="4858158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주차 공간이 협소합니다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가능한 한 대중교통을 이용해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주차가 꼭 필요하신 분은 하루 전에 연락해 주시기 바랍니다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00-0000-0000)</a:t>
            </a:r>
          </a:p>
        </p:txBody>
      </p:sp>
      <p:pic>
        <p:nvPicPr>
          <p:cNvPr id="12" name="그래픽 3" descr="경고">
            <a:extLst>
              <a:ext uri="{FF2B5EF4-FFF2-40B4-BE49-F238E27FC236}">
                <a16:creationId xmlns:a16="http://schemas.microsoft.com/office/drawing/2014/main" id="{8DC26CA0-BC43-D639-FA6D-C704FBBB89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4203" y="5736189"/>
            <a:ext cx="251681" cy="25168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AEF906-DC64-48CA-23C3-C32EDAB4AEF5}"/>
              </a:ext>
            </a:extLst>
          </p:cNvPr>
          <p:cNvSpPr/>
          <p:nvPr/>
        </p:nvSpPr>
        <p:spPr bwMode="auto">
          <a:xfrm>
            <a:off x="2185262" y="1073989"/>
            <a:ext cx="4854384" cy="30192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지도</a:t>
            </a:r>
          </a:p>
        </p:txBody>
      </p:sp>
    </p:spTree>
    <p:extLst>
      <p:ext uri="{BB962C8B-B14F-4D97-AF65-F5344CB8AC3E}">
        <p14:creationId xmlns:p14="http://schemas.microsoft.com/office/powerpoint/2010/main" val="330379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225"/>
              </p:ext>
            </p:extLst>
          </p:nvPr>
        </p:nvGraphicFramePr>
        <p:xfrm>
          <a:off x="405519" y="908720"/>
          <a:ext cx="9094963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65">
                  <a:extLst>
                    <a:ext uri="{9D8B030D-6E8A-4147-A177-3AD203B41FA5}">
                      <a16:colId xmlns:a16="http://schemas.microsoft.com/office/drawing/2014/main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이력 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itchFamily="50" charset="-127"/>
                          <a:ea typeface="맑은 고딕" pitchFamily="50" charset="-127"/>
                        </a:rPr>
                        <a:t>0.01</a:t>
                      </a: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2022-08-03</a:t>
                      </a: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aseline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aseline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히스토리</a:t>
            </a:r>
          </a:p>
        </p:txBody>
      </p:sp>
    </p:spTree>
    <p:extLst>
      <p:ext uri="{BB962C8B-B14F-4D97-AF65-F5344CB8AC3E}">
        <p14:creationId xmlns:p14="http://schemas.microsoft.com/office/powerpoint/2010/main" val="2401347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영화 커뮤니티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76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커뮤니티 기본 사항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최신순으로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페이지당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이용자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 보기 권한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작성자 본인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게시글이 내역이 없습니다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계정이 작성한 글만 노출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검색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질문 유형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결과가 없을 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검색된 글이 없습니다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유형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리뷰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질문 유형 카테고리의 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답변 여부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제목옆에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글쓰기 페이지로 이동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26802"/>
              </p:ext>
            </p:extLst>
          </p:nvPr>
        </p:nvGraphicFramePr>
        <p:xfrm>
          <a:off x="1666875" y="1336576"/>
          <a:ext cx="5971753" cy="37200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7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말머리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칸 영화제 수상작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기생충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2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봉준호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아침에 본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한산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박해일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넷플릭스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시리즈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오징어게임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2&gt;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제작확정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6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넷플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TV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영화볼때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팝콘 드시나요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영화인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봉준호 신작 제작확정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9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봉준호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고전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sf 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스타워즈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1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제다이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CGV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포인트 사용법관련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CGV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구독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좋은 영화관 </a:t>
                      </a:r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추천좀요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8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영화인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요즘 </a:t>
                      </a:r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영화값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어떻게 생각하시나요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?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4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영화비싸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2017-12-10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나만의 영화 </a:t>
                      </a:r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선정법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2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영화광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2017-12-09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6681192" y="5143067"/>
            <a:ext cx="918780" cy="28800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4511669" y="946820"/>
            <a:ext cx="2304306" cy="243830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검색어를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입력해 주세요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81848" y="952525"/>
            <a:ext cx="735448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3563781" y="938243"/>
            <a:ext cx="909454" cy="252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내용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289592" y="938243"/>
            <a:ext cx="182594" cy="252000"/>
            <a:chOff x="7486545" y="2557552"/>
            <a:chExt cx="182594" cy="252618"/>
          </a:xfrm>
          <a:solidFill>
            <a:schemeClr val="bg1"/>
          </a:solidFill>
        </p:grpSpPr>
        <p:sp>
          <p:nvSpPr>
            <p:cNvPr id="18" name="직사각형 17"/>
            <p:cNvSpPr>
              <a:spLocks noChangeArrowheads="1"/>
            </p:cNvSpPr>
            <p:nvPr/>
          </p:nvSpPr>
          <p:spPr bwMode="auto">
            <a:xfrm>
              <a:off x="7486545" y="2557552"/>
              <a:ext cx="182594" cy="252618"/>
            </a:xfrm>
            <a:prstGeom prst="rect">
              <a:avLst/>
            </a:prstGeom>
            <a:grpFill/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8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Chevron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>
              <a:off x="7524834" y="2646531"/>
              <a:ext cx="104535" cy="5908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0" name="타원 19"/>
          <p:cNvSpPr/>
          <p:nvPr/>
        </p:nvSpPr>
        <p:spPr>
          <a:xfrm>
            <a:off x="3298644" y="9514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786440" y="4553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94316" y="121417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866459" y="17625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543328" y="51805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080792" y="5438750"/>
            <a:ext cx="27671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838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바로가기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커뮤니티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 말머리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모음글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목록으로 이동가능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말머리 바로가기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말머리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 해당 말머리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모음글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 목록으로 이동가능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좋아요 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좋아요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좋아요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씩증가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상단 하트숫자도 증가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댓글작성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로그인 했을 경우에만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로그인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했을때만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2763675" y="4525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773002" y="849104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영화리뷰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FE51C2DA-1990-41D1-BA66-E2F31B6D46AC}"/>
              </a:ext>
            </a:extLst>
          </p:cNvPr>
          <p:cNvSpPr/>
          <p:nvPr/>
        </p:nvSpPr>
        <p:spPr bwMode="auto">
          <a:xfrm>
            <a:off x="1631950" y="849104"/>
            <a:ext cx="216024" cy="216024"/>
          </a:xfrm>
          <a:prstGeom prst="star5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lt"/>
              </a:rPr>
              <a:t>칸 영화제 수상작 </a:t>
            </a:r>
            <a:r>
              <a:rPr lang="en-US" altLang="ko-KR" sz="1100">
                <a:latin typeface="+mj-lt"/>
              </a:rPr>
              <a:t>&lt;</a:t>
            </a:r>
            <a:r>
              <a:rPr lang="ko-KR" altLang="en-US" sz="1100">
                <a:latin typeface="+mj-lt"/>
              </a:rPr>
              <a:t>기생충</a:t>
            </a:r>
            <a:r>
              <a:rPr lang="en-US" altLang="ko-KR" sz="1100">
                <a:latin typeface="+mj-lt"/>
              </a:rPr>
              <a:t>&gt;</a:t>
            </a:r>
            <a:r>
              <a:rPr lang="ko-KR" altLang="en-US" sz="1100">
                <a:latin typeface="+mj-lt"/>
              </a:rPr>
              <a:t>리뷰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하트 7">
            <a:extLst>
              <a:ext uri="{FF2B5EF4-FFF2-40B4-BE49-F238E27FC236}">
                <a16:creationId xmlns:a16="http://schemas.microsoft.com/office/drawing/2014/main" id="{4A2597C9-7044-420B-8C6D-F9A2A6D80FA7}"/>
              </a:ext>
            </a:extLst>
          </p:cNvPr>
          <p:cNvSpPr/>
          <p:nvPr/>
        </p:nvSpPr>
        <p:spPr bwMode="auto">
          <a:xfrm>
            <a:off x="6596830" y="1636104"/>
            <a:ext cx="269626" cy="212448"/>
          </a:xfrm>
          <a:prstGeom prst="hear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54670-46D2-4479-91EA-982D0293E45D}"/>
              </a:ext>
            </a:extLst>
          </p:cNvPr>
          <p:cNvSpPr txBox="1"/>
          <p:nvPr/>
        </p:nvSpPr>
        <p:spPr>
          <a:xfrm>
            <a:off x="6839764" y="15739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1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2E202968-5D56-42F9-84F7-AAB04021DC86}"/>
              </a:ext>
            </a:extLst>
          </p:cNvPr>
          <p:cNvSpPr/>
          <p:nvPr/>
        </p:nvSpPr>
        <p:spPr bwMode="auto">
          <a:xfrm>
            <a:off x="7089293" y="1585595"/>
            <a:ext cx="360040" cy="282519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252D4-297C-4688-A74F-88F767B1BF5C}"/>
              </a:ext>
            </a:extLst>
          </p:cNvPr>
          <p:cNvSpPr txBox="1"/>
          <p:nvPr/>
        </p:nvSpPr>
        <p:spPr>
          <a:xfrm>
            <a:off x="7449333" y="15921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작성자</a:t>
            </a:r>
            <a:r>
              <a:rPr lang="en-US" altLang="ko-KR" sz="1200"/>
              <a:t>:</a:t>
            </a:r>
            <a:r>
              <a:rPr lang="ko-KR" altLang="en-US" sz="1200"/>
              <a:t>봉준호   </a:t>
            </a:r>
            <a:r>
              <a:rPr lang="en-US" altLang="ko-KR" sz="1200"/>
              <a:t>2017-01-01</a:t>
            </a:r>
            <a:endParaRPr lang="ko-KR" altLang="en-US" sz="12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93029B1-E23F-44EB-826C-A0073B09A29D}"/>
              </a:ext>
            </a:extLst>
          </p:cNvPr>
          <p:cNvCxnSpPr/>
          <p:nvPr/>
        </p:nvCxnSpPr>
        <p:spPr>
          <a:xfrm>
            <a:off x="1550165" y="4199025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Placeholder">
            <a:extLst>
              <a:ext uri="{FF2B5EF4-FFF2-40B4-BE49-F238E27FC236}">
                <a16:creationId xmlns:a16="http://schemas.microsoft.com/office/drawing/2014/main" id="{07455250-FE01-4886-8E88-5139F0415F11}"/>
              </a:ext>
            </a:extLst>
          </p:cNvPr>
          <p:cNvGrpSpPr>
            <a:grpSpLocks/>
          </p:cNvGrpSpPr>
          <p:nvPr/>
        </p:nvGrpSpPr>
        <p:grpSpPr bwMode="auto">
          <a:xfrm>
            <a:off x="1724347" y="1978236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82869E4C-001B-40F8-A3A9-8379569CF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Line 2">
              <a:extLst>
                <a:ext uri="{FF2B5EF4-FFF2-40B4-BE49-F238E27FC236}">
                  <a16:creationId xmlns:a16="http://schemas.microsoft.com/office/drawing/2014/main" id="{64BBFB97-E090-48DB-9F1B-A0723A50A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15368736-E1A4-41B5-B546-2BC463344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8A5D9F-2C1C-42B7-8BA8-F51B4FC51ECE}"/>
              </a:ext>
            </a:extLst>
          </p:cNvPr>
          <p:cNvSpPr/>
          <p:nvPr/>
        </p:nvSpPr>
        <p:spPr bwMode="auto">
          <a:xfrm>
            <a:off x="4190695" y="2834577"/>
            <a:ext cx="720080" cy="29279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내용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45801" y="4559065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A5DA35E-0EBC-4052-B534-6A5C56584076}"/>
              </a:ext>
            </a:extLst>
          </p:cNvPr>
          <p:cNvSpPr/>
          <p:nvPr/>
        </p:nvSpPr>
        <p:spPr bwMode="auto">
          <a:xfrm>
            <a:off x="6673993" y="4229039"/>
            <a:ext cx="1032380" cy="295420"/>
          </a:xfrm>
          <a:prstGeom prst="roundRect">
            <a:avLst/>
          </a:prstGeom>
          <a:solidFill>
            <a:srgbClr val="FD779D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6E447D-EE2A-4CC4-9F08-C9EA087F0140}"/>
              </a:ext>
            </a:extLst>
          </p:cNvPr>
          <p:cNvSpPr txBox="1"/>
          <p:nvPr/>
        </p:nvSpPr>
        <p:spPr>
          <a:xfrm>
            <a:off x="6651411" y="42492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좋아요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F7FE7B7-AD00-45C4-B3F8-6A76BF7234A3}"/>
              </a:ext>
            </a:extLst>
          </p:cNvPr>
          <p:cNvCxnSpPr>
            <a:cxnSpLocks/>
          </p:cNvCxnSpPr>
          <p:nvPr/>
        </p:nvCxnSpPr>
        <p:spPr>
          <a:xfrm>
            <a:off x="7297742" y="4238997"/>
            <a:ext cx="0" cy="285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DA2F3C-665B-4DF2-B1CC-826B4043B51B}"/>
              </a:ext>
            </a:extLst>
          </p:cNvPr>
          <p:cNvSpPr txBox="1"/>
          <p:nvPr/>
        </p:nvSpPr>
        <p:spPr>
          <a:xfrm>
            <a:off x="7349652" y="424922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944152-359F-4977-A993-46F2446BB45F}"/>
              </a:ext>
            </a:extLst>
          </p:cNvPr>
          <p:cNvSpPr txBox="1"/>
          <p:nvPr/>
        </p:nvSpPr>
        <p:spPr>
          <a:xfrm>
            <a:off x="1554529" y="42492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댓글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4701D5-C5BB-401E-9EFC-40F2B0A8215D}"/>
              </a:ext>
            </a:extLst>
          </p:cNvPr>
          <p:cNvSpPr txBox="1"/>
          <p:nvPr/>
        </p:nvSpPr>
        <p:spPr>
          <a:xfrm>
            <a:off x="1912159" y="423824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103C75-1DC7-4691-B098-C4BD6B0FB926}"/>
              </a:ext>
            </a:extLst>
          </p:cNvPr>
          <p:cNvSpPr/>
          <p:nvPr/>
        </p:nvSpPr>
        <p:spPr bwMode="auto">
          <a:xfrm>
            <a:off x="1651945" y="4703081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0D3C122-74FE-4399-8CE0-5270A380FC25}"/>
              </a:ext>
            </a:extLst>
          </p:cNvPr>
          <p:cNvSpPr/>
          <p:nvPr/>
        </p:nvSpPr>
        <p:spPr bwMode="auto">
          <a:xfrm>
            <a:off x="2264493" y="4914171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0E9F91-8E6F-4529-812C-A66CFD226118}"/>
              </a:ext>
            </a:extLst>
          </p:cNvPr>
          <p:cNvSpPr txBox="1"/>
          <p:nvPr/>
        </p:nvSpPr>
        <p:spPr>
          <a:xfrm>
            <a:off x="2179839" y="4640319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크리스토퍼 놀란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7C00640-B9B0-479B-8B2D-251EB3E673B6}"/>
              </a:ext>
            </a:extLst>
          </p:cNvPr>
          <p:cNvSpPr/>
          <p:nvPr/>
        </p:nvSpPr>
        <p:spPr bwMode="auto">
          <a:xfrm>
            <a:off x="2369715" y="5184287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715228-A4B1-4673-AA7E-252A4C31E0D5}"/>
              </a:ext>
            </a:extLst>
          </p:cNvPr>
          <p:cNvSpPr txBox="1"/>
          <p:nvPr/>
        </p:nvSpPr>
        <p:spPr>
          <a:xfrm>
            <a:off x="2232442" y="491417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err="1"/>
              <a:t>잘읽었습니다</a:t>
            </a:r>
            <a:endParaRPr lang="ko-KR" altLang="en-US" sz="1200"/>
          </a:p>
        </p:txBody>
      </p:sp>
      <p:pic>
        <p:nvPicPr>
          <p:cNvPr id="57" name="그래픽 56" descr="사용자">
            <a:extLst>
              <a:ext uri="{FF2B5EF4-FFF2-40B4-BE49-F238E27FC236}">
                <a16:creationId xmlns:a16="http://schemas.microsoft.com/office/drawing/2014/main" id="{13CEDF80-DB35-4C6C-8B5E-8B735650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157" y="4690126"/>
            <a:ext cx="448090" cy="448090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655B60-2F06-46D5-9D31-327E1A643B98}"/>
              </a:ext>
            </a:extLst>
          </p:cNvPr>
          <p:cNvSpPr/>
          <p:nvPr/>
        </p:nvSpPr>
        <p:spPr bwMode="auto">
          <a:xfrm>
            <a:off x="2264493" y="5828119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BFC4EE-3823-4313-ABC2-77ABEC0A82AD}"/>
              </a:ext>
            </a:extLst>
          </p:cNvPr>
          <p:cNvSpPr txBox="1"/>
          <p:nvPr/>
        </p:nvSpPr>
        <p:spPr>
          <a:xfrm>
            <a:off x="2179839" y="55542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영화인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5F825DB-7153-4D6D-9D26-2AEEADC07267}"/>
              </a:ext>
            </a:extLst>
          </p:cNvPr>
          <p:cNvSpPr/>
          <p:nvPr/>
        </p:nvSpPr>
        <p:spPr bwMode="auto">
          <a:xfrm>
            <a:off x="2369715" y="6098235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F9CB09-A215-4A55-A34A-35C49A6FCCA1}"/>
              </a:ext>
            </a:extLst>
          </p:cNvPr>
          <p:cNvSpPr txBox="1"/>
          <p:nvPr/>
        </p:nvSpPr>
        <p:spPr>
          <a:xfrm>
            <a:off x="2232442" y="582811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도움되는 </a:t>
            </a:r>
            <a:r>
              <a:rPr lang="ko-KR" altLang="en-US" sz="1200" err="1"/>
              <a:t>글이에요</a:t>
            </a:r>
            <a:endParaRPr lang="ko-KR" altLang="en-US" sz="12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E262917-AD6B-4F28-BB29-58EF6AA5388C}"/>
              </a:ext>
            </a:extLst>
          </p:cNvPr>
          <p:cNvSpPr/>
          <p:nvPr/>
        </p:nvSpPr>
        <p:spPr bwMode="auto">
          <a:xfrm>
            <a:off x="1634391" y="5552938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pic>
        <p:nvPicPr>
          <p:cNvPr id="65" name="그래픽 64" descr="사용자">
            <a:extLst>
              <a:ext uri="{FF2B5EF4-FFF2-40B4-BE49-F238E27FC236}">
                <a16:creationId xmlns:a16="http://schemas.microsoft.com/office/drawing/2014/main" id="{4B85845C-5283-4B2A-ADA4-033381F62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493" y="5568901"/>
            <a:ext cx="448090" cy="448090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9EAD312F-EB0A-4353-A447-B5B26C010694}"/>
              </a:ext>
            </a:extLst>
          </p:cNvPr>
          <p:cNvSpPr/>
          <p:nvPr/>
        </p:nvSpPr>
        <p:spPr>
          <a:xfrm>
            <a:off x="6606247" y="400587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1692E69-EDCE-47BB-86AA-3A715B7CA015}"/>
              </a:ext>
            </a:extLst>
          </p:cNvPr>
          <p:cNvSpPr/>
          <p:nvPr/>
        </p:nvSpPr>
        <p:spPr>
          <a:xfrm>
            <a:off x="6558864" y="135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934E6CC-0232-4004-B3F7-C880F6E2D687}"/>
              </a:ext>
            </a:extLst>
          </p:cNvPr>
          <p:cNvCxnSpPr/>
          <p:nvPr/>
        </p:nvCxnSpPr>
        <p:spPr>
          <a:xfrm>
            <a:off x="1554529" y="6381328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7622425-863D-441C-B8A6-B59B11C64047}"/>
              </a:ext>
            </a:extLst>
          </p:cNvPr>
          <p:cNvSpPr txBox="1"/>
          <p:nvPr/>
        </p:nvSpPr>
        <p:spPr>
          <a:xfrm>
            <a:off x="4069673" y="6382736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댓글쓰기 </a:t>
            </a:r>
            <a:r>
              <a:rPr lang="en-US" altLang="ko-KR" sz="1200"/>
              <a:t>+</a:t>
            </a:r>
            <a:endParaRPr lang="ko-KR" altLang="en-US" sz="120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B8D79C8-2861-40F1-A3E2-DA25867A8FAA}"/>
              </a:ext>
            </a:extLst>
          </p:cNvPr>
          <p:cNvSpPr/>
          <p:nvPr/>
        </p:nvSpPr>
        <p:spPr>
          <a:xfrm>
            <a:off x="2545233" y="8809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F35D3FF-2AA4-43E6-96B2-DD7AEE2DF4AA}"/>
              </a:ext>
            </a:extLst>
          </p:cNvPr>
          <p:cNvSpPr/>
          <p:nvPr/>
        </p:nvSpPr>
        <p:spPr>
          <a:xfrm>
            <a:off x="4396072" y="620132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4586D71-73C8-4D10-9BA3-B18B70141290}"/>
              </a:ext>
            </a:extLst>
          </p:cNvPr>
          <p:cNvSpPr/>
          <p:nvPr/>
        </p:nvSpPr>
        <p:spPr>
          <a:xfrm>
            <a:off x="2644803" y="521651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776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버튼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수정가능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글쓴이로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로그인했을때만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삭제 버튼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 수정가능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    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단 글쓴이로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로그인했을때만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3856660" y="13266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773002" y="849104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영화리뷰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FE51C2DA-1990-41D1-BA66-E2F31B6D46AC}"/>
              </a:ext>
            </a:extLst>
          </p:cNvPr>
          <p:cNvSpPr/>
          <p:nvPr/>
        </p:nvSpPr>
        <p:spPr bwMode="auto">
          <a:xfrm>
            <a:off x="1631950" y="849104"/>
            <a:ext cx="216024" cy="216024"/>
          </a:xfrm>
          <a:prstGeom prst="star5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lt"/>
              </a:rPr>
              <a:t>칸 영화제 수상작 </a:t>
            </a:r>
            <a:r>
              <a:rPr lang="en-US" altLang="ko-KR" sz="1100">
                <a:latin typeface="+mj-lt"/>
              </a:rPr>
              <a:t>&lt;</a:t>
            </a:r>
            <a:r>
              <a:rPr lang="ko-KR" altLang="en-US" sz="1100">
                <a:latin typeface="+mj-lt"/>
              </a:rPr>
              <a:t>기생충</a:t>
            </a:r>
            <a:r>
              <a:rPr lang="en-US" altLang="ko-KR" sz="1100">
                <a:latin typeface="+mj-lt"/>
              </a:rPr>
              <a:t>&gt;</a:t>
            </a:r>
            <a:r>
              <a:rPr lang="ko-KR" altLang="en-US" sz="1100">
                <a:latin typeface="+mj-lt"/>
              </a:rPr>
              <a:t>리뷰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하트 7">
            <a:extLst>
              <a:ext uri="{FF2B5EF4-FFF2-40B4-BE49-F238E27FC236}">
                <a16:creationId xmlns:a16="http://schemas.microsoft.com/office/drawing/2014/main" id="{4A2597C9-7044-420B-8C6D-F9A2A6D80FA7}"/>
              </a:ext>
            </a:extLst>
          </p:cNvPr>
          <p:cNvSpPr/>
          <p:nvPr/>
        </p:nvSpPr>
        <p:spPr bwMode="auto">
          <a:xfrm>
            <a:off x="6596830" y="1636104"/>
            <a:ext cx="269626" cy="212448"/>
          </a:xfrm>
          <a:prstGeom prst="hear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54670-46D2-4479-91EA-982D0293E45D}"/>
              </a:ext>
            </a:extLst>
          </p:cNvPr>
          <p:cNvSpPr txBox="1"/>
          <p:nvPr/>
        </p:nvSpPr>
        <p:spPr>
          <a:xfrm>
            <a:off x="6839764" y="15739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1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2E202968-5D56-42F9-84F7-AAB04021DC86}"/>
              </a:ext>
            </a:extLst>
          </p:cNvPr>
          <p:cNvSpPr/>
          <p:nvPr/>
        </p:nvSpPr>
        <p:spPr bwMode="auto">
          <a:xfrm>
            <a:off x="7089293" y="1585595"/>
            <a:ext cx="360040" cy="282519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252D4-297C-4688-A74F-88F767B1BF5C}"/>
              </a:ext>
            </a:extLst>
          </p:cNvPr>
          <p:cNvSpPr txBox="1"/>
          <p:nvPr/>
        </p:nvSpPr>
        <p:spPr>
          <a:xfrm>
            <a:off x="7449333" y="15921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작성자</a:t>
            </a:r>
            <a:r>
              <a:rPr lang="en-US" altLang="ko-KR" sz="1200"/>
              <a:t>:</a:t>
            </a:r>
            <a:r>
              <a:rPr lang="ko-KR" altLang="en-US" sz="1200"/>
              <a:t>봉준호   </a:t>
            </a:r>
            <a:r>
              <a:rPr lang="en-US" altLang="ko-KR" sz="1200"/>
              <a:t>2017-01-01</a:t>
            </a:r>
            <a:endParaRPr lang="ko-KR" altLang="en-US" sz="12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93029B1-E23F-44EB-826C-A0073B09A29D}"/>
              </a:ext>
            </a:extLst>
          </p:cNvPr>
          <p:cNvCxnSpPr/>
          <p:nvPr/>
        </p:nvCxnSpPr>
        <p:spPr>
          <a:xfrm>
            <a:off x="1550165" y="4415049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Placeholder">
            <a:extLst>
              <a:ext uri="{FF2B5EF4-FFF2-40B4-BE49-F238E27FC236}">
                <a16:creationId xmlns:a16="http://schemas.microsoft.com/office/drawing/2014/main" id="{07455250-FE01-4886-8E88-5139F0415F11}"/>
              </a:ext>
            </a:extLst>
          </p:cNvPr>
          <p:cNvGrpSpPr>
            <a:grpSpLocks/>
          </p:cNvGrpSpPr>
          <p:nvPr/>
        </p:nvGrpSpPr>
        <p:grpSpPr bwMode="auto">
          <a:xfrm>
            <a:off x="1724347" y="1978236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82869E4C-001B-40F8-A3A9-8379569CF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Line 2">
              <a:extLst>
                <a:ext uri="{FF2B5EF4-FFF2-40B4-BE49-F238E27FC236}">
                  <a16:creationId xmlns:a16="http://schemas.microsoft.com/office/drawing/2014/main" id="{64BBFB97-E090-48DB-9F1B-A0723A50A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15368736-E1A4-41B5-B546-2BC463344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8A5D9F-2C1C-42B7-8BA8-F51B4FC51ECE}"/>
              </a:ext>
            </a:extLst>
          </p:cNvPr>
          <p:cNvSpPr/>
          <p:nvPr/>
        </p:nvSpPr>
        <p:spPr bwMode="auto">
          <a:xfrm>
            <a:off x="4190695" y="2834577"/>
            <a:ext cx="720080" cy="29279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내용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45801" y="4775089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A5DA35E-0EBC-4052-B534-6A5C56584076}"/>
              </a:ext>
            </a:extLst>
          </p:cNvPr>
          <p:cNvSpPr/>
          <p:nvPr/>
        </p:nvSpPr>
        <p:spPr bwMode="auto">
          <a:xfrm>
            <a:off x="6673993" y="4445063"/>
            <a:ext cx="1032380" cy="295420"/>
          </a:xfrm>
          <a:prstGeom prst="roundRect">
            <a:avLst/>
          </a:prstGeom>
          <a:solidFill>
            <a:srgbClr val="FD779D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6E447D-EE2A-4CC4-9F08-C9EA087F0140}"/>
              </a:ext>
            </a:extLst>
          </p:cNvPr>
          <p:cNvSpPr txBox="1"/>
          <p:nvPr/>
        </p:nvSpPr>
        <p:spPr>
          <a:xfrm>
            <a:off x="6651411" y="446525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좋아요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F7FE7B7-AD00-45C4-B3F8-6A76BF7234A3}"/>
              </a:ext>
            </a:extLst>
          </p:cNvPr>
          <p:cNvCxnSpPr>
            <a:cxnSpLocks/>
          </p:cNvCxnSpPr>
          <p:nvPr/>
        </p:nvCxnSpPr>
        <p:spPr>
          <a:xfrm>
            <a:off x="7297742" y="4455021"/>
            <a:ext cx="0" cy="285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DA2F3C-665B-4DF2-B1CC-826B4043B51B}"/>
              </a:ext>
            </a:extLst>
          </p:cNvPr>
          <p:cNvSpPr txBox="1"/>
          <p:nvPr/>
        </p:nvSpPr>
        <p:spPr>
          <a:xfrm>
            <a:off x="7349652" y="4465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944152-359F-4977-A993-46F2446BB45F}"/>
              </a:ext>
            </a:extLst>
          </p:cNvPr>
          <p:cNvSpPr txBox="1"/>
          <p:nvPr/>
        </p:nvSpPr>
        <p:spPr>
          <a:xfrm>
            <a:off x="1554529" y="44652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댓글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4701D5-C5BB-401E-9EFC-40F2B0A8215D}"/>
              </a:ext>
            </a:extLst>
          </p:cNvPr>
          <p:cNvSpPr txBox="1"/>
          <p:nvPr/>
        </p:nvSpPr>
        <p:spPr>
          <a:xfrm>
            <a:off x="1912159" y="445427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103C75-1DC7-4691-B098-C4BD6B0FB926}"/>
              </a:ext>
            </a:extLst>
          </p:cNvPr>
          <p:cNvSpPr/>
          <p:nvPr/>
        </p:nvSpPr>
        <p:spPr bwMode="auto">
          <a:xfrm>
            <a:off x="1651945" y="4919105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0D3C122-74FE-4399-8CE0-5270A380FC25}"/>
              </a:ext>
            </a:extLst>
          </p:cNvPr>
          <p:cNvSpPr/>
          <p:nvPr/>
        </p:nvSpPr>
        <p:spPr bwMode="auto">
          <a:xfrm>
            <a:off x="2264493" y="5130195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0E9F91-8E6F-4529-812C-A66CFD226118}"/>
              </a:ext>
            </a:extLst>
          </p:cNvPr>
          <p:cNvSpPr txBox="1"/>
          <p:nvPr/>
        </p:nvSpPr>
        <p:spPr>
          <a:xfrm>
            <a:off x="2179839" y="4856343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크리스토퍼 놀란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7C00640-B9B0-479B-8B2D-251EB3E673B6}"/>
              </a:ext>
            </a:extLst>
          </p:cNvPr>
          <p:cNvSpPr/>
          <p:nvPr/>
        </p:nvSpPr>
        <p:spPr bwMode="auto">
          <a:xfrm>
            <a:off x="2369715" y="5400311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715228-A4B1-4673-AA7E-252A4C31E0D5}"/>
              </a:ext>
            </a:extLst>
          </p:cNvPr>
          <p:cNvSpPr txBox="1"/>
          <p:nvPr/>
        </p:nvSpPr>
        <p:spPr>
          <a:xfrm>
            <a:off x="2232442" y="513019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err="1"/>
              <a:t>잘읽었습니다</a:t>
            </a:r>
            <a:endParaRPr lang="ko-KR" altLang="en-US" sz="1200"/>
          </a:p>
        </p:txBody>
      </p:sp>
      <p:pic>
        <p:nvPicPr>
          <p:cNvPr id="57" name="그래픽 56" descr="사용자">
            <a:extLst>
              <a:ext uri="{FF2B5EF4-FFF2-40B4-BE49-F238E27FC236}">
                <a16:creationId xmlns:a16="http://schemas.microsoft.com/office/drawing/2014/main" id="{13CEDF80-DB35-4C6C-8B5E-8B735650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157" y="4906150"/>
            <a:ext cx="448090" cy="448090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655B60-2F06-46D5-9D31-327E1A643B98}"/>
              </a:ext>
            </a:extLst>
          </p:cNvPr>
          <p:cNvSpPr/>
          <p:nvPr/>
        </p:nvSpPr>
        <p:spPr bwMode="auto">
          <a:xfrm>
            <a:off x="2264493" y="6044143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BFC4EE-3823-4313-ABC2-77ABEC0A82AD}"/>
              </a:ext>
            </a:extLst>
          </p:cNvPr>
          <p:cNvSpPr txBox="1"/>
          <p:nvPr/>
        </p:nvSpPr>
        <p:spPr>
          <a:xfrm>
            <a:off x="2179839" y="57702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영화인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5F825DB-7153-4D6D-9D26-2AEEADC07267}"/>
              </a:ext>
            </a:extLst>
          </p:cNvPr>
          <p:cNvSpPr/>
          <p:nvPr/>
        </p:nvSpPr>
        <p:spPr bwMode="auto">
          <a:xfrm>
            <a:off x="2369715" y="6314259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F9CB09-A215-4A55-A34A-35C49A6FCCA1}"/>
              </a:ext>
            </a:extLst>
          </p:cNvPr>
          <p:cNvSpPr txBox="1"/>
          <p:nvPr/>
        </p:nvSpPr>
        <p:spPr>
          <a:xfrm>
            <a:off x="2232442" y="6044143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도움되는 </a:t>
            </a:r>
            <a:r>
              <a:rPr lang="ko-KR" altLang="en-US" sz="1200" err="1"/>
              <a:t>글이에요</a:t>
            </a:r>
            <a:endParaRPr lang="ko-KR" altLang="en-US" sz="12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E262917-AD6B-4F28-BB29-58EF6AA5388C}"/>
              </a:ext>
            </a:extLst>
          </p:cNvPr>
          <p:cNvSpPr/>
          <p:nvPr/>
        </p:nvSpPr>
        <p:spPr bwMode="auto">
          <a:xfrm>
            <a:off x="1634391" y="5768962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pic>
        <p:nvPicPr>
          <p:cNvPr id="65" name="그래픽 64" descr="사용자">
            <a:extLst>
              <a:ext uri="{FF2B5EF4-FFF2-40B4-BE49-F238E27FC236}">
                <a16:creationId xmlns:a16="http://schemas.microsoft.com/office/drawing/2014/main" id="{4B85845C-5283-4B2A-ADA4-033381F62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493" y="5784925"/>
            <a:ext cx="448090" cy="448090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B8B97D-78A4-4835-B156-E93B75474BC9}"/>
              </a:ext>
            </a:extLst>
          </p:cNvPr>
          <p:cNvSpPr/>
          <p:nvPr/>
        </p:nvSpPr>
        <p:spPr bwMode="auto">
          <a:xfrm>
            <a:off x="3574634" y="1600173"/>
            <a:ext cx="564052" cy="2825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수정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1B30013-C703-41FE-8F77-64836F78E301}"/>
              </a:ext>
            </a:extLst>
          </p:cNvPr>
          <p:cNvSpPr/>
          <p:nvPr/>
        </p:nvSpPr>
        <p:spPr bwMode="auto">
          <a:xfrm>
            <a:off x="4209148" y="1574416"/>
            <a:ext cx="652610" cy="305354"/>
          </a:xfrm>
          <a:prstGeom prst="roundRect">
            <a:avLst/>
          </a:prstGeom>
          <a:solidFill>
            <a:srgbClr val="FB3737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삭제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4C3E4D6-5D5A-4F41-B93C-4DA86A170C72}"/>
              </a:ext>
            </a:extLst>
          </p:cNvPr>
          <p:cNvSpPr/>
          <p:nvPr/>
        </p:nvSpPr>
        <p:spPr>
          <a:xfrm>
            <a:off x="4569472" y="13266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312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선택기능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선택가능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 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글쓰기 취소기능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취소하시겠습니까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창 뜨기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파일첨부기능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 첨부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642444" y="866475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글쓰기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lt"/>
              </a:rPr>
              <a:t>제목을 입력해주세요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작성자</a:t>
            </a:r>
            <a:r>
              <a:rPr lang="en-US" altLang="ko-KR" sz="1200"/>
              <a:t>:</a:t>
            </a:r>
            <a:r>
              <a:rPr lang="ko-KR" altLang="en-US" sz="1200"/>
              <a:t>봉준호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50165" y="5949280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F4C0D63-CDBC-4EA0-B9E6-44D89F5DBF71}"/>
              </a:ext>
            </a:extLst>
          </p:cNvPr>
          <p:cNvSpPr/>
          <p:nvPr/>
        </p:nvSpPr>
        <p:spPr bwMode="auto">
          <a:xfrm>
            <a:off x="5745088" y="6084372"/>
            <a:ext cx="792088" cy="3600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취소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04792A0-729B-401D-9361-ACA9DFBA5F3E}"/>
              </a:ext>
            </a:extLst>
          </p:cNvPr>
          <p:cNvSpPr/>
          <p:nvPr/>
        </p:nvSpPr>
        <p:spPr bwMode="auto">
          <a:xfrm>
            <a:off x="6659431" y="6075448"/>
            <a:ext cx="792088" cy="36003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BA5CA-BB1A-4ECB-B574-8017DBC2B534}"/>
              </a:ext>
            </a:extLst>
          </p:cNvPr>
          <p:cNvSpPr/>
          <p:nvPr/>
        </p:nvSpPr>
        <p:spPr bwMode="auto">
          <a:xfrm>
            <a:off x="1672468" y="6129298"/>
            <a:ext cx="1113972" cy="3061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파일첨부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4E02E0-08C9-4CE4-AF52-36B31E0A6BBC}"/>
              </a:ext>
            </a:extLst>
          </p:cNvPr>
          <p:cNvSpPr/>
          <p:nvPr/>
        </p:nvSpPr>
        <p:spPr bwMode="auto">
          <a:xfrm>
            <a:off x="6825208" y="1219598"/>
            <a:ext cx="720081" cy="2110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말머리 </a:t>
            </a:r>
          </a:p>
        </p:txBody>
      </p:sp>
      <p:sp>
        <p:nvSpPr>
          <p:cNvPr id="21" name="타원 20"/>
          <p:cNvSpPr/>
          <p:nvPr/>
        </p:nvSpPr>
        <p:spPr>
          <a:xfrm>
            <a:off x="6825208" y="99716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DF5385B-CD71-49EF-9A31-6EDA50BCC782}"/>
              </a:ext>
            </a:extLst>
          </p:cNvPr>
          <p:cNvSpPr/>
          <p:nvPr/>
        </p:nvSpPr>
        <p:spPr>
          <a:xfrm>
            <a:off x="6717208" y="58407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2F90E9C-91F7-4A2B-990A-9CDCBE2AA03E}"/>
              </a:ext>
            </a:extLst>
          </p:cNvPr>
          <p:cNvSpPr/>
          <p:nvPr/>
        </p:nvSpPr>
        <p:spPr>
          <a:xfrm>
            <a:off x="5800453" y="58049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62700BF-EBE7-441A-870C-B127BE892637}"/>
              </a:ext>
            </a:extLst>
          </p:cNvPr>
          <p:cNvSpPr/>
          <p:nvPr/>
        </p:nvSpPr>
        <p:spPr>
          <a:xfrm>
            <a:off x="1975393" y="58594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74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영화 소개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89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" y="330"/>
            <a:ext cx="7769444" cy="6854735"/>
          </a:xfrm>
          <a:solidFill>
            <a:schemeClr val="tx1"/>
          </a:solidFill>
        </p:spPr>
        <p:txBody>
          <a:bodyPr/>
          <a:lstStyle/>
          <a:p>
            <a:r>
              <a:rPr lang="ko-KR" altLang="en-US"/>
              <a:t>메인 </a:t>
            </a:r>
            <a:r>
              <a:rPr lang="en-US" altLang="ko-KR"/>
              <a:t>&gt; </a:t>
            </a:r>
            <a:r>
              <a:rPr lang="ko-KR" altLang="en-US"/>
              <a:t>로그인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드라마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endParaRPr lang="en-US" altLang="ko-KR" sz="9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소개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부분</a:t>
            </a:r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박스 오피스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[3]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예매율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 확인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b="1">
              <a:solidFill>
                <a:schemeClr val="tx1"/>
              </a:solidFill>
              <a:latin typeface="맑은 고딕"/>
              <a:ea typeface="+mn-lt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+mn-lt"/>
              </a:rPr>
              <a:t>[4] </a:t>
            </a: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sz="9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ko-KR" sz="9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예고편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동영상으로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예고편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삽입</a:t>
            </a:r>
            <a:endParaRPr lang="ko-KR" sz="900" dirty="0" err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Picture 2" descr="한산-용의 출현 메인 포스터">
            <a:extLst>
              <a:ext uri="{FF2B5EF4-FFF2-40B4-BE49-F238E27FC236}">
                <a16:creationId xmlns:a16="http://schemas.microsoft.com/office/drawing/2014/main" id="{1B64079B-C7FE-829D-6D56-78BA0CEF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4" y="1648973"/>
            <a:ext cx="3193437" cy="45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>
                <a:solidFill>
                  <a:srgbClr val="FFFFFF"/>
                </a:solidFill>
                <a:ea typeface="맑은 고딕"/>
              </a:rPr>
              <a:t>한산</a:t>
            </a:r>
            <a:r>
              <a:rPr lang="en-US" altLang="ko-KR" sz="3000">
                <a:solidFill>
                  <a:srgbClr val="FFFFFF"/>
                </a:solidFill>
                <a:ea typeface="맑은 고딕"/>
              </a:rPr>
              <a:t>:</a:t>
            </a:r>
            <a:r>
              <a:rPr lang="ko-KR" altLang="en-US" sz="3000" err="1">
                <a:solidFill>
                  <a:srgbClr val="FFFFFF"/>
                </a:solidFill>
                <a:ea typeface="맑은 고딕"/>
              </a:rPr>
              <a:t>용의출현</a:t>
            </a:r>
            <a:r>
              <a:rPr lang="ko-KR" altLang="en-US" sz="300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3000">
                <a:solidFill>
                  <a:srgbClr val="FFFFFF"/>
                </a:solidFill>
                <a:ea typeface="맑은 고딕"/>
              </a:rPr>
              <a:t>(2022)</a:t>
            </a:r>
            <a:endParaRPr lang="ko-KR" altLang="en-US" sz="300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8CF6C630-87C1-838B-732E-CCFC7A658B5E}"/>
              </a:ext>
            </a:extLst>
          </p:cNvPr>
          <p:cNvSpPr txBox="1"/>
          <p:nvPr/>
        </p:nvSpPr>
        <p:spPr>
          <a:xfrm>
            <a:off x="3451858" y="2648027"/>
            <a:ext cx="228940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bg1"/>
                </a:solidFill>
                <a:ea typeface="맑은 고딕"/>
              </a:rPr>
              <a:t>개봉일</a:t>
            </a:r>
            <a:r>
              <a:rPr lang="en-US" altLang="ko-KR" sz="1600">
                <a:solidFill>
                  <a:schemeClr val="bg1"/>
                </a:solidFill>
                <a:ea typeface="맑은 고딕"/>
              </a:rPr>
              <a:t>: </a:t>
            </a:r>
            <a:r>
              <a:rPr lang="en-US" altLang="ko-KR" sz="1600">
                <a:solidFill>
                  <a:schemeClr val="bg1"/>
                </a:solidFill>
                <a:ea typeface="맑은 고딕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2022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 </a:t>
            </a:r>
            <a:r>
              <a:rPr lang="en-US" altLang="ko-KR" sz="1600">
                <a:solidFill>
                  <a:schemeClr val="bg1"/>
                </a:solidFill>
                <a:ea typeface="맑은 고딕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.07.27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 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AF899609-66B0-4F41-FF58-27BF2FF0AAB8}"/>
              </a:ext>
            </a:extLst>
          </p:cNvPr>
          <p:cNvSpPr txBox="1"/>
          <p:nvPr/>
        </p:nvSpPr>
        <p:spPr>
          <a:xfrm>
            <a:off x="5435674" y="2650163"/>
            <a:ext cx="246093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bg1"/>
                </a:solidFill>
                <a:ea typeface="맑은 고딕"/>
              </a:rPr>
              <a:t>누적관객</a:t>
            </a:r>
            <a:r>
              <a:rPr lang="en-US" altLang="ko-KR" sz="1600">
                <a:solidFill>
                  <a:schemeClr val="bg1"/>
                </a:solidFill>
                <a:ea typeface="맑은 고딕"/>
              </a:rPr>
              <a:t>: 2,656,125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FDBE13-0FFC-5941-399B-F7EEC70D3C72}"/>
              </a:ext>
            </a:extLst>
          </p:cNvPr>
          <p:cNvSpPr/>
          <p:nvPr/>
        </p:nvSpPr>
        <p:spPr>
          <a:xfrm>
            <a:off x="3576620" y="3838507"/>
            <a:ext cx="4045783" cy="2310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bg1"/>
                </a:solidFill>
                <a:ea typeface="맑은 고딕"/>
              </a:rPr>
              <a:t>예고편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9D55E4BA-10B0-BDFE-195E-6080A48F05AC}"/>
              </a:ext>
            </a:extLst>
          </p:cNvPr>
          <p:cNvSpPr txBox="1"/>
          <p:nvPr/>
        </p:nvSpPr>
        <p:spPr>
          <a:xfrm>
            <a:off x="3447450" y="2262356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bg1"/>
                </a:solidFill>
                <a:ea typeface="맑은 고딕"/>
              </a:rPr>
              <a:t>액션</a:t>
            </a:r>
            <a:r>
              <a:rPr lang="en-US" altLang="ko-KR" sz="160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드라마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B0BF19AE-6F7B-BD28-5CC1-6AB3764E1F6F}"/>
              </a:ext>
            </a:extLst>
          </p:cNvPr>
          <p:cNvSpPr txBox="1"/>
          <p:nvPr/>
        </p:nvSpPr>
        <p:spPr>
          <a:xfrm>
            <a:off x="5435869" y="2262356"/>
            <a:ext cx="185178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bg1"/>
                </a:solidFill>
                <a:ea typeface="맑은 고딕"/>
              </a:rPr>
              <a:t>상영시간</a:t>
            </a:r>
            <a:r>
              <a:rPr lang="en-US" altLang="ko-KR" sz="1600">
                <a:solidFill>
                  <a:schemeClr val="bg1"/>
                </a:solidFill>
                <a:ea typeface="맑은 고딕"/>
              </a:rPr>
              <a:t>: 129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분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477D7A37-7C3B-2882-B843-0426A47FB7D1}"/>
              </a:ext>
            </a:extLst>
          </p:cNvPr>
          <p:cNvSpPr txBox="1"/>
          <p:nvPr/>
        </p:nvSpPr>
        <p:spPr>
          <a:xfrm>
            <a:off x="3448075" y="3020544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bg1"/>
                </a:solidFill>
                <a:ea typeface="맑은 고딕"/>
              </a:rPr>
              <a:t>감독</a:t>
            </a:r>
            <a:r>
              <a:rPr lang="en-US" altLang="ko-KR" sz="1600">
                <a:solidFill>
                  <a:schemeClr val="bg1"/>
                </a:solidFill>
                <a:ea typeface="맑은 고딕"/>
              </a:rPr>
              <a:t>: 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김한민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1B079236-1BAC-1958-DBAE-610D89667FAD}"/>
              </a:ext>
            </a:extLst>
          </p:cNvPr>
          <p:cNvSpPr txBox="1"/>
          <p:nvPr/>
        </p:nvSpPr>
        <p:spPr>
          <a:xfrm>
            <a:off x="3444505" y="3387746"/>
            <a:ext cx="25282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bg1"/>
                </a:solidFill>
                <a:ea typeface="맑은 고딕"/>
              </a:rPr>
              <a:t>출연</a:t>
            </a:r>
            <a:r>
              <a:rPr lang="en-US" altLang="ko-KR" sz="1600">
                <a:solidFill>
                  <a:schemeClr val="bg1"/>
                </a:solidFill>
                <a:ea typeface="맑은 고딕"/>
              </a:rPr>
              <a:t>: 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박해일</a:t>
            </a:r>
            <a:r>
              <a:rPr lang="en-US" altLang="ko-KR" sz="1600">
                <a:solidFill>
                  <a:schemeClr val="bg1"/>
                </a:solidFill>
                <a:ea typeface="맑은 고딕"/>
              </a:rPr>
              <a:t>,</a:t>
            </a:r>
            <a:r>
              <a:rPr lang="ko-KR" altLang="en-US" sz="1600" err="1">
                <a:solidFill>
                  <a:schemeClr val="bg1"/>
                </a:solidFill>
                <a:ea typeface="맑은 고딕"/>
              </a:rPr>
              <a:t>변요한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 등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629548" y="392786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0FD8473F-1568-5DEA-1B11-63C15E7528F4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4D9E0BE1-9539-525B-7A07-2FCA9FA2A00F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154EDE4B-7096-6268-E852-C44D93F9AF36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79745941-8E37-AB6C-16EF-0621C36DD6BF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bg1"/>
                </a:solidFill>
              </a:rPr>
              <a:t>예매율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A387415-1838-B806-916A-BCD5E87DFD7E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1783EFF-5182-74BC-7CDE-C982DA418ABB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43643EB-8E4F-A386-A74D-7B47320A7A99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C8D8AD1-B320-9CE4-AE71-23F780EEABF2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8393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" y="330"/>
            <a:ext cx="7769444" cy="6854735"/>
          </a:xfrm>
          <a:solidFill>
            <a:schemeClr val="tx1"/>
          </a:solidFill>
        </p:spPr>
        <p:txBody>
          <a:bodyPr/>
          <a:lstStyle/>
          <a:p>
            <a:r>
              <a:rPr lang="ko-KR" altLang="en-US"/>
              <a:t>메인 </a:t>
            </a:r>
            <a:r>
              <a:rPr lang="en-US" altLang="ko-KR"/>
              <a:t>&gt; </a:t>
            </a:r>
            <a:r>
              <a:rPr lang="ko-KR" altLang="en-US"/>
              <a:t>로그인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[1] </a:t>
            </a:r>
            <a:r>
              <a:rPr lang="en-US" sz="900" b="1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ko-KR" sz="900" b="1">
                <a:solidFill>
                  <a:schemeClr val="tx1"/>
                </a:solidFill>
                <a:latin typeface="Malgun Gothic"/>
                <a:ea typeface="Malgun Gothic"/>
              </a:rPr>
              <a:t>정보</a:t>
            </a:r>
            <a:endParaRPr lang="en-US" sz="90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정보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소개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부분</a:t>
            </a:r>
            <a:endParaRPr lang="en-US" altLang="ko-KR" sz="900">
              <a:ea typeface="+mn-lt"/>
              <a:cs typeface="+mn-lt"/>
            </a:endParaRPr>
          </a:p>
          <a:p>
            <a:endParaRPr lang="en-US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[2] </a:t>
            </a:r>
            <a:r>
              <a:rPr lang="ko-KR" sz="900" b="1">
                <a:solidFill>
                  <a:schemeClr val="tx1"/>
                </a:solidFill>
                <a:latin typeface="Malgun Gothic"/>
                <a:ea typeface="Malgun Gothic"/>
              </a:rPr>
              <a:t>박스 오피스</a:t>
            </a:r>
            <a:endParaRPr lang="en-US" sz="90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endParaRPr lang="ko-KR" sz="90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endParaRPr lang="en-US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[3] </a:t>
            </a:r>
            <a:r>
              <a:rPr lang="en-US" sz="900" b="1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endParaRPr lang="en-US" sz="90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ko-KR" altLang="en-US" sz="900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 확인</a:t>
            </a:r>
            <a:endParaRPr lang="ko-KR" altLang="en-US" sz="900">
              <a:solidFill>
                <a:schemeClr val="tx1"/>
              </a:solidFill>
              <a:ea typeface="+mn-lt"/>
              <a:cs typeface="+mn-lt"/>
            </a:endParaRPr>
          </a:p>
          <a:p>
            <a:endParaRPr lang="ko-KR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[4] </a:t>
            </a:r>
            <a:r>
              <a:rPr lang="en-US" sz="900" b="1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sz="9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/>
          </a:p>
          <a:p>
            <a:endParaRPr lang="ko-KR" sz="9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err="1">
                <a:solidFill>
                  <a:schemeClr val="tx1"/>
                </a:solidFill>
                <a:ea typeface="+mn-lt"/>
              </a:rPr>
              <a:t>평가</a:t>
            </a:r>
            <a:endParaRPr lang="ko-KR" altLang="en-US" sz="900" b="1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err="1">
                <a:solidFill>
                  <a:schemeClr val="tx1"/>
                </a:solidFill>
                <a:ea typeface="+mn-lt"/>
              </a:rPr>
              <a:t>수치상</a:t>
            </a:r>
            <a:r>
              <a:rPr lang="en-US" altLang="ko-KR" sz="90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err="1">
                <a:solidFill>
                  <a:schemeClr val="tx1"/>
                </a:solidFill>
                <a:ea typeface="+mn-lt"/>
              </a:rPr>
              <a:t>평가를</a:t>
            </a:r>
            <a:r>
              <a:rPr lang="en-US" altLang="ko-KR" sz="90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err="1">
                <a:solidFill>
                  <a:schemeClr val="tx1"/>
                </a:solidFill>
                <a:ea typeface="+mn-lt"/>
              </a:rPr>
              <a:t>보여주기</a:t>
            </a:r>
            <a:endParaRPr lang="ko-KR" altLang="en-US" sz="900" err="1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en-US" altLang="ko-KR" sz="90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Malgun Gothic"/>
              </a:rPr>
              <a:t>[6] </a:t>
            </a:r>
            <a:r>
              <a:rPr lang="ko-KR" altLang="en-US" sz="900" b="1">
                <a:solidFill>
                  <a:schemeClr val="tx1"/>
                </a:solidFill>
                <a:latin typeface="Malgun Gothic"/>
                <a:ea typeface="Malgun Gothic"/>
              </a:rPr>
              <a:t>평론가평</a:t>
            </a:r>
            <a:endParaRPr lang="ko-KR" altLang="en-US" sz="9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유명</a:t>
            </a:r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평론가평을</a:t>
            </a:r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한</a:t>
            </a:r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눈에</a:t>
            </a:r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볼</a:t>
            </a:r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수</a:t>
            </a:r>
            <a:r>
              <a:rPr lang="en-US" sz="90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있게</a:t>
            </a:r>
            <a:r>
              <a:rPr lang="en-US" altLang="ko-KR" sz="90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en-US" altLang="ko-KR" sz="900" err="1">
                <a:solidFill>
                  <a:schemeClr val="tx1"/>
                </a:solidFill>
                <a:latin typeface="Malgun Gothic"/>
                <a:ea typeface="Malgun Gothic"/>
              </a:rPr>
              <a:t>보여주기</a:t>
            </a:r>
            <a:endParaRPr lang="en-US" sz="900" err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0BCD7A-232A-0370-3ED2-EDBCEE6A0939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01076F4-FEA7-9DA6-A193-4EAC03CE56F2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EC219F-6AC0-0A03-649F-DEDCC60BE509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DC25C6-0ADA-0709-35D6-DC9CEE65E583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bg1"/>
                </a:solidFill>
              </a:rPr>
              <a:t>예매율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2" name="Picture 2" descr="한산-용의 출현 메인 포스터">
            <a:extLst>
              <a:ext uri="{FF2B5EF4-FFF2-40B4-BE49-F238E27FC236}">
                <a16:creationId xmlns:a16="http://schemas.microsoft.com/office/drawing/2014/main" id="{1B64079B-C7FE-829D-6D56-78BA0CEF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4" y="1648973"/>
            <a:ext cx="3193437" cy="45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>
                <a:solidFill>
                  <a:srgbClr val="FFFFFF"/>
                </a:solidFill>
                <a:ea typeface="맑은 고딕"/>
              </a:rPr>
              <a:t>한산</a:t>
            </a:r>
            <a:r>
              <a:rPr lang="en-US" altLang="ko-KR" sz="3000">
                <a:solidFill>
                  <a:srgbClr val="FFFFFF"/>
                </a:solidFill>
                <a:ea typeface="맑은 고딕"/>
              </a:rPr>
              <a:t>:</a:t>
            </a:r>
            <a:r>
              <a:rPr lang="ko-KR" altLang="en-US" sz="3000" err="1">
                <a:solidFill>
                  <a:srgbClr val="FFFFFF"/>
                </a:solidFill>
                <a:ea typeface="맑은 고딕"/>
              </a:rPr>
              <a:t>용의출현</a:t>
            </a:r>
            <a:r>
              <a:rPr lang="ko-KR" altLang="en-US" sz="300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3000">
                <a:solidFill>
                  <a:srgbClr val="FFFFFF"/>
                </a:solidFill>
                <a:ea typeface="맑은 고딕"/>
              </a:rPr>
              <a:t>(2022)</a:t>
            </a:r>
            <a:endParaRPr lang="ko-KR" altLang="en-US" sz="300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14DD7B-41A7-4450-C135-3614FE0B308F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2CC315B-F8A2-5483-B6EF-175091004CA3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124F6C-B64D-535A-2B27-FB8B463676A2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548C28-46F5-1253-F108-9C74E8239F90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508848" y="2245712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3723599" y="4992325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3486982" y="5081580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C803A83-6BDA-532F-9D9E-327EF1863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45" y="5464465"/>
            <a:ext cx="4164723" cy="42231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15A32C3-D3C2-A3DF-F396-8D365E918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98" y="6045300"/>
            <a:ext cx="2837652" cy="445172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4F1FA650-583D-4148-F9AE-2D661B63DD30}"/>
              </a:ext>
            </a:extLst>
          </p:cNvPr>
          <p:cNvSpPr/>
          <p:nvPr/>
        </p:nvSpPr>
        <p:spPr>
          <a:xfrm>
            <a:off x="3476484" y="4773251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/>
                <a:ea typeface="타이포_씨고딕 140" panose="02020503020101020101" pitchFamily="18" charset="-127"/>
              </a:rPr>
              <a:t>6</a:t>
            </a:r>
            <a:endParaRPr lang="en-US" altLang="ko-KR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D5F66C0-264A-692C-F26A-7B8A7E41031C}"/>
              </a:ext>
            </a:extLst>
          </p:cNvPr>
          <p:cNvSpPr/>
          <p:nvPr/>
        </p:nvSpPr>
        <p:spPr>
          <a:xfrm>
            <a:off x="3515170" y="2533553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1" name="Picture 10" descr="네이버 아이콘 PNG AI 무료 다운로드 (2022년) - 리틀딥">
            <a:extLst>
              <a:ext uri="{FF2B5EF4-FFF2-40B4-BE49-F238E27FC236}">
                <a16:creationId xmlns:a16="http://schemas.microsoft.com/office/drawing/2014/main" id="{B1CF4E01-EE5C-83DB-4A22-534AA0101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59" y="2755803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3">
            <a:extLst>
              <a:ext uri="{FF2B5EF4-FFF2-40B4-BE49-F238E27FC236}">
                <a16:creationId xmlns:a16="http://schemas.microsoft.com/office/drawing/2014/main" id="{A211B44F-A05F-EF04-CAED-58B6FEC05C0D}"/>
              </a:ext>
            </a:extLst>
          </p:cNvPr>
          <p:cNvSpPr txBox="1"/>
          <p:nvPr/>
        </p:nvSpPr>
        <p:spPr>
          <a:xfrm>
            <a:off x="4235863" y="264682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8.47 / 10</a:t>
            </a:r>
            <a:endParaRPr lang="ko-KR" altLang="en-US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57D70694-41B2-2E8E-9A65-C5D6D57831C7}"/>
              </a:ext>
            </a:extLst>
          </p:cNvPr>
          <p:cNvSpPr/>
          <p:nvPr/>
        </p:nvSpPr>
        <p:spPr>
          <a:xfrm rot="5400000">
            <a:off x="4272401" y="3113366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Box 5">
            <a:extLst>
              <a:ext uri="{FF2B5EF4-FFF2-40B4-BE49-F238E27FC236}">
                <a16:creationId xmlns:a16="http://schemas.microsoft.com/office/drawing/2014/main" id="{06353525-DCA3-86F3-1675-8CF3C8AB540A}"/>
              </a:ext>
            </a:extLst>
          </p:cNvPr>
          <p:cNvSpPr txBox="1"/>
          <p:nvPr/>
        </p:nvSpPr>
        <p:spPr>
          <a:xfrm>
            <a:off x="4476300" y="30239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B98D137-5998-2077-EF97-E9C7ED5B5177}"/>
              </a:ext>
            </a:extLst>
          </p:cNvPr>
          <p:cNvSpPr/>
          <p:nvPr/>
        </p:nvSpPr>
        <p:spPr>
          <a:xfrm>
            <a:off x="5619128" y="2521535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88ADB5E5-2B38-B82C-A60E-B2E9D83A4A23}"/>
              </a:ext>
            </a:extLst>
          </p:cNvPr>
          <p:cNvSpPr/>
          <p:nvPr/>
        </p:nvSpPr>
        <p:spPr>
          <a:xfrm rot="5400000">
            <a:off x="6376359" y="3101348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0F83CA7E-1488-2AA0-29DA-132BCDFB9612}"/>
              </a:ext>
            </a:extLst>
          </p:cNvPr>
          <p:cNvSpPr txBox="1"/>
          <p:nvPr/>
        </p:nvSpPr>
        <p:spPr>
          <a:xfrm>
            <a:off x="6580258" y="30119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ADEA785-26D0-57E6-8402-07F2489643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983" y="2740865"/>
            <a:ext cx="402303" cy="450340"/>
          </a:xfrm>
          <a:prstGeom prst="rect">
            <a:avLst/>
          </a:prstGeom>
        </p:spPr>
      </p:pic>
      <p:sp>
        <p:nvSpPr>
          <p:cNvPr id="69" name="TextBox 5">
            <a:extLst>
              <a:ext uri="{FF2B5EF4-FFF2-40B4-BE49-F238E27FC236}">
                <a16:creationId xmlns:a16="http://schemas.microsoft.com/office/drawing/2014/main" id="{EFB088DB-37BE-5B75-4AFF-248CECCB4FCB}"/>
              </a:ext>
            </a:extLst>
          </p:cNvPr>
          <p:cNvSpPr txBox="1"/>
          <p:nvPr/>
        </p:nvSpPr>
        <p:spPr>
          <a:xfrm>
            <a:off x="6339821" y="264903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95%</a:t>
            </a:r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10FA07E-51CF-3302-799A-8B56F2F2398F}"/>
              </a:ext>
            </a:extLst>
          </p:cNvPr>
          <p:cNvSpPr/>
          <p:nvPr/>
        </p:nvSpPr>
        <p:spPr>
          <a:xfrm>
            <a:off x="3499330" y="3491270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1" name="TextBox 2">
            <a:extLst>
              <a:ext uri="{FF2B5EF4-FFF2-40B4-BE49-F238E27FC236}">
                <a16:creationId xmlns:a16="http://schemas.microsoft.com/office/drawing/2014/main" id="{7F0B1127-E1A7-0E50-7B8B-6B8ABDDD7C64}"/>
              </a:ext>
            </a:extLst>
          </p:cNvPr>
          <p:cNvSpPr txBox="1"/>
          <p:nvPr/>
        </p:nvSpPr>
        <p:spPr>
          <a:xfrm>
            <a:off x="4220023" y="360453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50%</a:t>
            </a:r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A87E6ABC-B876-D142-7897-CEAD44ACA0BD}"/>
              </a:ext>
            </a:extLst>
          </p:cNvPr>
          <p:cNvSpPr/>
          <p:nvPr/>
        </p:nvSpPr>
        <p:spPr>
          <a:xfrm rot="5400000">
            <a:off x="4256561" y="4071083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4B66859E-F7FD-0D1A-0DBC-2477339DB390}"/>
              </a:ext>
            </a:extLst>
          </p:cNvPr>
          <p:cNvSpPr txBox="1"/>
          <p:nvPr/>
        </p:nvSpPr>
        <p:spPr>
          <a:xfrm>
            <a:off x="4460460" y="3981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pic>
        <p:nvPicPr>
          <p:cNvPr id="74" name="Picture 12">
            <a:extLst>
              <a:ext uri="{FF2B5EF4-FFF2-40B4-BE49-F238E27FC236}">
                <a16:creationId xmlns:a16="http://schemas.microsoft.com/office/drawing/2014/main" id="{7F5E874D-63AA-390A-FB4A-DF1E135B0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06" y="3701887"/>
            <a:ext cx="424355" cy="4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F8154EA-7574-F512-E926-A18EE65A5AEF}"/>
              </a:ext>
            </a:extLst>
          </p:cNvPr>
          <p:cNvSpPr/>
          <p:nvPr/>
        </p:nvSpPr>
        <p:spPr>
          <a:xfrm>
            <a:off x="5627750" y="3497315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6" name="TextBox 2">
            <a:extLst>
              <a:ext uri="{FF2B5EF4-FFF2-40B4-BE49-F238E27FC236}">
                <a16:creationId xmlns:a16="http://schemas.microsoft.com/office/drawing/2014/main" id="{B9E684FA-57DF-7FAD-968A-4D3A6F0A7047}"/>
              </a:ext>
            </a:extLst>
          </p:cNvPr>
          <p:cNvSpPr txBox="1"/>
          <p:nvPr/>
        </p:nvSpPr>
        <p:spPr>
          <a:xfrm>
            <a:off x="6348443" y="361058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89%</a:t>
            </a:r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71C31485-34CB-D93C-7952-8AC67A78FE70}"/>
              </a:ext>
            </a:extLst>
          </p:cNvPr>
          <p:cNvSpPr/>
          <p:nvPr/>
        </p:nvSpPr>
        <p:spPr>
          <a:xfrm rot="5400000">
            <a:off x="6384981" y="4077128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Box 4">
            <a:extLst>
              <a:ext uri="{FF2B5EF4-FFF2-40B4-BE49-F238E27FC236}">
                <a16:creationId xmlns:a16="http://schemas.microsoft.com/office/drawing/2014/main" id="{9F41353C-CF9C-6120-F872-7379370E8144}"/>
              </a:ext>
            </a:extLst>
          </p:cNvPr>
          <p:cNvSpPr txBox="1"/>
          <p:nvPr/>
        </p:nvSpPr>
        <p:spPr>
          <a:xfrm>
            <a:off x="6588880" y="39877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04602ABB-EEE8-F18D-62A2-339F310D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514" y="3681962"/>
            <a:ext cx="455667" cy="5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982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" y="330"/>
            <a:ext cx="7769444" cy="6854735"/>
          </a:xfrm>
          <a:solidFill>
            <a:schemeClr val="tx1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[1] </a:t>
            </a:r>
            <a:r>
              <a:rPr lang="en-US" sz="900" b="1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ko-KR" sz="900" b="1">
                <a:solidFill>
                  <a:schemeClr val="tx1"/>
                </a:solidFill>
                <a:latin typeface="Malgun Gothic"/>
                <a:ea typeface="Malgun Gothic"/>
              </a:rPr>
              <a:t>정보</a:t>
            </a:r>
            <a:endParaRPr lang="en-US" sz="90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정보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소개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부분</a:t>
            </a:r>
            <a:endParaRPr lang="en-US" altLang="ko-KR" sz="900" err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[2] </a:t>
            </a:r>
            <a:r>
              <a:rPr lang="ko-KR" sz="900" b="1">
                <a:solidFill>
                  <a:schemeClr val="tx1"/>
                </a:solidFill>
                <a:latin typeface="Malgun Gothic"/>
                <a:ea typeface="Malgun Gothic"/>
              </a:rPr>
              <a:t>박스 오피스</a:t>
            </a:r>
            <a:endParaRPr lang="en-US" sz="90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endParaRPr lang="ko-KR" sz="90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endParaRPr lang="en-US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[3] </a:t>
            </a:r>
            <a:r>
              <a:rPr lang="en-US" sz="900" b="1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endParaRPr lang="en-US" sz="900" err="1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+mn-lt"/>
              </a:rPr>
              <a:t>에매율</a:t>
            </a:r>
            <a:r>
              <a:rPr lang="ko-KR" altLang="en-US" sz="900">
                <a:solidFill>
                  <a:schemeClr val="tx1"/>
                </a:solidFill>
                <a:latin typeface="Malgun Gothic"/>
                <a:ea typeface="Malgun Gothic"/>
              </a:rPr>
              <a:t> 확인</a:t>
            </a:r>
            <a:endParaRPr lang="ko-KR" altLang="en-US" sz="900">
              <a:solidFill>
                <a:schemeClr val="tx1"/>
              </a:solidFill>
              <a:ea typeface="+mn-lt"/>
              <a:cs typeface="+mn-lt"/>
            </a:endParaRPr>
          </a:p>
          <a:p>
            <a:endParaRPr lang="ko-KR" sz="900">
              <a:ea typeface="+mn-lt"/>
              <a:cs typeface="+mn-lt"/>
            </a:endParaRPr>
          </a:p>
          <a:p>
            <a:r>
              <a:rPr lang="en-US" sz="900" b="1">
                <a:solidFill>
                  <a:schemeClr val="tx1"/>
                </a:solidFill>
                <a:latin typeface="Malgun Gothic"/>
                <a:ea typeface="+mn-lt"/>
              </a:rPr>
              <a:t>[4] </a:t>
            </a:r>
            <a:r>
              <a:rPr lang="en-US" sz="900" b="1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sz="900" err="1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sz="90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err="1">
              <a:solidFill>
                <a:schemeClr val="tx1"/>
              </a:solidFill>
            </a:endParaRPr>
          </a:p>
          <a:p>
            <a:endParaRPr lang="ko-KR" sz="9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err="1">
                <a:solidFill>
                  <a:schemeClr val="tx1"/>
                </a:solidFill>
                <a:ea typeface="+mn-lt"/>
              </a:rPr>
              <a:t>박스오피스</a:t>
            </a:r>
            <a:r>
              <a:rPr lang="en-US" altLang="ko-KR" sz="900" b="1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b="1" err="1">
                <a:solidFill>
                  <a:schemeClr val="tx1"/>
                </a:solidFill>
                <a:ea typeface="+mn-lt"/>
              </a:rPr>
              <a:t>추이비교</a:t>
            </a:r>
            <a:endParaRPr lang="ko-KR" altLang="en-US" sz="900" b="1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>
                <a:solidFill>
                  <a:schemeClr val="tx1"/>
                </a:solidFill>
                <a:ea typeface="+mn-lt"/>
              </a:rPr>
              <a:t>- </a:t>
            </a:r>
            <a:endParaRPr lang="ko-KR" altLang="en-US" sz="90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en-US" altLang="ko-KR" sz="90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ko-KR" altLang="en-US" sz="900" b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0BCD7A-232A-0370-3ED2-EDBCEE6A0939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01076F4-FEA7-9DA6-A193-4EAC03CE56F2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EC219F-6AC0-0A03-649F-DEDCC60BE509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DC25C6-0ADA-0709-35D6-DC9CEE65E583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bg1"/>
                </a:solidFill>
              </a:rPr>
              <a:t>예매율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14DD7B-41A7-4450-C135-3614FE0B308F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2CC315B-F8A2-5483-B6EF-175091004CA3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124F6C-B64D-535A-2B27-FB8B463676A2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548C28-46F5-1253-F108-9C74E8239F90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AA4E388-C324-49A2-A863-3F52B7639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4" y="2306465"/>
            <a:ext cx="5109617" cy="3238753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FEB68394-D821-083C-59EB-B682C0E5E974}"/>
              </a:ext>
            </a:extLst>
          </p:cNvPr>
          <p:cNvSpPr txBox="1"/>
          <p:nvPr/>
        </p:nvSpPr>
        <p:spPr>
          <a:xfrm>
            <a:off x="83423" y="1760150"/>
            <a:ext cx="234391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박스오피스 추이비교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C54364-42F6-6840-80D8-93F3A7764DE3}"/>
              </a:ext>
            </a:extLst>
          </p:cNvPr>
          <p:cNvSpPr/>
          <p:nvPr/>
        </p:nvSpPr>
        <p:spPr>
          <a:xfrm>
            <a:off x="5265329" y="2302417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베를린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70DADE-5BBE-1543-B06B-3A0B77B7F684}"/>
              </a:ext>
            </a:extLst>
          </p:cNvPr>
          <p:cNvSpPr/>
          <p:nvPr/>
        </p:nvSpPr>
        <p:spPr>
          <a:xfrm>
            <a:off x="5265329" y="2963383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인천상륙작전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4254D8-8F0D-5920-D23B-3476285FE737}"/>
              </a:ext>
            </a:extLst>
          </p:cNvPr>
          <p:cNvSpPr/>
          <p:nvPr/>
        </p:nvSpPr>
        <p:spPr>
          <a:xfrm>
            <a:off x="5265327" y="3598470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터널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F1DB57-21AC-F1FF-63C1-26780F7B4E76}"/>
              </a:ext>
            </a:extLst>
          </p:cNvPr>
          <p:cNvSpPr/>
          <p:nvPr/>
        </p:nvSpPr>
        <p:spPr>
          <a:xfrm>
            <a:off x="5265327" y="4250811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chemeClr val="tx1"/>
                </a:solidFill>
              </a:rPr>
              <a:t>1987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BF819-92E9-685C-F77E-4DF655C64941}"/>
              </a:ext>
            </a:extLst>
          </p:cNvPr>
          <p:cNvSpPr/>
          <p:nvPr/>
        </p:nvSpPr>
        <p:spPr>
          <a:xfrm>
            <a:off x="5265327" y="4920402"/>
            <a:ext cx="2214608" cy="490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한산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E57EC5-5580-6D22-5B6D-C6B6A6EB14A6}"/>
              </a:ext>
            </a:extLst>
          </p:cNvPr>
          <p:cNvSpPr/>
          <p:nvPr/>
        </p:nvSpPr>
        <p:spPr>
          <a:xfrm>
            <a:off x="5266325" y="5670878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더하기 기호 22">
            <a:extLst>
              <a:ext uri="{FF2B5EF4-FFF2-40B4-BE49-F238E27FC236}">
                <a16:creationId xmlns:a16="http://schemas.microsoft.com/office/drawing/2014/main" id="{AB3CB057-BEAB-A517-015F-DCCA96245C28}"/>
              </a:ext>
            </a:extLst>
          </p:cNvPr>
          <p:cNvSpPr/>
          <p:nvPr/>
        </p:nvSpPr>
        <p:spPr>
          <a:xfrm>
            <a:off x="5365481" y="5736909"/>
            <a:ext cx="324152" cy="39258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더하기 기호 23">
            <a:extLst>
              <a:ext uri="{FF2B5EF4-FFF2-40B4-BE49-F238E27FC236}">
                <a16:creationId xmlns:a16="http://schemas.microsoft.com/office/drawing/2014/main" id="{CC97FCAE-8DF8-9EC7-0181-B8AB2FC2F455}"/>
              </a:ext>
            </a:extLst>
          </p:cNvPr>
          <p:cNvSpPr/>
          <p:nvPr/>
        </p:nvSpPr>
        <p:spPr>
          <a:xfrm rot="2657138">
            <a:off x="6971879" y="2384871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E586BFFB-D51B-6A92-B987-8CC14049A6E6}"/>
              </a:ext>
            </a:extLst>
          </p:cNvPr>
          <p:cNvSpPr/>
          <p:nvPr/>
        </p:nvSpPr>
        <p:spPr>
          <a:xfrm rot="2657138">
            <a:off x="6968167" y="3031968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39B6F2D8-5DE7-01D5-74CD-BF50C19B5B5F}"/>
              </a:ext>
            </a:extLst>
          </p:cNvPr>
          <p:cNvSpPr/>
          <p:nvPr/>
        </p:nvSpPr>
        <p:spPr>
          <a:xfrm rot="2657138">
            <a:off x="6971879" y="3660900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더하기 기호 30">
            <a:extLst>
              <a:ext uri="{FF2B5EF4-FFF2-40B4-BE49-F238E27FC236}">
                <a16:creationId xmlns:a16="http://schemas.microsoft.com/office/drawing/2014/main" id="{FAC08D46-6E61-ADEF-2D0E-CC433DAE6866}"/>
              </a:ext>
            </a:extLst>
          </p:cNvPr>
          <p:cNvSpPr/>
          <p:nvPr/>
        </p:nvSpPr>
        <p:spPr>
          <a:xfrm rot="2657138">
            <a:off x="6971879" y="4358124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더하기 기호 31">
            <a:extLst>
              <a:ext uri="{FF2B5EF4-FFF2-40B4-BE49-F238E27FC236}">
                <a16:creationId xmlns:a16="http://schemas.microsoft.com/office/drawing/2014/main" id="{19D44283-8962-B207-C596-286E538C9F10}"/>
              </a:ext>
            </a:extLst>
          </p:cNvPr>
          <p:cNvSpPr/>
          <p:nvPr/>
        </p:nvSpPr>
        <p:spPr>
          <a:xfrm rot="2657138">
            <a:off x="6971879" y="4990992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F047D15-5BE3-560D-10F2-3ED1BD22959E}"/>
              </a:ext>
            </a:extLst>
          </p:cNvPr>
          <p:cNvSpPr/>
          <p:nvPr/>
        </p:nvSpPr>
        <p:spPr>
          <a:xfrm>
            <a:off x="86148" y="154697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7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드라마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14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사이트 맵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28F4F1D-A94D-DF11-C2C3-61117C85D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942481"/>
              </p:ext>
            </p:extLst>
          </p:nvPr>
        </p:nvGraphicFramePr>
        <p:xfrm>
          <a:off x="259964" y="725497"/>
          <a:ext cx="9368096" cy="228130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75054">
                  <a:extLst>
                    <a:ext uri="{9D8B030D-6E8A-4147-A177-3AD203B41FA5}">
                      <a16:colId xmlns:a16="http://schemas.microsoft.com/office/drawing/2014/main" val="1849811449"/>
                    </a:ext>
                  </a:extLst>
                </a:gridCol>
                <a:gridCol w="1243372">
                  <a:extLst>
                    <a:ext uri="{9D8B030D-6E8A-4147-A177-3AD203B41FA5}">
                      <a16:colId xmlns:a16="http://schemas.microsoft.com/office/drawing/2014/main" val="351230027"/>
                    </a:ext>
                  </a:extLst>
                </a:gridCol>
                <a:gridCol w="1495249">
                  <a:extLst>
                    <a:ext uri="{9D8B030D-6E8A-4147-A177-3AD203B41FA5}">
                      <a16:colId xmlns:a16="http://schemas.microsoft.com/office/drawing/2014/main" val="117778799"/>
                    </a:ext>
                  </a:extLst>
                </a:gridCol>
                <a:gridCol w="1495249">
                  <a:extLst>
                    <a:ext uri="{9D8B030D-6E8A-4147-A177-3AD203B41FA5}">
                      <a16:colId xmlns:a16="http://schemas.microsoft.com/office/drawing/2014/main" val="3705540361"/>
                    </a:ext>
                  </a:extLst>
                </a:gridCol>
                <a:gridCol w="1495249">
                  <a:extLst>
                    <a:ext uri="{9D8B030D-6E8A-4147-A177-3AD203B41FA5}">
                      <a16:colId xmlns:a16="http://schemas.microsoft.com/office/drawing/2014/main" val="343970822"/>
                    </a:ext>
                  </a:extLst>
                </a:gridCol>
                <a:gridCol w="1495249">
                  <a:extLst>
                    <a:ext uri="{9D8B030D-6E8A-4147-A177-3AD203B41FA5}">
                      <a16:colId xmlns:a16="http://schemas.microsoft.com/office/drawing/2014/main" val="2512405261"/>
                    </a:ext>
                  </a:extLst>
                </a:gridCol>
                <a:gridCol w="968674">
                  <a:extLst>
                    <a:ext uri="{9D8B030D-6E8A-4147-A177-3AD203B41FA5}">
                      <a16:colId xmlns:a16="http://schemas.microsoft.com/office/drawing/2014/main" val="2374648385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회원 가입​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홈페이지 소개​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영화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af-ZA" altLang="ko-KR" sz="1000" err="1">
                          <a:effectLst/>
                        </a:rPr>
                        <a:t>드라마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예능</a:t>
                      </a:r>
                      <a:endParaRPr lang="ko-KR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OTT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소식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991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약관동의​</a:t>
                      </a:r>
                      <a:endParaRPr lang="ko-KR" altLang="en-US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회원가입​</a:t>
                      </a:r>
                      <a:endParaRPr lang="ko-KR" altLang="en-US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본인인증​</a:t>
                      </a:r>
                      <a:endParaRPr lang="ko-KR" altLang="en-US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완료​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소개</a:t>
                      </a:r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fontAlgn="base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>
                          <a:effectLst/>
                        </a:rPr>
                        <a:t>개봉/개봉 </a:t>
                      </a:r>
                      <a:r>
                        <a:rPr lang="ko-KR" altLang="en-US" sz="1000" err="1">
                          <a:effectLst/>
                        </a:rPr>
                        <a:t>예정작</a:t>
                      </a:r>
                      <a:r>
                        <a:rPr lang="ko-KR" altLang="en-US" sz="1000">
                          <a:effectLst/>
                        </a:rPr>
                        <a:t>​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>
                          <a:effectLst/>
                        </a:rPr>
                        <a:t>최신 영화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>
                          <a:effectLst/>
                        </a:rPr>
                        <a:t>해외 영화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>
                          <a:effectLst/>
                        </a:rPr>
                        <a:t>한국 영화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err="1">
                          <a:effectLst/>
                        </a:rPr>
                        <a:t>애니매니션</a:t>
                      </a:r>
                      <a:endParaRPr lang="ko-KR" altLang="en-US" sz="1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fontAlgn="base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err="1">
                          <a:effectLst/>
                        </a:rPr>
                        <a:t>떠오르는</a:t>
                      </a:r>
                      <a:r>
                        <a:rPr lang="en-US" altLang="ko-KR" sz="1000">
                          <a:effectLst/>
                        </a:rPr>
                        <a:t> </a:t>
                      </a:r>
                      <a:r>
                        <a:rPr lang="en-US" altLang="ko-KR" sz="1000" err="1">
                          <a:effectLst/>
                        </a:rPr>
                        <a:t>화제작</a:t>
                      </a: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err="1">
                          <a:effectLst/>
                        </a:rPr>
                        <a:t>한국</a:t>
                      </a:r>
                      <a:r>
                        <a:rPr lang="en-US" altLang="ko-KR" sz="1000">
                          <a:effectLst/>
                        </a:rPr>
                        <a:t> </a:t>
                      </a:r>
                      <a:r>
                        <a:rPr lang="en-US" altLang="ko-KR" sz="1000" err="1">
                          <a:effectLst/>
                        </a:rPr>
                        <a:t>드라마</a:t>
                      </a:r>
                      <a:endParaRPr lang="en-US" altLang="ko-KR" sz="1000">
                        <a:effectLst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err="1">
                          <a:effectLst/>
                        </a:rPr>
                        <a:t>해외</a:t>
                      </a:r>
                      <a:r>
                        <a:rPr lang="en-US" altLang="ko-KR" sz="1000">
                          <a:effectLst/>
                        </a:rPr>
                        <a:t> </a:t>
                      </a:r>
                      <a:r>
                        <a:rPr lang="en-US" altLang="ko-KR" sz="1000" err="1">
                          <a:effectLst/>
                        </a:rPr>
                        <a:t>드라마</a:t>
                      </a:r>
                      <a:endParaRPr lang="en-US" altLang="ko-KR" sz="1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fontAlgn="base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>
                          <a:effectLst/>
                        </a:rPr>
                        <a:t>최신 예능</a:t>
                      </a:r>
                      <a:endParaRPr lang="ko-KR" altLang="en-US">
                        <a:effectLst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>
                          <a:effectLst/>
                        </a:rPr>
                        <a:t>한국 예능</a:t>
                      </a:r>
                      <a:endParaRPr lang="ko-KR" altLang="en-US">
                        <a:effectLst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>
                          <a:effectLst/>
                        </a:rPr>
                        <a:t>해외 예능</a:t>
                      </a:r>
                      <a:endParaRPr lang="ko-KR" altLang="en-US">
                        <a:effectLst/>
                      </a:endParaRPr>
                    </a:p>
                    <a:p>
                      <a:pPr marL="228600" lvl="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>
                          <a:effectLst/>
                        </a:rPr>
                        <a:t>완결 예능​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err="1">
                          <a:effectLst/>
                        </a:rPr>
                        <a:t>넷플릭스</a:t>
                      </a:r>
                      <a:r>
                        <a:rPr lang="ko-KR" altLang="en-US" sz="10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디즈니</a:t>
                      </a: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err="1">
                          <a:effectLst/>
                        </a:rPr>
                        <a:t>티빙</a:t>
                      </a:r>
                      <a:endParaRPr lang="ko-KR" altLang="en-US" sz="1000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err="1">
                          <a:effectLst/>
                        </a:rPr>
                        <a:t>왓챠</a:t>
                      </a:r>
                      <a:endParaRPr lang="af-ZA" altLang="ko-KR" sz="1000">
                        <a:effectLst/>
                      </a:endParaRPr>
                    </a:p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err="1">
                          <a:effectLst/>
                        </a:rPr>
                        <a:t>쿠팡플레이</a:t>
                      </a:r>
                      <a:endParaRPr lang="af-ZA" altLang="ko-KR" sz="1000">
                        <a:effectLst/>
                      </a:endParaRPr>
                    </a:p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err="1">
                          <a:effectLst/>
                        </a:rPr>
                        <a:t>Apple</a:t>
                      </a:r>
                      <a:r>
                        <a:rPr lang="af-ZA" altLang="ko-KR" sz="1000">
                          <a:effectLst/>
                        </a:rPr>
                        <a:t> TV</a:t>
                      </a:r>
                    </a:p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err="1">
                          <a:effectLst/>
                        </a:rPr>
                        <a:t>wavve</a:t>
                      </a:r>
                      <a:endParaRPr lang="af-ZA" altLang="ko-KR" sz="1000">
                        <a:effectLst/>
                      </a:endParaRPr>
                    </a:p>
                    <a:p>
                      <a:pPr marL="0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>
                          <a:effectLst/>
                        </a:rPr>
                        <a:t>​</a:t>
                      </a:r>
                      <a:endParaRPr lang="af-ZA" altLang="ko-KR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buNone/>
                      </a:pPr>
                      <a:r>
                        <a:rPr lang="af-ZA" altLang="ko-KR" sz="1000" err="1">
                          <a:effectLst/>
                        </a:rPr>
                        <a:t>소식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60452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31D6A2E-F731-344E-8D37-14509FD9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34548"/>
              </p:ext>
            </p:extLst>
          </p:nvPr>
        </p:nvGraphicFramePr>
        <p:xfrm>
          <a:off x="258079" y="3491451"/>
          <a:ext cx="9364265" cy="18764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2853">
                  <a:extLst>
                    <a:ext uri="{9D8B030D-6E8A-4147-A177-3AD203B41FA5}">
                      <a16:colId xmlns:a16="http://schemas.microsoft.com/office/drawing/2014/main" val="2376415360"/>
                    </a:ext>
                  </a:extLst>
                </a:gridCol>
                <a:gridCol w="1872853">
                  <a:extLst>
                    <a:ext uri="{9D8B030D-6E8A-4147-A177-3AD203B41FA5}">
                      <a16:colId xmlns:a16="http://schemas.microsoft.com/office/drawing/2014/main" val="169573227"/>
                    </a:ext>
                  </a:extLst>
                </a:gridCol>
                <a:gridCol w="1872853">
                  <a:extLst>
                    <a:ext uri="{9D8B030D-6E8A-4147-A177-3AD203B41FA5}">
                      <a16:colId xmlns:a16="http://schemas.microsoft.com/office/drawing/2014/main" val="1058139196"/>
                    </a:ext>
                  </a:extLst>
                </a:gridCol>
                <a:gridCol w="1872853">
                  <a:extLst>
                    <a:ext uri="{9D8B030D-6E8A-4147-A177-3AD203B41FA5}">
                      <a16:colId xmlns:a16="http://schemas.microsoft.com/office/drawing/2014/main" val="3155500076"/>
                    </a:ext>
                  </a:extLst>
                </a:gridCol>
                <a:gridCol w="1872853">
                  <a:extLst>
                    <a:ext uri="{9D8B030D-6E8A-4147-A177-3AD203B41FA5}">
                      <a16:colId xmlns:a16="http://schemas.microsoft.com/office/drawing/2014/main" val="294652387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리뷰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sz="1000" b="1" i="0" u="none" strike="noStrike" noProof="0">
                          <a:effectLst/>
                          <a:latin typeface="맑은 고딕"/>
                          <a:ea typeface="맑은 고딕"/>
                        </a:rPr>
                        <a:t>고객센터</a:t>
                      </a:r>
                      <a:endParaRPr lang="ko-KR" altLang="en-US" sz="1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마이페이지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개인정보 수정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메인​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437240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리뷰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공지사항</a:t>
                      </a:r>
                      <a:r>
                        <a:rPr lang="ko-KR" altLang="en-US" sz="10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endParaRPr lang="ko-KR" sz="1000" b="0" i="0" u="none" strike="noStrike" noProof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커뮤니티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자주하는 질문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문의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아이디 찾기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sz="10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비밀번호 찾기</a:t>
                      </a:r>
                      <a:endParaRPr 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 err="1">
                          <a:effectLst/>
                        </a:rPr>
                        <a:t>커뮤니티</a:t>
                      </a:r>
                      <a:r>
                        <a:rPr lang="en-US" altLang="ko-KR" sz="1000">
                          <a:effectLst/>
                        </a:rPr>
                        <a:t> </a:t>
                      </a:r>
                      <a:r>
                        <a:rPr lang="en-US" altLang="ko-KR" sz="1000" err="1">
                          <a:effectLst/>
                        </a:rPr>
                        <a:t>이용정보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>
                          <a:effectLst/>
                        </a:rPr>
                        <a:t>&gt;</a:t>
                      </a:r>
                      <a:r>
                        <a:rPr lang="ko-KR" altLang="en-US" sz="1000">
                          <a:effectLst/>
                        </a:rPr>
                        <a:t>​ 내가 남긴 리뷰보기</a:t>
                      </a:r>
                      <a:endParaRPr lang="ko-KR" altLang="en-US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>
                          <a:effectLst/>
                        </a:rPr>
                        <a:t>&gt; </a:t>
                      </a:r>
                      <a:r>
                        <a:rPr lang="en-US" altLang="ko-KR" sz="1000" err="1">
                          <a:effectLst/>
                        </a:rPr>
                        <a:t>내기</a:t>
                      </a:r>
                      <a:r>
                        <a:rPr lang="en-US" altLang="ko-KR" sz="1000">
                          <a:effectLst/>
                        </a:rPr>
                        <a:t> </a:t>
                      </a:r>
                      <a:r>
                        <a:rPr lang="en-US" altLang="ko-KR" sz="1000" err="1">
                          <a:effectLst/>
                        </a:rPr>
                        <a:t>남긴</a:t>
                      </a:r>
                      <a:r>
                        <a:rPr lang="en-US" altLang="ko-KR" sz="1000">
                          <a:effectLst/>
                        </a:rPr>
                        <a:t> </a:t>
                      </a:r>
                      <a:r>
                        <a:rPr lang="en-US" altLang="ko-KR" sz="1000" err="1">
                          <a:effectLst/>
                        </a:rPr>
                        <a:t>댓글보기</a:t>
                      </a:r>
                      <a:endParaRPr lang="ko-KR" altLang="en-US" sz="1000" err="1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​&gt; 개인정보 수정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&gt; 비밀번호 변경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>
                          <a:effectLst/>
                        </a:rPr>
                        <a:t>회원 탈퇴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>
                          <a:effectLst/>
                        </a:rPr>
                        <a:t>&gt;</a:t>
                      </a:r>
                      <a:r>
                        <a:rPr lang="ko-KR" altLang="en-US" sz="1000" err="1">
                          <a:effectLst/>
                        </a:rPr>
                        <a:t>메인화면</a:t>
                      </a:r>
                      <a:r>
                        <a:rPr lang="ko-KR" altLang="en-US" sz="10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>
                          <a:effectLst/>
                        </a:rPr>
                        <a:t>&gt;</a:t>
                      </a:r>
                      <a:r>
                        <a:rPr lang="ko-KR" altLang="en-US" sz="1000">
                          <a:effectLst/>
                        </a:rPr>
                        <a:t>검색​ 결과</a:t>
                      </a:r>
                      <a:endParaRPr lang="ko-KR" altLang="en-US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000">
                          <a:effectLst/>
                        </a:rPr>
                        <a:t>&gt;</a:t>
                      </a:r>
                      <a:r>
                        <a:rPr lang="ko-KR" altLang="en-US" sz="1000">
                          <a:effectLst/>
                        </a:rPr>
                        <a:t>로그인​</a:t>
                      </a:r>
                      <a:endParaRPr lang="ko-KR" altLang="en-US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effectLst/>
                        </a:rPr>
                        <a:t>​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31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73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" y="330"/>
            <a:ext cx="7769444" cy="6854735"/>
          </a:xfrm>
          <a:solidFill>
            <a:schemeClr val="tx1"/>
          </a:solidFill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endParaRPr lang="en-US" altLang="ko-KR" sz="9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소개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부분</a:t>
            </a:r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시청율</a:t>
            </a:r>
            <a:endParaRPr lang="en-US" altLang="ko-KR" sz="9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 확인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b="1">
              <a:solidFill>
                <a:schemeClr val="tx1"/>
              </a:solidFill>
              <a:latin typeface="맑은 고딕"/>
              <a:ea typeface="+mn-lt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+mn-lt"/>
              </a:rPr>
              <a:t>[3] </a:t>
            </a: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sz="9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ko-KR" sz="9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[4]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예고편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동영상으로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예고편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삽입</a:t>
            </a:r>
            <a:endParaRPr lang="ko-KR" sz="900" dirty="0" err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 err="1">
                <a:solidFill>
                  <a:srgbClr val="FFFFFF"/>
                </a:solidFill>
                <a:ea typeface="맑은 고딕"/>
              </a:rPr>
              <a:t>드라마</a:t>
            </a:r>
            <a:r>
              <a:rPr lang="en-US" altLang="ko-KR" sz="300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3000" dirty="0" err="1">
                <a:solidFill>
                  <a:srgbClr val="FFFFFF"/>
                </a:solidFill>
                <a:ea typeface="맑은 고딕"/>
              </a:rPr>
              <a:t>제목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8CF6C630-87C1-838B-732E-CCFC7A658B5E}"/>
              </a:ext>
            </a:extLst>
          </p:cNvPr>
          <p:cNvSpPr txBox="1"/>
          <p:nvPr/>
        </p:nvSpPr>
        <p:spPr>
          <a:xfrm>
            <a:off x="3451858" y="2648027"/>
            <a:ext cx="228940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방영일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~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FDBE13-0FFC-5941-399B-F7EEC70D3C72}"/>
              </a:ext>
            </a:extLst>
          </p:cNvPr>
          <p:cNvSpPr/>
          <p:nvPr/>
        </p:nvSpPr>
        <p:spPr>
          <a:xfrm>
            <a:off x="3576620" y="3838507"/>
            <a:ext cx="4045783" cy="2310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bg1"/>
                </a:solidFill>
                <a:ea typeface="맑은 고딕"/>
              </a:rPr>
              <a:t>예고편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9D55E4BA-10B0-BDFE-195E-6080A48F05AC}"/>
              </a:ext>
            </a:extLst>
          </p:cNvPr>
          <p:cNvSpPr txBox="1"/>
          <p:nvPr/>
        </p:nvSpPr>
        <p:spPr>
          <a:xfrm>
            <a:off x="3447450" y="2262356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드라마 장르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B0BF19AE-6F7B-BD28-5CC1-6AB3764E1F6F}"/>
              </a:ext>
            </a:extLst>
          </p:cNvPr>
          <p:cNvSpPr txBox="1"/>
          <p:nvPr/>
        </p:nvSpPr>
        <p:spPr>
          <a:xfrm>
            <a:off x="5435869" y="2262356"/>
            <a:ext cx="185178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상영기간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129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분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477D7A37-7C3B-2882-B843-0426A47FB7D1}"/>
              </a:ext>
            </a:extLst>
          </p:cNvPr>
          <p:cNvSpPr txBox="1"/>
          <p:nvPr/>
        </p:nvSpPr>
        <p:spPr>
          <a:xfrm>
            <a:off x="3448075" y="3020544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감독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~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1B079236-1BAC-1958-DBAE-610D89667FAD}"/>
              </a:ext>
            </a:extLst>
          </p:cNvPr>
          <p:cNvSpPr txBox="1"/>
          <p:nvPr/>
        </p:nvSpPr>
        <p:spPr>
          <a:xfrm>
            <a:off x="3444505" y="3387746"/>
            <a:ext cx="25282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출연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~ 등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629548" y="392786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3F9E2A-99F3-B5DB-EBD3-2DCF31EEDA24}"/>
              </a:ext>
            </a:extLst>
          </p:cNvPr>
          <p:cNvSpPr/>
          <p:nvPr/>
        </p:nvSpPr>
        <p:spPr bwMode="auto">
          <a:xfrm>
            <a:off x="150609" y="1712343"/>
            <a:ext cx="3181830" cy="455474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포스터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4A77936-ADBA-089C-B18C-46F7917C006B}"/>
              </a:ext>
            </a:extLst>
          </p:cNvPr>
          <p:cNvSpPr txBox="1"/>
          <p:nvPr/>
        </p:nvSpPr>
        <p:spPr>
          <a:xfrm>
            <a:off x="152400" y="1026673"/>
            <a:ext cx="139250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드라마정보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48B38776-F0DC-8DA8-F4B2-C482BF19E2B7}"/>
              </a:ext>
            </a:extLst>
          </p:cNvPr>
          <p:cNvSpPr txBox="1"/>
          <p:nvPr/>
        </p:nvSpPr>
        <p:spPr>
          <a:xfrm>
            <a:off x="2516187" y="986896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0589ED91-1FED-0C20-0544-A33293477B29}"/>
              </a:ext>
            </a:extLst>
          </p:cNvPr>
          <p:cNvSpPr txBox="1"/>
          <p:nvPr/>
        </p:nvSpPr>
        <p:spPr>
          <a:xfrm>
            <a:off x="1540689" y="995522"/>
            <a:ext cx="87716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/>
                </a:solidFill>
                <a:ea typeface="맑은 고딕"/>
              </a:rPr>
              <a:t>시청율</a:t>
            </a:r>
            <a:endParaRPr lang="ko-KR" altLang="en-US" dirty="0" err="1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5A301D9-879A-411C-2726-48759F29DC43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29B8459-1066-3DAE-5D0A-C18DC75C0F1A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8C5AF85-2FE3-E91A-36D3-1B78558F8EEC}"/>
              </a:ext>
            </a:extLst>
          </p:cNvPr>
          <p:cNvSpPr/>
          <p:nvPr/>
        </p:nvSpPr>
        <p:spPr>
          <a:xfrm>
            <a:off x="2411308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179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OTT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22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[1]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인기</a:t>
            </a:r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순</a:t>
            </a:r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목록</a:t>
            </a:r>
            <a:endParaRPr lang="en-US" sz="7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- 1~10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개</a:t>
            </a:r>
            <a:r>
              <a:rPr 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컨텐츠</a:t>
            </a:r>
            <a:r>
              <a:rPr lang="en-US" altLang="ko-KR" sz="7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인기</a:t>
            </a:r>
            <a:r>
              <a:rPr 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순</a:t>
            </a:r>
            <a:r>
              <a:rPr lang="en-US" altLang="ko-KR" sz="7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목록</a:t>
            </a:r>
            <a:endParaRPr lang="ko-KR" altLang="en-US" sz="7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endParaRPr lang="en-US" sz="7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[2]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제목</a:t>
            </a:r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및</a:t>
            </a:r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평점</a:t>
            </a:r>
          </a:p>
          <a:p>
            <a:r>
              <a:rPr 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- </a:t>
            </a:r>
            <a:endParaRPr lang="ko-KR" altLang="en-US" sz="7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endParaRPr lang="en-US" sz="700" dirty="0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OTT </a:t>
            </a:r>
            <a:endParaRPr lang="en-US" altLang="ko-KR" dirty="0"/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7954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Malgun Gothic"/>
                <a:ea typeface="+mn-lt"/>
              </a:rPr>
              <a:t>&gt; </a:t>
            </a:r>
            <a:r>
              <a:rPr lang="en-US" altLang="ko-KR" sz="700" dirty="0" err="1">
                <a:solidFill>
                  <a:schemeClr val="tx1"/>
                </a:solidFill>
                <a:latin typeface="Malgun Gothic"/>
                <a:ea typeface="+mn-lt"/>
              </a:rPr>
              <a:t>인기</a:t>
            </a:r>
            <a:r>
              <a:rPr lang="en-US" altLang="ko-KR" sz="7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Malgun Gothic"/>
                <a:ea typeface="+mn-lt"/>
              </a:rPr>
              <a:t>목록</a:t>
            </a:r>
            <a:endParaRPr lang="ko-KR" sz="700" dirty="0" err="1">
              <a:solidFill>
                <a:schemeClr val="tx1"/>
              </a:solidFill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Malgun Gothic"/>
                <a:ea typeface="맑은 고딕"/>
              </a:rPr>
              <a:t>&gt; </a:t>
            </a:r>
            <a:r>
              <a:rPr lang="en-US" altLang="ko-KR" sz="700" dirty="0" err="1">
                <a:solidFill>
                  <a:schemeClr val="tx1"/>
                </a:solidFill>
                <a:latin typeface="Malgun Gothic"/>
                <a:ea typeface="맑은 고딕"/>
              </a:rPr>
              <a:t>최신</a:t>
            </a:r>
            <a:r>
              <a:rPr lang="en-US" altLang="ko-KR" sz="700" dirty="0">
                <a:solidFill>
                  <a:schemeClr val="tx1"/>
                </a:solidFill>
                <a:latin typeface="Malgun Gothic"/>
                <a:ea typeface="맑은 고딕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Malgun Gothic"/>
                <a:ea typeface="맑은 고딕"/>
              </a:rPr>
              <a:t>목록</a:t>
            </a:r>
            <a:endParaRPr lang="en-US" altLang="ko-KR" sz="700">
              <a:solidFill>
                <a:schemeClr val="tx1"/>
              </a:solidFill>
              <a:latin typeface="Malgun Gothic"/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/>
                <a:ea typeface="맑은 고딕"/>
              </a:rPr>
              <a:t>OTT</a:t>
            </a:r>
            <a:endParaRPr lang="ko-KR" altLang="en-US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&gt; </a:t>
            </a:r>
            <a:r>
              <a:rPr lang="ko-KR" sz="700" dirty="0" err="1">
                <a:solidFill>
                  <a:schemeClr val="tx1"/>
                </a:solidFill>
                <a:ea typeface="+mn-lt"/>
                <a:cs typeface="+mn-lt"/>
              </a:rPr>
              <a:t>넷플릭스</a:t>
            </a:r>
            <a:r>
              <a:rPr lang="ko-KR" sz="7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endParaRPr lang="ko-KR" sz="7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ea typeface="+mn-lt"/>
                <a:cs typeface="+mn-lt"/>
              </a:rPr>
              <a:t>&gt;</a:t>
            </a:r>
            <a:r>
              <a:rPr lang="ko-KR" altLang="en-U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sz="700" dirty="0">
                <a:solidFill>
                  <a:schemeClr val="tx1"/>
                </a:solidFill>
                <a:ea typeface="+mn-lt"/>
                <a:cs typeface="+mn-lt"/>
              </a:rPr>
              <a:t>디즈니</a:t>
            </a:r>
            <a:endParaRPr lang="en-US" altLang="ko-KR" sz="7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ea typeface="+mn-lt"/>
                <a:cs typeface="+mn-lt"/>
              </a:rPr>
              <a:t>&gt;</a:t>
            </a:r>
            <a:r>
              <a:rPr lang="ko-KR" altLang="en-U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sz="700" dirty="0" err="1">
                <a:solidFill>
                  <a:schemeClr val="tx1"/>
                </a:solidFill>
                <a:ea typeface="+mn-lt"/>
                <a:cs typeface="+mn-lt"/>
              </a:rPr>
              <a:t>티빙</a:t>
            </a:r>
          </a:p>
          <a:p>
            <a:pPr>
              <a:lnSpc>
                <a:spcPct val="150000"/>
              </a:lnSpc>
            </a:pPr>
            <a:r>
              <a:rPr lang="ko-KR" altLang="af-ZA" sz="700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ko-KR" altLang="af-ZA" sz="700" dirty="0" err="1">
                <a:solidFill>
                  <a:schemeClr val="tx1"/>
                </a:solidFill>
                <a:ea typeface="+mn-lt"/>
                <a:cs typeface="+mn-lt"/>
              </a:rPr>
              <a:t>왓챠</a:t>
            </a:r>
            <a:endParaRPr lang="af-ZA" altLang="ko-KR" sz="700" dirty="0" err="1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altLang="af-ZA" sz="700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ko-KR" altLang="af-ZA" sz="700" dirty="0" err="1">
                <a:solidFill>
                  <a:schemeClr val="tx1"/>
                </a:solidFill>
                <a:ea typeface="+mn-lt"/>
                <a:cs typeface="+mn-lt"/>
              </a:rPr>
              <a:t>쿠팡플레이</a:t>
            </a:r>
            <a:endParaRPr lang="af-ZA" altLang="ko-KR" sz="700" dirty="0" err="1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af-ZA" altLang="ko-KR" sz="700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af-ZA" altLang="ko-KR" sz="700" dirty="0" err="1">
                <a:solidFill>
                  <a:schemeClr val="tx1"/>
                </a:solidFill>
                <a:ea typeface="+mn-lt"/>
                <a:cs typeface="+mn-lt"/>
              </a:rPr>
              <a:t>Apple</a:t>
            </a:r>
            <a:r>
              <a:rPr lang="af-ZA" altLang="ko-KR" sz="700" dirty="0">
                <a:solidFill>
                  <a:schemeClr val="tx1"/>
                </a:solidFill>
                <a:ea typeface="+mn-lt"/>
                <a:cs typeface="+mn-lt"/>
              </a:rPr>
              <a:t> TV</a:t>
            </a:r>
            <a:endParaRPr lang="en-US" altLang="ko-KR" sz="7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af-ZA" altLang="ko-KR" sz="700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af-ZA" altLang="ko-KR" sz="700" dirty="0" err="1">
                <a:solidFill>
                  <a:schemeClr val="tx1"/>
                </a:solidFill>
                <a:ea typeface="+mn-lt"/>
                <a:cs typeface="+mn-lt"/>
              </a:rPr>
              <a:t>wavve</a:t>
            </a:r>
            <a:endParaRPr lang="ko-KR" altLang="en-US" sz="700" dirty="0" err="1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7954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850" b="1" dirty="0">
                <a:solidFill>
                  <a:schemeClr val="tx1"/>
                </a:solidFill>
                <a:latin typeface="맑은 고딕"/>
                <a:ea typeface="맑은 고딕"/>
              </a:rPr>
              <a:t>OTT</a:t>
            </a:r>
            <a:endParaRPr lang="ko-KR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9C7C4AE-C616-652C-2DC9-F2DA67D7D8F8}"/>
              </a:ext>
            </a:extLst>
          </p:cNvPr>
          <p:cNvGrpSpPr/>
          <p:nvPr/>
        </p:nvGrpSpPr>
        <p:grpSpPr>
          <a:xfrm>
            <a:off x="1646997" y="920653"/>
            <a:ext cx="5592712" cy="2592681"/>
            <a:chOff x="1655618" y="1257083"/>
            <a:chExt cx="5592712" cy="2592681"/>
          </a:xfrm>
        </p:grpSpPr>
        <p:sp>
          <p:nvSpPr>
            <p:cNvPr id="101" name="직사각형 100"/>
            <p:cNvSpPr/>
            <p:nvPr/>
          </p:nvSpPr>
          <p:spPr>
            <a:xfrm>
              <a:off x="1746829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평점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☆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☆☆☆☆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55618" y="1257083"/>
              <a:ext cx="2925089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1000" dirty="0" err="1">
                  <a:latin typeface="맑은 고딕"/>
                  <a:ea typeface="맑은 고딕"/>
                </a:rPr>
                <a:t>넷플릭스</a:t>
              </a:r>
              <a:endPara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28DBA8A-524A-350A-8619-0ED5B3EC2B77}"/>
                </a:ext>
              </a:extLst>
            </p:cNvPr>
            <p:cNvSpPr/>
            <p:nvPr/>
          </p:nvSpPr>
          <p:spPr bwMode="auto">
            <a:xfrm>
              <a:off x="1745571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8816067-3100-12C3-86C3-4BFB5AF278BE}"/>
                </a:ext>
              </a:extLst>
            </p:cNvPr>
            <p:cNvSpPr/>
            <p:nvPr/>
          </p:nvSpPr>
          <p:spPr>
            <a:xfrm>
              <a:off x="3144596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평점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☆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☆☆☆☆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5E7F1B0-8333-E213-24B8-BD40FF0F27DB}"/>
                </a:ext>
              </a:extLst>
            </p:cNvPr>
            <p:cNvSpPr/>
            <p:nvPr/>
          </p:nvSpPr>
          <p:spPr bwMode="auto">
            <a:xfrm>
              <a:off x="3143337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F29FFC7-6282-EBC5-8DEB-1F14393BC6A6}"/>
                </a:ext>
              </a:extLst>
            </p:cNvPr>
            <p:cNvSpPr/>
            <p:nvPr/>
          </p:nvSpPr>
          <p:spPr>
            <a:xfrm>
              <a:off x="4532729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평점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☆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☆☆☆☆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971A690-D478-5C70-AD59-ABC9A37FD601}"/>
                </a:ext>
              </a:extLst>
            </p:cNvPr>
            <p:cNvSpPr/>
            <p:nvPr/>
          </p:nvSpPr>
          <p:spPr bwMode="auto">
            <a:xfrm>
              <a:off x="4531469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BE5F1B-39CF-8CF7-1DA1-0F342F2EAC93}"/>
                </a:ext>
              </a:extLst>
            </p:cNvPr>
            <p:cNvSpPr/>
            <p:nvPr/>
          </p:nvSpPr>
          <p:spPr>
            <a:xfrm>
              <a:off x="5929482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평점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☆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☆☆☆☆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3921D75-BEFA-7B21-6560-6D6F5EC26D2F}"/>
                </a:ext>
              </a:extLst>
            </p:cNvPr>
            <p:cNvSpPr/>
            <p:nvPr/>
          </p:nvSpPr>
          <p:spPr bwMode="auto">
            <a:xfrm>
              <a:off x="5928223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B2906D-BB93-FDE6-E98B-9E2889E35E46}"/>
              </a:ext>
            </a:extLst>
          </p:cNvPr>
          <p:cNvGrpSpPr/>
          <p:nvPr/>
        </p:nvGrpSpPr>
        <p:grpSpPr>
          <a:xfrm>
            <a:off x="1648038" y="3758744"/>
            <a:ext cx="5592712" cy="2592681"/>
            <a:chOff x="1655618" y="1257083"/>
            <a:chExt cx="5592712" cy="259268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E05C104-CC87-4AB9-8DC7-5385ACBDD490}"/>
                </a:ext>
              </a:extLst>
            </p:cNvPr>
            <p:cNvSpPr/>
            <p:nvPr/>
          </p:nvSpPr>
          <p:spPr>
            <a:xfrm>
              <a:off x="1746829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평점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☆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☆☆☆☆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9108D1-FF53-E386-8289-00ACE0CE81E6}"/>
                </a:ext>
              </a:extLst>
            </p:cNvPr>
            <p:cNvSpPr/>
            <p:nvPr/>
          </p:nvSpPr>
          <p:spPr>
            <a:xfrm>
              <a:off x="1655618" y="1257083"/>
              <a:ext cx="2925089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1000" dirty="0" err="1">
                  <a:latin typeface="맑은 고딕"/>
                  <a:ea typeface="맑은 고딕"/>
                </a:rPr>
                <a:t>디즈니</a:t>
              </a:r>
              <a:endPara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FE9F8E-EA57-74AE-0B40-003A999935E5}"/>
                </a:ext>
              </a:extLst>
            </p:cNvPr>
            <p:cNvSpPr/>
            <p:nvPr/>
          </p:nvSpPr>
          <p:spPr bwMode="auto">
            <a:xfrm>
              <a:off x="1745571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64D1A6-0D65-3569-FD8C-8CFD22DE33FC}"/>
                </a:ext>
              </a:extLst>
            </p:cNvPr>
            <p:cNvSpPr/>
            <p:nvPr/>
          </p:nvSpPr>
          <p:spPr>
            <a:xfrm>
              <a:off x="3144596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평점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☆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☆☆☆☆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07130B2-78F7-E358-DD3C-2237CB634F73}"/>
                </a:ext>
              </a:extLst>
            </p:cNvPr>
            <p:cNvSpPr/>
            <p:nvPr/>
          </p:nvSpPr>
          <p:spPr bwMode="auto">
            <a:xfrm>
              <a:off x="3143337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5634D8-43C8-8A7B-9A00-5642021EDA65}"/>
                </a:ext>
              </a:extLst>
            </p:cNvPr>
            <p:cNvSpPr/>
            <p:nvPr/>
          </p:nvSpPr>
          <p:spPr>
            <a:xfrm>
              <a:off x="4532729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평점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☆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☆☆☆☆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617CDE-8334-0AD9-EC70-3AE2F2001B9E}"/>
                </a:ext>
              </a:extLst>
            </p:cNvPr>
            <p:cNvSpPr/>
            <p:nvPr/>
          </p:nvSpPr>
          <p:spPr bwMode="auto">
            <a:xfrm>
              <a:off x="4531469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F46BD83-3666-DF48-7D92-49A21FE56F6F}"/>
                </a:ext>
              </a:extLst>
            </p:cNvPr>
            <p:cNvSpPr/>
            <p:nvPr/>
          </p:nvSpPr>
          <p:spPr>
            <a:xfrm>
              <a:off x="5929482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평점 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☆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☆☆☆☆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170E23C-E1C5-4E4D-C25C-DFA0F902F53E}"/>
                </a:ext>
              </a:extLst>
            </p:cNvPr>
            <p:cNvSpPr/>
            <p:nvPr/>
          </p:nvSpPr>
          <p:spPr bwMode="auto">
            <a:xfrm>
              <a:off x="5928223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4CF906ED-E39F-AE0A-3E95-E9F6E7BA6F02}"/>
              </a:ext>
            </a:extLst>
          </p:cNvPr>
          <p:cNvSpPr/>
          <p:nvPr/>
        </p:nvSpPr>
        <p:spPr>
          <a:xfrm>
            <a:off x="1713259" y="3866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14D24-AC1E-6B90-944D-F985DBF9D18F}"/>
              </a:ext>
            </a:extLst>
          </p:cNvPr>
          <p:cNvSpPr txBox="1"/>
          <p:nvPr/>
        </p:nvSpPr>
        <p:spPr>
          <a:xfrm>
            <a:off x="1645475" y="559904"/>
            <a:ext cx="21897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인기 순 목록</a:t>
            </a:r>
            <a:endParaRPr lang="ko-KR" altLang="en-US" sz="1400" dirty="0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4C57B916-70C3-AE37-F8CF-1B7A0AC25753}"/>
              </a:ext>
            </a:extLst>
          </p:cNvPr>
          <p:cNvSpPr/>
          <p:nvPr/>
        </p:nvSpPr>
        <p:spPr bwMode="auto">
          <a:xfrm rot="5400000">
            <a:off x="7302625" y="1946018"/>
            <a:ext cx="293399" cy="24154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C49DC1EC-FFEE-8318-A594-1E45F2E5A451}"/>
              </a:ext>
            </a:extLst>
          </p:cNvPr>
          <p:cNvSpPr/>
          <p:nvPr/>
        </p:nvSpPr>
        <p:spPr bwMode="auto">
          <a:xfrm rot="5400000">
            <a:off x="7341435" y="4784109"/>
            <a:ext cx="293399" cy="24154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8C583A6-6C2A-3905-568E-F5225461E15C}"/>
              </a:ext>
            </a:extLst>
          </p:cNvPr>
          <p:cNvSpPr/>
          <p:nvPr/>
        </p:nvSpPr>
        <p:spPr>
          <a:xfrm>
            <a:off x="1559153" y="319027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50" dirty="0"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65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[1]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인기</a:t>
            </a:r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순</a:t>
            </a:r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목록</a:t>
            </a:r>
            <a:endParaRPr lang="en-US" sz="7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- 1~10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개</a:t>
            </a:r>
            <a:r>
              <a:rPr 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컨텐츠</a:t>
            </a:r>
            <a:r>
              <a:rPr lang="en-US" altLang="ko-KR" sz="7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최신</a:t>
            </a:r>
            <a:r>
              <a:rPr 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순</a:t>
            </a:r>
            <a:r>
              <a:rPr lang="en-US" altLang="ko-KR" sz="7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목록</a:t>
            </a:r>
            <a:endParaRPr lang="ko-KR" altLang="en-US" sz="7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endParaRPr lang="en-US" sz="7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[2]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제목</a:t>
            </a:r>
            <a:r>
              <a:rPr 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</a:rPr>
              <a:t>및 날짜</a:t>
            </a:r>
            <a:endParaRPr lang="en-US" altLang="ko-KR" sz="700" b="1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sz="700" dirty="0">
                <a:solidFill>
                  <a:schemeClr val="tx1"/>
                </a:solidFill>
                <a:latin typeface="Malgun Gothic"/>
                <a:ea typeface="Malgun Gothic"/>
              </a:rPr>
              <a:t>- </a:t>
            </a:r>
            <a:endParaRPr lang="ko-KR" altLang="en-US" sz="7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endParaRPr lang="en-US" sz="700" dirty="0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OTT </a:t>
            </a:r>
            <a:endParaRPr lang="en-US" altLang="ko-KR" dirty="0"/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7954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Malgun Gothic"/>
                <a:ea typeface="+mn-lt"/>
              </a:rPr>
              <a:t>&gt; </a:t>
            </a:r>
            <a:r>
              <a:rPr lang="en-US" altLang="ko-KR" sz="700" dirty="0" err="1">
                <a:solidFill>
                  <a:schemeClr val="tx1"/>
                </a:solidFill>
                <a:latin typeface="Malgun Gothic"/>
                <a:ea typeface="+mn-lt"/>
              </a:rPr>
              <a:t>인기</a:t>
            </a:r>
            <a:r>
              <a:rPr lang="en-US" altLang="ko-KR" sz="7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Malgun Gothic"/>
                <a:ea typeface="+mn-lt"/>
              </a:rPr>
              <a:t>목록</a:t>
            </a:r>
            <a:endParaRPr lang="ko-KR" sz="700" dirty="0" err="1">
              <a:solidFill>
                <a:schemeClr val="tx1"/>
              </a:solidFill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Malgun Gothic"/>
                <a:ea typeface="맑은 고딕"/>
              </a:rPr>
              <a:t>&gt; </a:t>
            </a:r>
            <a:r>
              <a:rPr lang="en-US" altLang="ko-KR" sz="700" dirty="0" err="1">
                <a:solidFill>
                  <a:schemeClr val="tx1"/>
                </a:solidFill>
                <a:latin typeface="Malgun Gothic"/>
                <a:ea typeface="맑은 고딕"/>
              </a:rPr>
              <a:t>최신</a:t>
            </a:r>
            <a:r>
              <a:rPr lang="en-US" altLang="ko-KR" sz="700" dirty="0">
                <a:solidFill>
                  <a:schemeClr val="tx1"/>
                </a:solidFill>
                <a:latin typeface="Malgun Gothic"/>
                <a:ea typeface="맑은 고딕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Malgun Gothic"/>
                <a:ea typeface="맑은 고딕"/>
              </a:rPr>
              <a:t>목록</a:t>
            </a:r>
            <a:endParaRPr lang="en-US" altLang="ko-KR" sz="700">
              <a:solidFill>
                <a:schemeClr val="tx1"/>
              </a:solidFill>
              <a:latin typeface="Malgun Gothic"/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/>
                <a:ea typeface="맑은 고딕"/>
              </a:rPr>
              <a:t>OTT</a:t>
            </a:r>
            <a:endParaRPr lang="ko-KR" altLang="en-US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&gt; </a:t>
            </a:r>
            <a:r>
              <a:rPr lang="ko-KR" sz="700" dirty="0" err="1">
                <a:solidFill>
                  <a:schemeClr val="tx1"/>
                </a:solidFill>
                <a:ea typeface="+mn-lt"/>
                <a:cs typeface="+mn-lt"/>
              </a:rPr>
              <a:t>넷플릭스</a:t>
            </a:r>
            <a:r>
              <a:rPr lang="ko-KR" sz="7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endParaRPr lang="ko-KR" sz="7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ea typeface="+mn-lt"/>
                <a:cs typeface="+mn-lt"/>
              </a:rPr>
              <a:t>&gt;</a:t>
            </a:r>
            <a:r>
              <a:rPr lang="ko-KR" altLang="en-U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sz="700" dirty="0">
                <a:solidFill>
                  <a:schemeClr val="tx1"/>
                </a:solidFill>
                <a:ea typeface="+mn-lt"/>
                <a:cs typeface="+mn-lt"/>
              </a:rPr>
              <a:t>디즈니</a:t>
            </a:r>
            <a:endParaRPr lang="en-US" altLang="ko-KR" sz="7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ea typeface="+mn-lt"/>
                <a:cs typeface="+mn-lt"/>
              </a:rPr>
              <a:t>&gt;</a:t>
            </a:r>
            <a:r>
              <a:rPr lang="ko-KR" altLang="en-U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sz="700" dirty="0" err="1">
                <a:solidFill>
                  <a:schemeClr val="tx1"/>
                </a:solidFill>
                <a:ea typeface="+mn-lt"/>
                <a:cs typeface="+mn-lt"/>
              </a:rPr>
              <a:t>티빙</a:t>
            </a:r>
          </a:p>
          <a:p>
            <a:pPr>
              <a:lnSpc>
                <a:spcPct val="150000"/>
              </a:lnSpc>
            </a:pPr>
            <a:r>
              <a:rPr lang="ko-KR" altLang="af-ZA" sz="700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ko-KR" altLang="af-ZA" sz="700" dirty="0" err="1">
                <a:solidFill>
                  <a:schemeClr val="tx1"/>
                </a:solidFill>
                <a:ea typeface="+mn-lt"/>
                <a:cs typeface="+mn-lt"/>
              </a:rPr>
              <a:t>왓챠</a:t>
            </a:r>
            <a:endParaRPr lang="af-ZA" altLang="ko-KR" sz="700" dirty="0" err="1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altLang="af-ZA" sz="700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ko-KR" altLang="af-ZA" sz="700" dirty="0" err="1">
                <a:solidFill>
                  <a:schemeClr val="tx1"/>
                </a:solidFill>
                <a:ea typeface="+mn-lt"/>
                <a:cs typeface="+mn-lt"/>
              </a:rPr>
              <a:t>쿠팡플레이</a:t>
            </a:r>
            <a:endParaRPr lang="af-ZA" altLang="ko-KR" sz="700" dirty="0" err="1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af-ZA" altLang="ko-KR" sz="700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af-ZA" altLang="ko-KR" sz="700" dirty="0" err="1">
                <a:solidFill>
                  <a:schemeClr val="tx1"/>
                </a:solidFill>
                <a:ea typeface="+mn-lt"/>
                <a:cs typeface="+mn-lt"/>
              </a:rPr>
              <a:t>Apple</a:t>
            </a:r>
            <a:r>
              <a:rPr lang="af-ZA" altLang="ko-KR" sz="700" dirty="0">
                <a:solidFill>
                  <a:schemeClr val="tx1"/>
                </a:solidFill>
                <a:ea typeface="+mn-lt"/>
                <a:cs typeface="+mn-lt"/>
              </a:rPr>
              <a:t> TV</a:t>
            </a:r>
            <a:endParaRPr lang="en-US" altLang="ko-KR" sz="7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af-ZA" altLang="ko-KR" sz="700" dirty="0">
                <a:solidFill>
                  <a:schemeClr val="tx1"/>
                </a:solidFill>
                <a:ea typeface="+mn-lt"/>
                <a:cs typeface="+mn-lt"/>
              </a:rPr>
              <a:t>&gt; </a:t>
            </a:r>
            <a:r>
              <a:rPr lang="af-ZA" altLang="ko-KR" sz="700" dirty="0" err="1">
                <a:solidFill>
                  <a:schemeClr val="tx1"/>
                </a:solidFill>
                <a:ea typeface="+mn-lt"/>
                <a:cs typeface="+mn-lt"/>
              </a:rPr>
              <a:t>wavve</a:t>
            </a:r>
            <a:endParaRPr lang="ko-KR" altLang="en-US" sz="700" dirty="0" err="1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7954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850" b="1" dirty="0">
                <a:solidFill>
                  <a:schemeClr val="tx1"/>
                </a:solidFill>
                <a:latin typeface="맑은 고딕"/>
                <a:ea typeface="맑은 고딕"/>
              </a:rPr>
              <a:t>OTT</a:t>
            </a:r>
            <a:endParaRPr lang="ko-KR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9C7C4AE-C616-652C-2DC9-F2DA67D7D8F8}"/>
              </a:ext>
            </a:extLst>
          </p:cNvPr>
          <p:cNvGrpSpPr/>
          <p:nvPr/>
        </p:nvGrpSpPr>
        <p:grpSpPr>
          <a:xfrm>
            <a:off x="1646997" y="920653"/>
            <a:ext cx="5592712" cy="2592681"/>
            <a:chOff x="1655618" y="1257083"/>
            <a:chExt cx="5592712" cy="2592681"/>
          </a:xfrm>
        </p:grpSpPr>
        <p:sp>
          <p:nvSpPr>
            <p:cNvPr id="101" name="직사각형 100"/>
            <p:cNvSpPr/>
            <p:nvPr/>
          </p:nvSpPr>
          <p:spPr>
            <a:xfrm>
              <a:off x="1746829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  <a:endParaRPr lang="en-US" altLang="ko-KR" sz="70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출시 날짜  </a:t>
              </a:r>
              <a:r>
                <a:rPr lang="en-US" altLang="ko-KR" sz="700" dirty="0">
                  <a:solidFill>
                    <a:srgbClr val="000000"/>
                  </a:solidFill>
                  <a:latin typeface="맑은 고딕"/>
                  <a:ea typeface="맑은 고딕"/>
                </a:rPr>
                <a:t>: 2022-08-04</a:t>
              </a:r>
              <a:endParaRPr lang="en-US" sz="700" dirty="0">
                <a:solidFill>
                  <a:srgbClr val="000000"/>
                </a:solidFill>
                <a:latin typeface="Malgun Gothic"/>
                <a:ea typeface="Malgun Gothic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700" dirty="0" err="1">
                  <a:latin typeface="Malgun Gothic"/>
                  <a:ea typeface="Malgun Gothic"/>
                </a:rPr>
                <a:t>한줄</a:t>
              </a:r>
              <a:r>
                <a:rPr lang="en-US" altLang="ko-KR" sz="700" dirty="0">
                  <a:latin typeface="Malgun Gothic"/>
                  <a:ea typeface="Malgun Gothic"/>
                </a:rPr>
                <a:t> </a:t>
              </a:r>
              <a:r>
                <a:rPr lang="en-US" altLang="ko-KR" sz="700" dirty="0" err="1">
                  <a:latin typeface="Malgun Gothic"/>
                  <a:ea typeface="Malgun Gothic"/>
                </a:rPr>
                <a:t>리뷰</a:t>
              </a:r>
              <a:endParaRPr lang="en-US" altLang="ko-KR" sz="700" dirty="0" err="1">
                <a:solidFill>
                  <a:prstClr val="black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55618" y="1257083"/>
              <a:ext cx="2925089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1000" dirty="0" err="1">
                  <a:latin typeface="맑은 고딕"/>
                  <a:ea typeface="맑은 고딕"/>
                </a:rPr>
                <a:t>넷플릭스</a:t>
              </a:r>
              <a:endPara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28DBA8A-524A-350A-8619-0ED5B3EC2B77}"/>
                </a:ext>
              </a:extLst>
            </p:cNvPr>
            <p:cNvSpPr/>
            <p:nvPr/>
          </p:nvSpPr>
          <p:spPr bwMode="auto">
            <a:xfrm>
              <a:off x="1745571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8816067-3100-12C3-86C3-4BFB5AF278BE}"/>
                </a:ext>
              </a:extLst>
            </p:cNvPr>
            <p:cNvSpPr/>
            <p:nvPr/>
          </p:nvSpPr>
          <p:spPr>
            <a:xfrm>
              <a:off x="3144596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제목</a:t>
              </a:r>
              <a:endParaRPr lang="en-US" sz="700" dirty="0" err="1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출시 날짜  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: 2022-08-04</a:t>
              </a:r>
              <a:endParaRPr lang="en-US" sz="700" dirty="0"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 err="1">
                  <a:latin typeface="Malgun Gothic"/>
                  <a:ea typeface="Malgun Gothic"/>
                </a:rPr>
                <a:t>한줄</a:t>
              </a:r>
              <a:r>
                <a:rPr lang="en-US" sz="700" dirty="0">
                  <a:latin typeface="Malgun Gothic"/>
                  <a:ea typeface="Malgun Gothic"/>
                </a:rPr>
                <a:t> </a:t>
              </a:r>
              <a:r>
                <a:rPr lang="en-US" sz="700" dirty="0" err="1">
                  <a:latin typeface="Malgun Gothic"/>
                  <a:ea typeface="Malgun Gothic"/>
                </a:rPr>
                <a:t>리뷰</a:t>
              </a:r>
              <a:endParaRPr lang="en-US" dirty="0" err="1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5E7F1B0-8333-E213-24B8-BD40FF0F27DB}"/>
                </a:ext>
              </a:extLst>
            </p:cNvPr>
            <p:cNvSpPr/>
            <p:nvPr/>
          </p:nvSpPr>
          <p:spPr bwMode="auto">
            <a:xfrm>
              <a:off x="3143337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F29FFC7-6282-EBC5-8DEB-1F14393BC6A6}"/>
                </a:ext>
              </a:extLst>
            </p:cNvPr>
            <p:cNvSpPr/>
            <p:nvPr/>
          </p:nvSpPr>
          <p:spPr>
            <a:xfrm>
              <a:off x="4532729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제목</a:t>
              </a:r>
              <a:endParaRPr lang="en-US" sz="700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출시 날짜  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: 2022-08-04</a:t>
              </a:r>
              <a:endParaRPr lang="en-US" sz="700" dirty="0"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 err="1">
                  <a:latin typeface="Malgun Gothic"/>
                  <a:ea typeface="Malgun Gothic"/>
                </a:rPr>
                <a:t>한줄</a:t>
              </a:r>
              <a:r>
                <a:rPr lang="en-US" sz="700" dirty="0">
                  <a:latin typeface="Malgun Gothic"/>
                  <a:ea typeface="Malgun Gothic"/>
                </a:rPr>
                <a:t> </a:t>
              </a:r>
              <a:r>
                <a:rPr lang="en-US" sz="700" dirty="0" err="1">
                  <a:latin typeface="Malgun Gothic"/>
                  <a:ea typeface="Malgun Gothic"/>
                </a:rPr>
                <a:t>리뷰</a:t>
              </a:r>
              <a:endParaRPr lang="en-US" dirty="0" err="1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971A690-D478-5C70-AD59-ABC9A37FD601}"/>
                </a:ext>
              </a:extLst>
            </p:cNvPr>
            <p:cNvSpPr/>
            <p:nvPr/>
          </p:nvSpPr>
          <p:spPr bwMode="auto">
            <a:xfrm>
              <a:off x="4531469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BE5F1B-39CF-8CF7-1DA1-0F342F2EAC93}"/>
                </a:ext>
              </a:extLst>
            </p:cNvPr>
            <p:cNvSpPr/>
            <p:nvPr/>
          </p:nvSpPr>
          <p:spPr>
            <a:xfrm>
              <a:off x="5929482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제목</a:t>
              </a:r>
              <a:endParaRPr lang="en-US" sz="700" dirty="0" err="1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출시 날짜  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: 2022-08-04</a:t>
              </a:r>
              <a:endParaRPr lang="en-US" sz="700" dirty="0"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 err="1">
                  <a:latin typeface="Malgun Gothic"/>
                  <a:ea typeface="Malgun Gothic"/>
                </a:rPr>
                <a:t>한줄</a:t>
              </a:r>
              <a:r>
                <a:rPr lang="en-US" sz="700" dirty="0">
                  <a:latin typeface="Malgun Gothic"/>
                  <a:ea typeface="Malgun Gothic"/>
                </a:rPr>
                <a:t> </a:t>
              </a:r>
              <a:r>
                <a:rPr lang="en-US" sz="700" dirty="0" err="1">
                  <a:latin typeface="Malgun Gothic"/>
                  <a:ea typeface="Malgun Gothic"/>
                </a:rPr>
                <a:t>리뷰</a:t>
              </a:r>
              <a:endParaRPr lang="en-US" dirty="0" err="1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3921D75-BEFA-7B21-6560-6D6F5EC26D2F}"/>
                </a:ext>
              </a:extLst>
            </p:cNvPr>
            <p:cNvSpPr/>
            <p:nvPr/>
          </p:nvSpPr>
          <p:spPr bwMode="auto">
            <a:xfrm>
              <a:off x="5928223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B2906D-BB93-FDE6-E98B-9E2889E35E46}"/>
              </a:ext>
            </a:extLst>
          </p:cNvPr>
          <p:cNvGrpSpPr/>
          <p:nvPr/>
        </p:nvGrpSpPr>
        <p:grpSpPr>
          <a:xfrm>
            <a:off x="1648038" y="3758744"/>
            <a:ext cx="5592712" cy="2592681"/>
            <a:chOff x="1655618" y="1257083"/>
            <a:chExt cx="5592712" cy="259268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E05C104-CC87-4AB9-8DC7-5385ACBDD490}"/>
                </a:ext>
              </a:extLst>
            </p:cNvPr>
            <p:cNvSpPr/>
            <p:nvPr/>
          </p:nvSpPr>
          <p:spPr>
            <a:xfrm>
              <a:off x="1746829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제목</a:t>
              </a:r>
              <a:endParaRPr lang="en-US" sz="700" dirty="0" err="1"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출시 날짜  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: 2022-08-04</a:t>
              </a:r>
              <a:endParaRPr lang="en-US" sz="700" dirty="0"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 err="1">
                  <a:latin typeface="Malgun Gothic"/>
                  <a:ea typeface="Malgun Gothic"/>
                </a:rPr>
                <a:t>한줄</a:t>
              </a:r>
              <a:r>
                <a:rPr lang="en-US" sz="700" dirty="0">
                  <a:latin typeface="Malgun Gothic"/>
                  <a:ea typeface="Malgun Gothic"/>
                </a:rPr>
                <a:t> </a:t>
              </a:r>
              <a:r>
                <a:rPr lang="en-US" sz="700" dirty="0" err="1">
                  <a:latin typeface="Malgun Gothic"/>
                  <a:ea typeface="Malgun Gothic"/>
                </a:rPr>
                <a:t>리뷰</a:t>
              </a:r>
              <a:endParaRPr lang="en-US" dirty="0" err="1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9108D1-FF53-E386-8289-00ACE0CE81E6}"/>
                </a:ext>
              </a:extLst>
            </p:cNvPr>
            <p:cNvSpPr/>
            <p:nvPr/>
          </p:nvSpPr>
          <p:spPr>
            <a:xfrm>
              <a:off x="1655618" y="1257083"/>
              <a:ext cx="2925089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sz="1000" dirty="0" err="1">
                  <a:latin typeface="맑은 고딕"/>
                  <a:ea typeface="맑은 고딕"/>
                </a:rPr>
                <a:t>디즈니</a:t>
              </a:r>
              <a:endPara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FE9F8E-EA57-74AE-0B40-003A999935E5}"/>
                </a:ext>
              </a:extLst>
            </p:cNvPr>
            <p:cNvSpPr/>
            <p:nvPr/>
          </p:nvSpPr>
          <p:spPr bwMode="auto">
            <a:xfrm>
              <a:off x="1745571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64D1A6-0D65-3569-FD8C-8CFD22DE33FC}"/>
                </a:ext>
              </a:extLst>
            </p:cNvPr>
            <p:cNvSpPr/>
            <p:nvPr/>
          </p:nvSpPr>
          <p:spPr>
            <a:xfrm>
              <a:off x="3144596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제목</a:t>
              </a:r>
              <a:endParaRPr lang="en-US" sz="700" dirty="0" err="1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출시 날짜  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: 2022-08-04</a:t>
              </a:r>
              <a:endParaRPr lang="en-US" sz="700" dirty="0"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 err="1">
                  <a:latin typeface="Malgun Gothic"/>
                  <a:ea typeface="Malgun Gothic"/>
                </a:rPr>
                <a:t>한줄</a:t>
              </a:r>
              <a:r>
                <a:rPr lang="en-US" sz="700" dirty="0">
                  <a:latin typeface="Malgun Gothic"/>
                  <a:ea typeface="Malgun Gothic"/>
                </a:rPr>
                <a:t> </a:t>
              </a:r>
              <a:r>
                <a:rPr lang="en-US" sz="700" dirty="0" err="1">
                  <a:latin typeface="Malgun Gothic"/>
                  <a:ea typeface="Malgun Gothic"/>
                </a:rPr>
                <a:t>리뷰</a:t>
              </a:r>
              <a:endParaRPr lang="en-US" dirty="0" err="1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07130B2-78F7-E358-DD3C-2237CB634F73}"/>
                </a:ext>
              </a:extLst>
            </p:cNvPr>
            <p:cNvSpPr/>
            <p:nvPr/>
          </p:nvSpPr>
          <p:spPr bwMode="auto">
            <a:xfrm>
              <a:off x="3143337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5634D8-43C8-8A7B-9A00-5642021EDA65}"/>
                </a:ext>
              </a:extLst>
            </p:cNvPr>
            <p:cNvSpPr/>
            <p:nvPr/>
          </p:nvSpPr>
          <p:spPr>
            <a:xfrm>
              <a:off x="4532729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제목</a:t>
              </a:r>
              <a:endParaRPr lang="en-US" sz="700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출시 날짜  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: 2022-08-04</a:t>
              </a:r>
              <a:endParaRPr lang="en-US" sz="700"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 err="1">
                  <a:latin typeface="Malgun Gothic"/>
                  <a:ea typeface="Malgun Gothic"/>
                </a:rPr>
                <a:t>한줄</a:t>
              </a:r>
              <a:r>
                <a:rPr lang="en-US" sz="700" dirty="0">
                  <a:latin typeface="Malgun Gothic"/>
                  <a:ea typeface="Malgun Gothic"/>
                </a:rPr>
                <a:t> </a:t>
              </a:r>
              <a:r>
                <a:rPr lang="en-US" sz="700" dirty="0" err="1">
                  <a:latin typeface="Malgun Gothic"/>
                  <a:ea typeface="Malgun Gothic"/>
                </a:rPr>
                <a:t>리뷰</a:t>
              </a:r>
              <a:endParaRPr lang="en-US" dirty="0" err="1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617CDE-8334-0AD9-EC70-3AE2F2001B9E}"/>
                </a:ext>
              </a:extLst>
            </p:cNvPr>
            <p:cNvSpPr/>
            <p:nvPr/>
          </p:nvSpPr>
          <p:spPr bwMode="auto">
            <a:xfrm>
              <a:off x="4531469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F46BD83-3666-DF48-7D92-49A21FE56F6F}"/>
                </a:ext>
              </a:extLst>
            </p:cNvPr>
            <p:cNvSpPr/>
            <p:nvPr/>
          </p:nvSpPr>
          <p:spPr>
            <a:xfrm>
              <a:off x="5929482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제목</a:t>
              </a:r>
              <a:endParaRPr lang="en-US" sz="700" dirty="0" err="1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출시 날짜  </a:t>
              </a:r>
              <a:r>
                <a:rPr lang="en-US" sz="700" dirty="0">
                  <a:solidFill>
                    <a:srgbClr val="000000"/>
                  </a:solidFill>
                  <a:latin typeface="Malgun Gothic"/>
                  <a:ea typeface="Malgun Gothic"/>
                </a:rPr>
                <a:t>: 2022-08-04</a:t>
              </a:r>
              <a:endParaRPr lang="en-US" sz="700"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 err="1">
                  <a:latin typeface="Malgun Gothic"/>
                  <a:ea typeface="Malgun Gothic"/>
                </a:rPr>
                <a:t>한줄</a:t>
              </a:r>
              <a:r>
                <a:rPr lang="en-US" sz="700" dirty="0">
                  <a:latin typeface="Malgun Gothic"/>
                  <a:ea typeface="Malgun Gothic"/>
                </a:rPr>
                <a:t> </a:t>
              </a:r>
              <a:r>
                <a:rPr lang="en-US" sz="700" dirty="0" err="1">
                  <a:latin typeface="Malgun Gothic"/>
                  <a:ea typeface="Malgun Gothic"/>
                </a:rPr>
                <a:t>리뷰</a:t>
              </a:r>
              <a:endParaRPr lang="en-US" dirty="0" err="1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170E23C-E1C5-4E4D-C25C-DFA0F902F53E}"/>
                </a:ext>
              </a:extLst>
            </p:cNvPr>
            <p:cNvSpPr/>
            <p:nvPr/>
          </p:nvSpPr>
          <p:spPr bwMode="auto">
            <a:xfrm>
              <a:off x="5928223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dirty="0">
                  <a:ea typeface="맑은 고딕"/>
                </a:rPr>
                <a:t>포스터</a:t>
              </a: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4CF906ED-E39F-AE0A-3E95-E9F6E7BA6F02}"/>
              </a:ext>
            </a:extLst>
          </p:cNvPr>
          <p:cNvSpPr/>
          <p:nvPr/>
        </p:nvSpPr>
        <p:spPr>
          <a:xfrm>
            <a:off x="1713259" y="3866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14D24-AC1E-6B90-944D-F985DBF9D18F}"/>
              </a:ext>
            </a:extLst>
          </p:cNvPr>
          <p:cNvSpPr txBox="1"/>
          <p:nvPr/>
        </p:nvSpPr>
        <p:spPr>
          <a:xfrm>
            <a:off x="1645475" y="559904"/>
            <a:ext cx="21897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최신 순 목록</a:t>
            </a:r>
            <a:endParaRPr lang="ko-KR" altLang="en-US" sz="1400" dirty="0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4C57B916-70C3-AE37-F8CF-1B7A0AC25753}"/>
              </a:ext>
            </a:extLst>
          </p:cNvPr>
          <p:cNvSpPr/>
          <p:nvPr/>
        </p:nvSpPr>
        <p:spPr bwMode="auto">
          <a:xfrm rot="5400000">
            <a:off x="7302625" y="1946018"/>
            <a:ext cx="293399" cy="24154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C49DC1EC-FFEE-8318-A594-1E45F2E5A451}"/>
              </a:ext>
            </a:extLst>
          </p:cNvPr>
          <p:cNvSpPr/>
          <p:nvPr/>
        </p:nvSpPr>
        <p:spPr bwMode="auto">
          <a:xfrm rot="5400000">
            <a:off x="7341435" y="4784109"/>
            <a:ext cx="293399" cy="24154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8C583A6-6C2A-3905-568E-F5225461E15C}"/>
              </a:ext>
            </a:extLst>
          </p:cNvPr>
          <p:cNvSpPr/>
          <p:nvPr/>
        </p:nvSpPr>
        <p:spPr>
          <a:xfrm>
            <a:off x="1559153" y="319027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50" dirty="0"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187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1824208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268494" y="5139042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268494" y="4402808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2268494" y="3666574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268494" y="2930340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18981" y="120269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 검색을 통해 게시글 검색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검색결과가 없을 경우 기본문구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검색결과가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39303" indent="-139303" defTabSz="742950">
              <a:buFontTx/>
              <a:buChar char="-"/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리스트 기본사항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회원들이 작성한 리뷰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작성된 리뷰가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이미지 혹은 텍스트 부분 클릭 시 리뷰 상세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23928" y="2139540"/>
            <a:ext cx="1343638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(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댓글수표기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13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39407" y="2282446"/>
            <a:ext cx="833883" cy="239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4922" y="2627643"/>
            <a:ext cx="164019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작성자명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|  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작성날짜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64499" y="998180"/>
            <a:ext cx="981380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239623" y="1266269"/>
            <a:ext cx="49013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177994" y="2219291"/>
            <a:ext cx="79541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41331" y="2903754"/>
            <a:ext cx="64633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341331" y="3615747"/>
            <a:ext cx="64633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341331" y="4358697"/>
            <a:ext cx="64633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41331" y="5117126"/>
            <a:ext cx="64633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리뷰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564195" y="5924968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05169"/>
              </p:ext>
            </p:extLst>
          </p:nvPr>
        </p:nvGraphicFramePr>
        <p:xfrm>
          <a:off x="2268494" y="2190223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2520981" y="239526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520981" y="3142198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520981" y="387824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520981" y="4614287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520981" y="535033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2943" y="2943068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인생드라마 </a:t>
            </a:r>
            <a:r>
              <a:rPr lang="en-US" altLang="ko-KR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(132)</a:t>
            </a: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시그널 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adj1234  | 2022.08.23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2943" y="3632485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ko-KR" altLang="en-US" sz="813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꿀잠</a:t>
            </a:r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가능한 영화</a:t>
            </a:r>
            <a:r>
              <a:rPr lang="en-US" altLang="ko-KR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(1403)</a:t>
            </a: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디워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adj12345  | 2022.07.01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42943" y="4366844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ko-KR" altLang="en-US" sz="813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힐링힐링</a:t>
            </a:r>
            <a:r>
              <a:rPr lang="en-US" altLang="ko-KR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말아톤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like1  | 2022.07.01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642943" y="5101203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감독이 대체 무슨 생각으로 </a:t>
            </a:r>
            <a:r>
              <a:rPr lang="ko-KR" altLang="en-US" sz="813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만든건지</a:t>
            </a:r>
            <a:r>
              <a:rPr lang="en-US" altLang="ko-KR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(22)</a:t>
            </a: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디워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abcdefg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| 2022.07.01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13ADFD-8A74-F76D-6CBC-B9DE9C613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748" y="1693862"/>
            <a:ext cx="1872249" cy="198112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endParaRPr lang="en-US" altLang="ko-KR" sz="731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7">
            <a:extLst>
              <a:ext uri="{FF2B5EF4-FFF2-40B4-BE49-F238E27FC236}">
                <a16:creationId xmlns:a16="http://schemas.microsoft.com/office/drawing/2014/main" id="{0F88C07E-9D4E-59C2-7110-7F5CA7A051BB}"/>
              </a:ext>
            </a:extLst>
          </p:cNvPr>
          <p:cNvSpPr/>
          <p:nvPr/>
        </p:nvSpPr>
        <p:spPr>
          <a:xfrm>
            <a:off x="5403997" y="1690758"/>
            <a:ext cx="597552" cy="2012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5B129E-6EA0-CF6A-DD36-6CB125BEEA0F}"/>
              </a:ext>
            </a:extLst>
          </p:cNvPr>
          <p:cNvSpPr/>
          <p:nvPr/>
        </p:nvSpPr>
        <p:spPr>
          <a:xfrm>
            <a:off x="3553014" y="1461045"/>
            <a:ext cx="1692519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궁금한 리뷰를 검색해 보세요</a:t>
            </a:r>
            <a:r>
              <a:rPr lang="en-US" altLang="ko-KR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5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8F1FE9-DDA6-4EAF-4B6B-81DE76B09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695" y="1352349"/>
            <a:ext cx="4496950" cy="734069"/>
          </a:xfrm>
          <a:prstGeom prst="rect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E90ACF5-7A1F-C394-D213-1C5C0B4F0D53}"/>
              </a:ext>
            </a:extLst>
          </p:cNvPr>
          <p:cNvSpPr/>
          <p:nvPr/>
        </p:nvSpPr>
        <p:spPr>
          <a:xfrm>
            <a:off x="3259042" y="169970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7AA1ECE-ED19-DA54-B916-C258FF131F9E}"/>
              </a:ext>
            </a:extLst>
          </p:cNvPr>
          <p:cNvSpPr/>
          <p:nvPr/>
        </p:nvSpPr>
        <p:spPr>
          <a:xfrm>
            <a:off x="1972289" y="221542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322563-3A7F-FEE6-1A7F-BE5F8EA0C7D2}"/>
              </a:ext>
            </a:extLst>
          </p:cNvPr>
          <p:cNvSpPr/>
          <p:nvPr/>
        </p:nvSpPr>
        <p:spPr bwMode="auto">
          <a:xfrm>
            <a:off x="2164499" y="2139540"/>
            <a:ext cx="5049725" cy="732581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F9AAD1-1BF3-4E19-9540-172A29914B7C}"/>
              </a:ext>
            </a:extLst>
          </p:cNvPr>
          <p:cNvSpPr/>
          <p:nvPr/>
        </p:nvSpPr>
        <p:spPr>
          <a:xfrm>
            <a:off x="6170709" y="2387737"/>
            <a:ext cx="107433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4475B83-19AF-304C-F490-551309C6AD60}"/>
              </a:ext>
            </a:extLst>
          </p:cNvPr>
          <p:cNvSpPr/>
          <p:nvPr/>
        </p:nvSpPr>
        <p:spPr>
          <a:xfrm>
            <a:off x="6346888" y="3050702"/>
            <a:ext cx="84991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3213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B765CB7-39AF-D90E-8449-8F836CE9452A}"/>
              </a:ext>
            </a:extLst>
          </p:cNvPr>
          <p:cNvSpPr/>
          <p:nvPr/>
        </p:nvSpPr>
        <p:spPr>
          <a:xfrm>
            <a:off x="6338571" y="3793652"/>
            <a:ext cx="84991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3212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745C120-4A63-5C1E-A2CB-CBB51BDDA4FE}"/>
              </a:ext>
            </a:extLst>
          </p:cNvPr>
          <p:cNvSpPr/>
          <p:nvPr/>
        </p:nvSpPr>
        <p:spPr>
          <a:xfrm>
            <a:off x="6345474" y="4508184"/>
            <a:ext cx="84991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3211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07553D2-800E-682F-A47E-4FCFAD357C7E}"/>
              </a:ext>
            </a:extLst>
          </p:cNvPr>
          <p:cNvSpPr/>
          <p:nvPr/>
        </p:nvSpPr>
        <p:spPr>
          <a:xfrm>
            <a:off x="6345474" y="5266613"/>
            <a:ext cx="84991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3210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359708-5A9D-D172-914E-A1A1717D2E14}"/>
              </a:ext>
            </a:extLst>
          </p:cNvPr>
          <p:cNvSpPr/>
          <p:nvPr/>
        </p:nvSpPr>
        <p:spPr>
          <a:xfrm>
            <a:off x="6170710" y="2561263"/>
            <a:ext cx="79541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추천수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986A0F7-326E-B4FC-C768-0ABABFB60570}"/>
              </a:ext>
            </a:extLst>
          </p:cNvPr>
          <p:cNvSpPr/>
          <p:nvPr/>
        </p:nvSpPr>
        <p:spPr>
          <a:xfrm>
            <a:off x="6350922" y="3210728"/>
            <a:ext cx="561372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33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28428CB-8D05-D989-A92C-5F24244ECA2E}"/>
              </a:ext>
            </a:extLst>
          </p:cNvPr>
          <p:cNvSpPr/>
          <p:nvPr/>
        </p:nvSpPr>
        <p:spPr>
          <a:xfrm>
            <a:off x="6337974" y="3982969"/>
            <a:ext cx="510076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04757C0-FD26-0C27-FED6-3EC98AFA82B0}"/>
              </a:ext>
            </a:extLst>
          </p:cNvPr>
          <p:cNvSpPr/>
          <p:nvPr/>
        </p:nvSpPr>
        <p:spPr>
          <a:xfrm>
            <a:off x="6352347" y="4668520"/>
            <a:ext cx="510076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1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EB84C41-9006-8F5C-A863-052842FE0CD9}"/>
              </a:ext>
            </a:extLst>
          </p:cNvPr>
          <p:cNvSpPr/>
          <p:nvPr/>
        </p:nvSpPr>
        <p:spPr>
          <a:xfrm>
            <a:off x="6358597" y="5428478"/>
            <a:ext cx="561372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10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48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상세 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376192" y="4182042"/>
            <a:ext cx="582211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시그널</a:t>
            </a: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4.8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56509" y="1417880"/>
            <a:ext cx="4825507" cy="372751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486474" y="1712603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44297"/>
              </p:ext>
            </p:extLst>
          </p:nvPr>
        </p:nvGraphicFramePr>
        <p:xfrm>
          <a:off x="3073115" y="4262719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>
          <a:xfrm>
            <a:off x="6229114" y="4476277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이전으로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29114" y="4777584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리뷰 </a:t>
            </a:r>
            <a:r>
              <a:rPr lang="en-US" altLang="ko-KR" dirty="0"/>
              <a:t>&gt; </a:t>
            </a:r>
            <a:r>
              <a:rPr lang="ko-KR" altLang="en-US" dirty="0"/>
              <a:t>상세 리뷰 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336709" y="1446864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2022-08-23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3213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2439114" y="1991135"/>
          <a:ext cx="1444536" cy="1910845"/>
        </p:xfrm>
        <a:graphic>
          <a:graphicData uri="http://schemas.openxmlformats.org/drawingml/2006/table">
            <a:tbl>
              <a:tblPr/>
              <a:tblGrid>
                <a:gridCol w="14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08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3016968" y="284027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F402A7-5C27-01D1-8092-A677BF215E98}"/>
              </a:ext>
            </a:extLst>
          </p:cNvPr>
          <p:cNvSpPr/>
          <p:nvPr/>
        </p:nvSpPr>
        <p:spPr bwMode="auto">
          <a:xfrm>
            <a:off x="4069172" y="1991017"/>
            <a:ext cx="2827322" cy="226857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defTabSz="742950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감동 그 자체</a:t>
            </a: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2B6959-2972-BA77-EB40-020777C62912}"/>
              </a:ext>
            </a:extLst>
          </p:cNvPr>
          <p:cNvSpPr/>
          <p:nvPr/>
        </p:nvSpPr>
        <p:spPr>
          <a:xfrm>
            <a:off x="5160348" y="465392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212D20-60EC-503E-E258-11DC9FCD250E}"/>
              </a:ext>
            </a:extLst>
          </p:cNvPr>
          <p:cNvSpPr/>
          <p:nvPr/>
        </p:nvSpPr>
        <p:spPr>
          <a:xfrm>
            <a:off x="7918981" y="120269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수정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 본인에게만 리뷰 수정과 삭제 버튼 보이기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303" indent="-139303" defTabSz="742950">
              <a:buFontTx/>
              <a:buChar char="-"/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회원들이 누른 추천 수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개인당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추천가능하고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텍스트 부분 클릭 시 반응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회원들이 쓴 댓글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64">
            <a:extLst>
              <a:ext uri="{FF2B5EF4-FFF2-40B4-BE49-F238E27FC236}">
                <a16:creationId xmlns:a16="http://schemas.microsoft.com/office/drawing/2014/main" id="{5AD76400-E473-F8E9-77F7-9BD050B1842E}"/>
              </a:ext>
            </a:extLst>
          </p:cNvPr>
          <p:cNvSpPr/>
          <p:nvPr/>
        </p:nvSpPr>
        <p:spPr>
          <a:xfrm>
            <a:off x="5371057" y="4777584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리뷰 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2D3D20-FAD9-A9AE-1F6C-4720ECB6B5A7}"/>
              </a:ext>
            </a:extLst>
          </p:cNvPr>
          <p:cNvSpPr/>
          <p:nvPr/>
        </p:nvSpPr>
        <p:spPr bwMode="auto">
          <a:xfrm>
            <a:off x="2256509" y="5246314"/>
            <a:ext cx="4825507" cy="756553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899E39A-AEB2-5D26-C408-8A8520B53326}"/>
              </a:ext>
            </a:extLst>
          </p:cNvPr>
          <p:cNvSpPr/>
          <p:nvPr/>
        </p:nvSpPr>
        <p:spPr>
          <a:xfrm>
            <a:off x="2874209" y="418051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EEC28-587F-B63F-3EAA-6B42D60ED70B}"/>
              </a:ext>
            </a:extLst>
          </p:cNvPr>
          <p:cNvSpPr txBox="1"/>
          <p:nvPr/>
        </p:nvSpPr>
        <p:spPr>
          <a:xfrm>
            <a:off x="2498182" y="5246315"/>
            <a:ext cx="92755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 err="1"/>
              <a:t>adafdda</a:t>
            </a:r>
            <a:r>
              <a:rPr lang="en-US" altLang="ko-KR" sz="1463" dirty="0"/>
              <a:t> </a:t>
            </a:r>
            <a:endParaRPr lang="ko-KR" altLang="en-US" sz="1463" dirty="0"/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5278E9ED-B1AA-7E6A-16BD-79B111F6CB0C}"/>
              </a:ext>
            </a:extLst>
          </p:cNvPr>
          <p:cNvSpPr/>
          <p:nvPr/>
        </p:nvSpPr>
        <p:spPr bwMode="auto">
          <a:xfrm>
            <a:off x="2402265" y="5335892"/>
            <a:ext cx="102406" cy="133365"/>
          </a:xfrm>
          <a:prstGeom prst="smileyFac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CE041-2AED-DE3A-52CE-2A8A4AAFB8AC}"/>
              </a:ext>
            </a:extLst>
          </p:cNvPr>
          <p:cNvSpPr txBox="1"/>
          <p:nvPr/>
        </p:nvSpPr>
        <p:spPr>
          <a:xfrm>
            <a:off x="3388888" y="5298189"/>
            <a:ext cx="370483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/>
              <a:t>인정합니다</a:t>
            </a:r>
            <a:r>
              <a:rPr lang="en-US" altLang="ko-KR" sz="975" dirty="0"/>
              <a:t>…                                                  2022-08-23</a:t>
            </a:r>
            <a:endParaRPr lang="ko-KR" altLang="en-US" sz="975" dirty="0"/>
          </a:p>
        </p:txBody>
      </p:sp>
      <p:sp>
        <p:nvSpPr>
          <p:cNvPr id="26" name="웃는 얼굴 25">
            <a:extLst>
              <a:ext uri="{FF2B5EF4-FFF2-40B4-BE49-F238E27FC236}">
                <a16:creationId xmlns:a16="http://schemas.microsoft.com/office/drawing/2014/main" id="{143F7CB4-1C8F-D801-8CE0-1C2A392C6615}"/>
              </a:ext>
            </a:extLst>
          </p:cNvPr>
          <p:cNvSpPr/>
          <p:nvPr/>
        </p:nvSpPr>
        <p:spPr bwMode="auto">
          <a:xfrm>
            <a:off x="2409546" y="5561690"/>
            <a:ext cx="102406" cy="133365"/>
          </a:xfrm>
          <a:prstGeom prst="smileyFac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B3EB25-E9CB-F0E5-7742-768D10144AF6}"/>
              </a:ext>
            </a:extLst>
          </p:cNvPr>
          <p:cNvSpPr txBox="1"/>
          <p:nvPr/>
        </p:nvSpPr>
        <p:spPr>
          <a:xfrm>
            <a:off x="2504671" y="5454578"/>
            <a:ext cx="92755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draft131 </a:t>
            </a:r>
            <a:endParaRPr lang="ko-KR" altLang="en-US" sz="14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D529CB-481A-E29D-BAA3-AD6390FC4660}"/>
              </a:ext>
            </a:extLst>
          </p:cNvPr>
          <p:cNvSpPr txBox="1"/>
          <p:nvPr/>
        </p:nvSpPr>
        <p:spPr>
          <a:xfrm>
            <a:off x="3388888" y="5493472"/>
            <a:ext cx="370483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/>
              <a:t>인생드라마</a:t>
            </a:r>
            <a:r>
              <a:rPr lang="en-US" altLang="ko-KR" sz="975" dirty="0"/>
              <a:t>                                                    2022-08-23</a:t>
            </a:r>
            <a:endParaRPr lang="ko-KR" altLang="en-US" sz="975" dirty="0"/>
          </a:p>
        </p:txBody>
      </p:sp>
      <p:sp>
        <p:nvSpPr>
          <p:cNvPr id="29" name="웃는 얼굴 28">
            <a:extLst>
              <a:ext uri="{FF2B5EF4-FFF2-40B4-BE49-F238E27FC236}">
                <a16:creationId xmlns:a16="http://schemas.microsoft.com/office/drawing/2014/main" id="{D1AE8064-CFBC-349F-A1AB-E6353CBB5FB4}"/>
              </a:ext>
            </a:extLst>
          </p:cNvPr>
          <p:cNvSpPr/>
          <p:nvPr/>
        </p:nvSpPr>
        <p:spPr bwMode="auto">
          <a:xfrm>
            <a:off x="2409546" y="5806662"/>
            <a:ext cx="102406" cy="133365"/>
          </a:xfrm>
          <a:prstGeom prst="smileyFac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29E526-B42D-52C8-C18F-C763DA01E34B}"/>
              </a:ext>
            </a:extLst>
          </p:cNvPr>
          <p:cNvSpPr txBox="1"/>
          <p:nvPr/>
        </p:nvSpPr>
        <p:spPr>
          <a:xfrm>
            <a:off x="2504671" y="5702785"/>
            <a:ext cx="92755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gani1 </a:t>
            </a:r>
            <a:endParaRPr lang="ko-KR" altLang="en-US" sz="1463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21955-23BE-5A1E-75AD-A87B506A17C0}"/>
              </a:ext>
            </a:extLst>
          </p:cNvPr>
          <p:cNvSpPr txBox="1"/>
          <p:nvPr/>
        </p:nvSpPr>
        <p:spPr>
          <a:xfrm>
            <a:off x="3388888" y="5735168"/>
            <a:ext cx="384616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/>
              <a:t>저도요</a:t>
            </a:r>
            <a:r>
              <a:rPr lang="en-US" altLang="ko-KR" sz="975" dirty="0"/>
              <a:t>                                                          2022-08-23</a:t>
            </a:r>
            <a:endParaRPr lang="ko-KR" altLang="en-US" sz="975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289BEEA-8549-BE5F-B7E9-E973E8EE7258}"/>
              </a:ext>
            </a:extLst>
          </p:cNvPr>
          <p:cNvSpPr/>
          <p:nvPr/>
        </p:nvSpPr>
        <p:spPr>
          <a:xfrm>
            <a:off x="2057602" y="524631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68738-7BC4-DAC6-3898-58B81AD2D1E6}"/>
              </a:ext>
            </a:extLst>
          </p:cNvPr>
          <p:cNvSpPr txBox="1"/>
          <p:nvPr/>
        </p:nvSpPr>
        <p:spPr>
          <a:xfrm>
            <a:off x="4286873" y="5976864"/>
            <a:ext cx="1973255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[2] 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</a:t>
            </a:r>
            <a:endParaRPr lang="ko-KR" altLang="en-US" sz="813" dirty="0"/>
          </a:p>
        </p:txBody>
      </p:sp>
    </p:spTree>
    <p:extLst>
      <p:ext uri="{BB962C8B-B14F-4D97-AF65-F5344CB8AC3E}">
        <p14:creationId xmlns:p14="http://schemas.microsoft.com/office/powerpoint/2010/main" val="415808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소식</a:t>
            </a:r>
          </a:p>
        </p:txBody>
      </p:sp>
    </p:spTree>
    <p:extLst>
      <p:ext uri="{BB962C8B-B14F-4D97-AF65-F5344CB8AC3E}">
        <p14:creationId xmlns:p14="http://schemas.microsoft.com/office/powerpoint/2010/main" val="2380018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34961" y="1058103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게시판 리스트 기본 사항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페이지당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작성 가능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미로그인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 게시글 검색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내용으로 검색 가능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 기본 문구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53045"/>
              </p:ext>
            </p:extLst>
          </p:nvPr>
        </p:nvGraphicFramePr>
        <p:xfrm>
          <a:off x="1754795" y="2049187"/>
          <a:ext cx="4795637" cy="286343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제목표기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작성일 표기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5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5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5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신규컨텐츠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2019-01-01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주차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신규컨텐츠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2018-01-01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3054329" y="5189302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710223" y="1629746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1691483" y="196143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925197" y="175074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소식</a:t>
            </a: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3306197" y="1745870"/>
            <a:ext cx="1953959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 latinLnBrk="0">
              <a:defRPr/>
            </a:pP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검색어를 입력해 주세요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370796" y="1745547"/>
            <a:ext cx="877500" cy="195823"/>
            <a:chOff x="3172974" y="960388"/>
            <a:chExt cx="1080000" cy="241013"/>
          </a:xfrm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3172974" y="960388"/>
              <a:ext cx="914012" cy="24101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41275" rIns="74295" bIns="4127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42950">
                <a:defRPr/>
              </a:pP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 </a:t>
              </a: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</a:t>
              </a:r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54" name="Arrow Box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42950">
                  <a:defRPr/>
                </a:pPr>
                <a:endParaRPr 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 Down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42950">
                  <a:defRPr/>
                </a:pPr>
                <a:endParaRPr 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6" name="Button"/>
          <p:cNvSpPr>
            <a:spLocks/>
          </p:cNvSpPr>
          <p:nvPr/>
        </p:nvSpPr>
        <p:spPr bwMode="auto">
          <a:xfrm>
            <a:off x="5313627" y="1742427"/>
            <a:ext cx="555750" cy="20317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950">
              <a:defRPr/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661927" y="1353822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133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63488" y="1044468"/>
            <a:ext cx="1737022" cy="52055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 상세 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등록한 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보던 리스트 페이지로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 소식게시판 글을 클릭했다면 리스트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 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소식 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31849" y="1648854"/>
            <a:ext cx="226857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7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주차 컨텐츠 업데이트 안내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933317" y="1909121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933317" y="1586040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995158" y="1648854"/>
            <a:ext cx="806632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555038" y="134415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소식 상세보기</a:t>
            </a:r>
          </a:p>
        </p:txBody>
      </p:sp>
      <p:sp>
        <p:nvSpPr>
          <p:cNvPr id="38" name="모서리가 둥근 직사각형 33"/>
          <p:cNvSpPr/>
          <p:nvPr/>
        </p:nvSpPr>
        <p:spPr>
          <a:xfrm>
            <a:off x="5128520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42" name="모서리가 둥근 직사각형 35"/>
          <p:cNvSpPr/>
          <p:nvPr/>
        </p:nvSpPr>
        <p:spPr>
          <a:xfrm>
            <a:off x="583066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43" name="모서리가 둥근 직사각형 36"/>
          <p:cNvSpPr/>
          <p:nvPr/>
        </p:nvSpPr>
        <p:spPr>
          <a:xfrm>
            <a:off x="651133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sp>
        <p:nvSpPr>
          <p:cNvPr id="45" name="타원 44"/>
          <p:cNvSpPr/>
          <p:nvPr/>
        </p:nvSpPr>
        <p:spPr>
          <a:xfrm>
            <a:off x="5333270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3541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71608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1933317" y="5133678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844019" y="1310117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2A26979-59A8-1D8A-4FD7-FC31804F8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02333"/>
              </p:ext>
            </p:extLst>
          </p:nvPr>
        </p:nvGraphicFramePr>
        <p:xfrm>
          <a:off x="2063461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21EC4C-5E8E-23B8-9FE7-8C8412C316D3}"/>
              </a:ext>
            </a:extLst>
          </p:cNvPr>
          <p:cNvSpPr/>
          <p:nvPr/>
        </p:nvSpPr>
        <p:spPr>
          <a:xfrm>
            <a:off x="2207251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C6EE846-D9F5-2363-2478-9367A2D47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46993"/>
              </p:ext>
            </p:extLst>
          </p:nvPr>
        </p:nvGraphicFramePr>
        <p:xfrm>
          <a:off x="2858173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E6E425-B431-45DE-7120-4A089EB9AE51}"/>
              </a:ext>
            </a:extLst>
          </p:cNvPr>
          <p:cNvSpPr/>
          <p:nvPr/>
        </p:nvSpPr>
        <p:spPr>
          <a:xfrm>
            <a:off x="3001963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4E3D971-CF21-CD49-6DF1-F97143205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95368"/>
              </p:ext>
            </p:extLst>
          </p:nvPr>
        </p:nvGraphicFramePr>
        <p:xfrm>
          <a:off x="3672279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8E4644-DC1B-24D3-C079-27F765896D71}"/>
              </a:ext>
            </a:extLst>
          </p:cNvPr>
          <p:cNvSpPr/>
          <p:nvPr/>
        </p:nvSpPr>
        <p:spPr>
          <a:xfrm>
            <a:off x="3816070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D49609A-D8F6-5E52-FE48-27A6679B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13701"/>
              </p:ext>
            </p:extLst>
          </p:nvPr>
        </p:nvGraphicFramePr>
        <p:xfrm>
          <a:off x="4484406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FF477EF4-00E7-8E5B-DEC8-C91E711E6DD2}"/>
              </a:ext>
            </a:extLst>
          </p:cNvPr>
          <p:cNvSpPr/>
          <p:nvPr/>
        </p:nvSpPr>
        <p:spPr>
          <a:xfrm>
            <a:off x="4628197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1E01A49-AD56-D31D-0691-2A0ADC7E1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96528"/>
              </p:ext>
            </p:extLst>
          </p:nvPr>
        </p:nvGraphicFramePr>
        <p:xfrm>
          <a:off x="5281577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89966E-245A-C444-818A-D0CFD8975082}"/>
              </a:ext>
            </a:extLst>
          </p:cNvPr>
          <p:cNvSpPr/>
          <p:nvPr/>
        </p:nvSpPr>
        <p:spPr>
          <a:xfrm>
            <a:off x="5425367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33045DF-7C2F-4A4B-5323-A62A413D1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87062"/>
              </p:ext>
            </p:extLst>
          </p:nvPr>
        </p:nvGraphicFramePr>
        <p:xfrm>
          <a:off x="2063461" y="3664897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0F43E5-0CEC-2485-D991-732C6328EE91}"/>
              </a:ext>
            </a:extLst>
          </p:cNvPr>
          <p:cNvSpPr/>
          <p:nvPr/>
        </p:nvSpPr>
        <p:spPr>
          <a:xfrm>
            <a:off x="2207251" y="3911552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A4C34B7-6AE4-A4D6-79B7-2097E3821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409071"/>
              </p:ext>
            </p:extLst>
          </p:nvPr>
        </p:nvGraphicFramePr>
        <p:xfrm>
          <a:off x="2864046" y="3668539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C89FCED0-8CC3-0798-9BF8-880AEA926E17}"/>
              </a:ext>
            </a:extLst>
          </p:cNvPr>
          <p:cNvSpPr/>
          <p:nvPr/>
        </p:nvSpPr>
        <p:spPr>
          <a:xfrm>
            <a:off x="3007836" y="3915194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D80DFB68-2900-4AC1-0DDC-6C0AE506B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76802"/>
              </p:ext>
            </p:extLst>
          </p:nvPr>
        </p:nvGraphicFramePr>
        <p:xfrm>
          <a:off x="3672279" y="3664897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DC59B9-3A61-F2CF-420E-A7AE0A2F388D}"/>
              </a:ext>
            </a:extLst>
          </p:cNvPr>
          <p:cNvSpPr/>
          <p:nvPr/>
        </p:nvSpPr>
        <p:spPr>
          <a:xfrm>
            <a:off x="3816070" y="3911552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194EA563-E065-24DC-B703-6244F16A7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478120"/>
              </p:ext>
            </p:extLst>
          </p:nvPr>
        </p:nvGraphicFramePr>
        <p:xfrm>
          <a:off x="4486221" y="3664897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9A092BE4-201C-A1CD-4D32-B41C139B553D}"/>
              </a:ext>
            </a:extLst>
          </p:cNvPr>
          <p:cNvSpPr/>
          <p:nvPr/>
        </p:nvSpPr>
        <p:spPr>
          <a:xfrm>
            <a:off x="4630012" y="3911552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C0C3868D-9532-2875-19E7-5AE740946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37917"/>
              </p:ext>
            </p:extLst>
          </p:nvPr>
        </p:nvGraphicFramePr>
        <p:xfrm>
          <a:off x="5302135" y="3664897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94AE90-D1C0-50B8-387E-506006CC13E5}"/>
              </a:ext>
            </a:extLst>
          </p:cNvPr>
          <p:cNvSpPr/>
          <p:nvPr/>
        </p:nvSpPr>
        <p:spPr>
          <a:xfrm>
            <a:off x="5445926" y="3911552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4EBBED-0860-6CE4-BF58-4E98046ED89E}"/>
              </a:ext>
            </a:extLst>
          </p:cNvPr>
          <p:cNvSpPr/>
          <p:nvPr/>
        </p:nvSpPr>
        <p:spPr>
          <a:xfrm>
            <a:off x="2020853" y="3149370"/>
            <a:ext cx="4651177" cy="40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07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헤더</a:t>
            </a:r>
            <a:r>
              <a:rPr lang="en-US" altLang="ko-KR"/>
              <a:t>/</a:t>
            </a:r>
            <a:r>
              <a:rPr lang="ko-KR" altLang="en-US"/>
              <a:t>메인</a:t>
            </a:r>
            <a:r>
              <a:rPr lang="en-US" altLang="ko-KR"/>
              <a:t>/</a:t>
            </a:r>
            <a:r>
              <a:rPr lang="ko-KR" altLang="en-US" err="1"/>
              <a:t>푸터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9995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</a:t>
            </a:r>
          </a:p>
        </p:txBody>
      </p:sp>
    </p:spTree>
    <p:extLst>
      <p:ext uri="{BB962C8B-B14F-4D97-AF65-F5344CB8AC3E}">
        <p14:creationId xmlns:p14="http://schemas.microsoft.com/office/powerpoint/2010/main" val="4042709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2668959" y="2430455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890217" y="985092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 기간 설정 후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설정한 주문기간 동안 작성한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리스트 검색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없을 경우 기본문구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작성내역 리스트 기본사항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자신이 작성한 내역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내역이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작성한 리뷰를 다른 회원이 추천 클릭 시 표시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상세 리뷰 보기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상세 보기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화면으로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삭제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삭제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리뷰를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삭제하시겠습니까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리뷰가 삭제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되었습니다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3498442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4713475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18111" y="1451802"/>
            <a:ext cx="597552" cy="2018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86129" y="1427708"/>
            <a:ext cx="287258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38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138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878350" y="1452715"/>
            <a:ext cx="67518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 </a:t>
            </a:r>
          </a:p>
        </p:txBody>
      </p:sp>
      <p:sp>
        <p:nvSpPr>
          <p:cNvPr id="33" name="Calendar"/>
          <p:cNvSpPr>
            <a:spLocks noChangeAspect="1" noEditPoints="1"/>
          </p:cNvSpPr>
          <p:nvPr/>
        </p:nvSpPr>
        <p:spPr bwMode="auto">
          <a:xfrm>
            <a:off x="3539460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9" name="Calendar"/>
          <p:cNvSpPr>
            <a:spLocks noChangeAspect="1" noEditPoints="1"/>
          </p:cNvSpPr>
          <p:nvPr/>
        </p:nvSpPr>
        <p:spPr bwMode="auto">
          <a:xfrm>
            <a:off x="4755655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49217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당일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828064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68582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49419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26403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264262" y="2527803"/>
            <a:ext cx="1199367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댓글수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내가 매긴 평점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816431" y="2684018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302170" y="2043708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331506" y="2098565"/>
            <a:ext cx="3320741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15446 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644625" y="2357527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250666" y="3686075"/>
            <a:ext cx="1119629" cy="576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범죄도시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 (0)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4.8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302170" y="3328997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644625" y="3642816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74"/>
              </p:ext>
            </p:extLst>
          </p:nvPr>
        </p:nvGraphicFramePr>
        <p:xfrm>
          <a:off x="5307121" y="3757290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직사각형 116"/>
          <p:cNvSpPr/>
          <p:nvPr/>
        </p:nvSpPr>
        <p:spPr>
          <a:xfrm>
            <a:off x="2302170" y="4623879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2644625" y="4937698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3250666" y="4947542"/>
            <a:ext cx="582211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타짜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4.7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214546" y="3838565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11442" y="4072461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sp>
        <p:nvSpPr>
          <p:cNvPr id="71" name="타원 70"/>
          <p:cNvSpPr/>
          <p:nvPr/>
        </p:nvSpPr>
        <p:spPr>
          <a:xfrm>
            <a:off x="2773692" y="146499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236964" y="196788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035942" y="255140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070013" y="255142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커뮤니티 이용 정보</a:t>
            </a:r>
            <a:r>
              <a:rPr lang="en-US" altLang="ko-KR" dirty="0"/>
              <a:t> &gt; </a:t>
            </a:r>
            <a:r>
              <a:rPr lang="ko-KR" altLang="en-US" dirty="0"/>
              <a:t>내가 남긴 리뷰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665857" y="5886594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151221" y="1702302"/>
            <a:ext cx="1951175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이내 작성 내역만 조회할 수 있습니다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6035942" y="282579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31506" y="3388881"/>
            <a:ext cx="3204201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142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331506" y="4686686"/>
            <a:ext cx="3204201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15444 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2668959" y="3721534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2816431" y="39750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2668959" y="5021733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2816431" y="52752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</a:p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79" name="모서리가 둥근 직사각형 64">
            <a:extLst>
              <a:ext uri="{FF2B5EF4-FFF2-40B4-BE49-F238E27FC236}">
                <a16:creationId xmlns:a16="http://schemas.microsoft.com/office/drawing/2014/main" id="{11A1E054-DFA8-6EEB-C7B2-D11BCA10E4A4}"/>
              </a:ext>
            </a:extLst>
          </p:cNvPr>
          <p:cNvSpPr/>
          <p:nvPr/>
        </p:nvSpPr>
        <p:spPr>
          <a:xfrm>
            <a:off x="6233917" y="2573220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89" name="모서리가 둥근 직사각형 65">
            <a:extLst>
              <a:ext uri="{FF2B5EF4-FFF2-40B4-BE49-F238E27FC236}">
                <a16:creationId xmlns:a16="http://schemas.microsoft.com/office/drawing/2014/main" id="{2D2B7BB6-8A42-5E1A-E24D-2673B5B41401}"/>
              </a:ext>
            </a:extLst>
          </p:cNvPr>
          <p:cNvSpPr/>
          <p:nvPr/>
        </p:nvSpPr>
        <p:spPr>
          <a:xfrm>
            <a:off x="6232909" y="2835435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6FAA1FD6-8CC1-C23C-8148-B772B829E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746432"/>
              </p:ext>
            </p:extLst>
          </p:nvPr>
        </p:nvGraphicFramePr>
        <p:xfrm>
          <a:off x="5297407" y="2492896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B561C41E-E7E7-FADA-6120-37B1ABE82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33448"/>
              </p:ext>
            </p:extLst>
          </p:nvPr>
        </p:nvGraphicFramePr>
        <p:xfrm>
          <a:off x="5298500" y="5063240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" name="모서리가 둥근 직사각형 64">
            <a:extLst>
              <a:ext uri="{FF2B5EF4-FFF2-40B4-BE49-F238E27FC236}">
                <a16:creationId xmlns:a16="http://schemas.microsoft.com/office/drawing/2014/main" id="{5AF5E6E1-BF4A-CA30-5113-46BD233F00A0}"/>
              </a:ext>
            </a:extLst>
          </p:cNvPr>
          <p:cNvSpPr/>
          <p:nvPr/>
        </p:nvSpPr>
        <p:spPr>
          <a:xfrm>
            <a:off x="6178612" y="5137521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96" name="모서리가 둥근 직사각형 65">
            <a:extLst>
              <a:ext uri="{FF2B5EF4-FFF2-40B4-BE49-F238E27FC236}">
                <a16:creationId xmlns:a16="http://schemas.microsoft.com/office/drawing/2014/main" id="{47608DD0-9E8D-BD4C-C8AE-7BBC8FA1706F}"/>
              </a:ext>
            </a:extLst>
          </p:cNvPr>
          <p:cNvSpPr/>
          <p:nvPr/>
        </p:nvSpPr>
        <p:spPr>
          <a:xfrm>
            <a:off x="6175508" y="5375806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</p:spTree>
    <p:extLst>
      <p:ext uri="{BB962C8B-B14F-4D97-AF65-F5344CB8AC3E}">
        <p14:creationId xmlns:p14="http://schemas.microsoft.com/office/powerpoint/2010/main" val="722771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376192" y="4182042"/>
            <a:ext cx="607859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범죄도시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4.8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56509" y="1417880"/>
            <a:ext cx="4825507" cy="372751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486474" y="1712603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368465"/>
              </p:ext>
            </p:extLst>
          </p:nvPr>
        </p:nvGraphicFramePr>
        <p:xfrm>
          <a:off x="3073115" y="4262719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>
          <a:xfrm>
            <a:off x="6229114" y="4476277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이전으로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29114" y="4777584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커뮤니티 이용 정보</a:t>
            </a:r>
            <a:r>
              <a:rPr lang="en-US" altLang="ko-KR" dirty="0"/>
              <a:t> &gt; </a:t>
            </a:r>
            <a:r>
              <a:rPr lang="ko-KR" altLang="en-US" dirty="0"/>
              <a:t>내가 남긴 리뷰</a:t>
            </a:r>
            <a:r>
              <a:rPr lang="en-US" altLang="ko-KR" dirty="0"/>
              <a:t>(</a:t>
            </a:r>
            <a:r>
              <a:rPr lang="ko-KR" altLang="en-US" dirty="0"/>
              <a:t>상세 리뷰 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2336709" y="1446864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15445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37962"/>
              </p:ext>
            </p:extLst>
          </p:nvPr>
        </p:nvGraphicFramePr>
        <p:xfrm>
          <a:off x="2439114" y="1991135"/>
          <a:ext cx="1444536" cy="1910845"/>
        </p:xfrm>
        <a:graphic>
          <a:graphicData uri="http://schemas.openxmlformats.org/drawingml/2006/table">
            <a:tbl>
              <a:tblPr/>
              <a:tblGrid>
                <a:gridCol w="14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08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3016968" y="284027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</a:p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F402A7-5C27-01D1-8092-A677BF215E98}"/>
              </a:ext>
            </a:extLst>
          </p:cNvPr>
          <p:cNvSpPr/>
          <p:nvPr/>
        </p:nvSpPr>
        <p:spPr bwMode="auto">
          <a:xfrm>
            <a:off x="4069172" y="1991017"/>
            <a:ext cx="2827322" cy="226857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r>
              <a:rPr lang="ko-KR" altLang="en-US" sz="813" dirty="0"/>
              <a:t>마동석이 </a:t>
            </a:r>
            <a:r>
              <a:rPr lang="ko-KR" altLang="en-US" sz="813" dirty="0" err="1"/>
              <a:t>마동석했다</a:t>
            </a:r>
            <a:r>
              <a:rPr lang="en-US" altLang="ko-KR" sz="813" dirty="0"/>
              <a:t>….</a:t>
            </a:r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pPr algn="ctr"/>
            <a:endParaRPr lang="en-US" altLang="ko-KR" sz="813" dirty="0"/>
          </a:p>
          <a:p>
            <a:pPr algn="ctr"/>
            <a:endParaRPr lang="en-US" altLang="ko-KR" sz="813" dirty="0"/>
          </a:p>
        </p:txBody>
      </p:sp>
    </p:spTree>
    <p:extLst>
      <p:ext uri="{BB962C8B-B14F-4D97-AF65-F5344CB8AC3E}">
        <p14:creationId xmlns:p14="http://schemas.microsoft.com/office/powerpoint/2010/main" val="1255427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2668959" y="2430455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 설정 후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설정한 작성기간 동안 작성한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리스트 검색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없을 경우 기본문구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작성내역 리스트 기본사항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자신이 작성한 내역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내역이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댓글내용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작성한 댓글을 표시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삭제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삭제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댓글을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삭제하시겠습니까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댓글이 삭제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되었습니다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3498442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4713475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18111" y="1451802"/>
            <a:ext cx="597552" cy="2018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86129" y="1427708"/>
            <a:ext cx="287258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1138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138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878350" y="1452715"/>
            <a:ext cx="67518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 </a:t>
            </a:r>
          </a:p>
        </p:txBody>
      </p:sp>
      <p:sp>
        <p:nvSpPr>
          <p:cNvPr id="33" name="Calendar"/>
          <p:cNvSpPr>
            <a:spLocks noChangeAspect="1" noEditPoints="1"/>
          </p:cNvSpPr>
          <p:nvPr/>
        </p:nvSpPr>
        <p:spPr bwMode="auto">
          <a:xfrm>
            <a:off x="3539460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9" name="Calendar"/>
          <p:cNvSpPr>
            <a:spLocks noChangeAspect="1" noEditPoints="1"/>
          </p:cNvSpPr>
          <p:nvPr/>
        </p:nvSpPr>
        <p:spPr bwMode="auto">
          <a:xfrm>
            <a:off x="4755655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49217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당일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828064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68582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49419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26403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277813" y="2622532"/>
            <a:ext cx="614271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816431" y="2684018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302170" y="2043708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331506" y="2098564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15446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644625" y="2357527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255648" y="3778822"/>
            <a:ext cx="607859" cy="407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범죄도시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302170" y="3328997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644625" y="3642816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302170" y="4623879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2644625" y="4937698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3308811" y="5078242"/>
            <a:ext cx="370614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타짜</a:t>
            </a: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59445" y="3930658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댓글 삭제</a:t>
            </a:r>
          </a:p>
        </p:txBody>
      </p:sp>
      <p:sp>
        <p:nvSpPr>
          <p:cNvPr id="71" name="타원 70"/>
          <p:cNvSpPr/>
          <p:nvPr/>
        </p:nvSpPr>
        <p:spPr>
          <a:xfrm>
            <a:off x="2773692" y="146499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236964" y="196788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035942" y="255140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997705" y="253553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커뮤니티 이용 정보</a:t>
            </a:r>
            <a:r>
              <a:rPr lang="en-US" altLang="ko-KR" dirty="0"/>
              <a:t> &gt; </a:t>
            </a:r>
            <a:r>
              <a:rPr lang="ko-KR" altLang="en-US" dirty="0"/>
              <a:t>내가 남긴 댓글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665857" y="5886594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151221" y="1702302"/>
            <a:ext cx="1951175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이내 작성 내역만 조회할 수 있습니다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31506" y="3388881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15445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331506" y="4686686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15444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2668959" y="3721534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2816431" y="39750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2668959" y="5021733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2816431" y="52752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89" name="모서리가 둥근 직사각형 65">
            <a:extLst>
              <a:ext uri="{FF2B5EF4-FFF2-40B4-BE49-F238E27FC236}">
                <a16:creationId xmlns:a16="http://schemas.microsoft.com/office/drawing/2014/main" id="{2D2B7BB6-8A42-5E1A-E24D-2673B5B41401}"/>
              </a:ext>
            </a:extLst>
          </p:cNvPr>
          <p:cNvSpPr/>
          <p:nvPr/>
        </p:nvSpPr>
        <p:spPr>
          <a:xfrm>
            <a:off x="6259445" y="2689013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댓글 삭제</a:t>
            </a:r>
          </a:p>
        </p:txBody>
      </p:sp>
      <p:sp>
        <p:nvSpPr>
          <p:cNvPr id="96" name="모서리가 둥근 직사각형 65">
            <a:extLst>
              <a:ext uri="{FF2B5EF4-FFF2-40B4-BE49-F238E27FC236}">
                <a16:creationId xmlns:a16="http://schemas.microsoft.com/office/drawing/2014/main" id="{47608DD0-9E8D-BD4C-C8AE-7BBC8FA1706F}"/>
              </a:ext>
            </a:extLst>
          </p:cNvPr>
          <p:cNvSpPr/>
          <p:nvPr/>
        </p:nvSpPr>
        <p:spPr>
          <a:xfrm>
            <a:off x="6259445" y="5282221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댓글 삭제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269952-79D3-BE69-F879-7EEFC51496D2}"/>
              </a:ext>
            </a:extLst>
          </p:cNvPr>
          <p:cNvSpPr/>
          <p:nvPr/>
        </p:nvSpPr>
        <p:spPr bwMode="auto">
          <a:xfrm>
            <a:off x="4168583" y="2680911"/>
            <a:ext cx="1820406" cy="3778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en-US" altLang="ko-KR" sz="813" dirty="0"/>
              <a:t>{</a:t>
            </a:r>
            <a:r>
              <a:rPr lang="ko-KR" altLang="en-US" sz="813" dirty="0"/>
              <a:t>댓글내용</a:t>
            </a:r>
            <a:r>
              <a:rPr lang="en-US" altLang="ko-KR" sz="813" dirty="0"/>
              <a:t>}</a:t>
            </a:r>
            <a:endParaRPr lang="ko-KR" altLang="en-US" sz="813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4D7168-983A-E782-0BD6-D9C8659570D3}"/>
              </a:ext>
            </a:extLst>
          </p:cNvPr>
          <p:cNvSpPr/>
          <p:nvPr/>
        </p:nvSpPr>
        <p:spPr bwMode="auto">
          <a:xfrm>
            <a:off x="4168583" y="3847817"/>
            <a:ext cx="1820406" cy="3778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ko-KR" altLang="en-US" sz="813" dirty="0"/>
              <a:t>재밌네요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BB0C7C2-C17E-309A-4D27-A7FA6FA332C7}"/>
              </a:ext>
            </a:extLst>
          </p:cNvPr>
          <p:cNvSpPr/>
          <p:nvPr/>
        </p:nvSpPr>
        <p:spPr bwMode="auto">
          <a:xfrm>
            <a:off x="4168583" y="5181071"/>
            <a:ext cx="1820406" cy="3778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ko-KR" altLang="en-US" sz="813" dirty="0"/>
              <a:t>명작</a:t>
            </a:r>
          </a:p>
        </p:txBody>
      </p:sp>
    </p:spTree>
    <p:extLst>
      <p:ext uri="{BB962C8B-B14F-4D97-AF65-F5344CB8AC3E}">
        <p14:creationId xmlns:p14="http://schemas.microsoft.com/office/powerpoint/2010/main" val="616806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 수정 불가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주소 수정 가능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버튼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입력정보 검증진행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(2-1)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버튼 클릭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Confirm(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개인정보를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수정하시겠습니까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 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Alert(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수정이 완료되었습니다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Alert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Confirm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이용 정보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개인정보 수정</a:t>
            </a:r>
            <a:r>
              <a:rPr lang="en-US" altLang="ko-KR" dirty="0"/>
              <a:t> &gt; </a:t>
            </a:r>
            <a:r>
              <a:rPr lang="ko-KR" altLang="en-US" dirty="0"/>
              <a:t>개인정보 수정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5801C2BD-B562-EE49-BAD3-2F17A3618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95950"/>
              </p:ext>
            </p:extLst>
          </p:nvPr>
        </p:nvGraphicFramePr>
        <p:xfrm>
          <a:off x="2291671" y="1502508"/>
          <a:ext cx="4814125" cy="1389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8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itchFamily="50" charset="-127"/>
                          <a:ea typeface="맑은 고딕" pitchFamily="50" charset="-127"/>
                        </a:rPr>
                        <a:t>                      </a:t>
                      </a:r>
                      <a:r>
                        <a:rPr lang="ko-KR" altLang="en-US" sz="700" b="1" dirty="0">
                          <a:latin typeface="맑은 고딕" pitchFamily="50" charset="-127"/>
                          <a:ea typeface="+mn-ea"/>
                        </a:rPr>
                        <a:t>메일 수신 여부 </a:t>
                      </a:r>
                      <a:r>
                        <a:rPr lang="en-US" altLang="ko-KR" sz="700" b="1" dirty="0">
                          <a:latin typeface="맑은 고딕" pitchFamily="50" charset="-127"/>
                          <a:ea typeface="+mn-ea"/>
                        </a:rPr>
                        <a:t>:     </a:t>
                      </a:r>
                      <a:r>
                        <a:rPr lang="ko-KR" altLang="en-US" sz="700" b="0" dirty="0">
                          <a:latin typeface="맑은 고딕" pitchFamily="50" charset="-127"/>
                          <a:ea typeface="+mn-ea"/>
                        </a:rPr>
                        <a:t>수신함     수신하지 않음  </a:t>
                      </a:r>
                      <a:r>
                        <a:rPr lang="en-US" altLang="ko-KR" sz="700" b="0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latin typeface="맑은 고딕" pitchFamily="50" charset="-127"/>
                          <a:ea typeface="+mn-ea"/>
                        </a:rPr>
                        <a:t>이벤트</a:t>
                      </a:r>
                      <a:r>
                        <a:rPr lang="en-US" altLang="ko-KR" sz="700" b="0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dirty="0"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ko-KR" altLang="en-US" sz="700" b="0" dirty="0" err="1">
                          <a:latin typeface="맑은 고딕" pitchFamily="50" charset="-127"/>
                          <a:ea typeface="+mn-ea"/>
                        </a:rPr>
                        <a:t>혜택알림</a:t>
                      </a:r>
                      <a:r>
                        <a:rPr lang="en-US" altLang="ko-KR" sz="700" b="0" dirty="0"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7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이름</a:t>
                      </a: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05A9E0-FC63-FD7E-5136-6A0655110A9A}"/>
              </a:ext>
            </a:extLst>
          </p:cNvPr>
          <p:cNvSpPr/>
          <p:nvPr/>
        </p:nvSpPr>
        <p:spPr bwMode="auto">
          <a:xfrm flipH="1">
            <a:off x="4142215" y="2567085"/>
            <a:ext cx="160734" cy="2321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5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0FFCF7E-4CB0-1FA4-F96E-C5F972AA5252}"/>
              </a:ext>
            </a:extLst>
          </p:cNvPr>
          <p:cNvSpPr/>
          <p:nvPr/>
        </p:nvSpPr>
        <p:spPr>
          <a:xfrm>
            <a:off x="3055972" y="1571107"/>
            <a:ext cx="1146468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가입 </a:t>
            </a:r>
            <a:r>
              <a:rPr lang="ko-KR" altLang="en-US" sz="731" dirty="0" err="1">
                <a:latin typeface="맑은 고딕" pitchFamily="50" charset="-127"/>
                <a:ea typeface="맑은 고딕" pitchFamily="50" charset="-127"/>
              </a:rPr>
              <a:t>이메일주소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29B3E9A-84DA-9FB1-FBBA-8814B3C3F2C7}"/>
              </a:ext>
            </a:extLst>
          </p:cNvPr>
          <p:cNvSpPr/>
          <p:nvPr/>
        </p:nvSpPr>
        <p:spPr>
          <a:xfrm>
            <a:off x="3052566" y="1919221"/>
            <a:ext cx="86754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가입 이름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924573-86A7-9D37-31B0-6D8C0218C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571" y="2255121"/>
            <a:ext cx="421109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BFB2BEF-149E-3480-F4C7-BBE3BC28D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591" y="2255819"/>
            <a:ext cx="388182" cy="2047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5599CB5-0E82-AA70-8CBE-80FADCA2E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000" y="2255121"/>
            <a:ext cx="421109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E7E3B11-4C8B-D4E0-801A-3CBDFD4ECCB6}"/>
              </a:ext>
            </a:extLst>
          </p:cNvPr>
          <p:cNvSpPr/>
          <p:nvPr/>
        </p:nvSpPr>
        <p:spPr>
          <a:xfrm>
            <a:off x="3520490" y="2200569"/>
            <a:ext cx="930063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63" dirty="0">
                <a:latin typeface="맑은 고딕" pitchFamily="50" charset="-127"/>
                <a:ea typeface="맑은 고딕" pitchFamily="50" charset="-127"/>
              </a:rPr>
              <a:t>-        - </a:t>
            </a:r>
          </a:p>
        </p:txBody>
      </p:sp>
      <p:pic>
        <p:nvPicPr>
          <p:cNvPr id="74" name="Picture 40">
            <a:extLst>
              <a:ext uri="{FF2B5EF4-FFF2-40B4-BE49-F238E27FC236}">
                <a16:creationId xmlns:a16="http://schemas.microsoft.com/office/drawing/2014/main" id="{CEED717E-98EA-16A3-C33F-18CB99889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000" y="1611426"/>
            <a:ext cx="110258" cy="11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A762C57B-7435-8BD2-A758-52AEB2E3AD9B}"/>
              </a:ext>
            </a:extLst>
          </p:cNvPr>
          <p:cNvSpPr/>
          <p:nvPr/>
        </p:nvSpPr>
        <p:spPr>
          <a:xfrm>
            <a:off x="4981031" y="1639104"/>
            <a:ext cx="58507" cy="585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40">
            <a:extLst>
              <a:ext uri="{FF2B5EF4-FFF2-40B4-BE49-F238E27FC236}">
                <a16:creationId xmlns:a16="http://schemas.microsoft.com/office/drawing/2014/main" id="{35E76AB5-D985-51B9-9F1B-6487DB744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8249" y="1605159"/>
            <a:ext cx="110258" cy="11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C3985D35-3825-2818-20AA-CA8E291B19C8}"/>
              </a:ext>
            </a:extLst>
          </p:cNvPr>
          <p:cNvSpPr/>
          <p:nvPr/>
        </p:nvSpPr>
        <p:spPr>
          <a:xfrm>
            <a:off x="2256509" y="3308418"/>
            <a:ext cx="112242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b="1" dirty="0">
                <a:latin typeface="맑은 고딕" pitchFamily="50" charset="-127"/>
                <a:ea typeface="맑은 고딕" pitchFamily="50" charset="-127"/>
              </a:rPr>
              <a:t>마케팅 정보 제공 동의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61716B0-D6A9-4A31-801F-3EAA5E525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7578" y="3580687"/>
            <a:ext cx="4833381" cy="75005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1ABA760-FC27-408D-D3F0-AFCC9AAAD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009" y="3580687"/>
            <a:ext cx="161950" cy="7500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13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13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B4C6AC4-A607-2397-12F4-1D45B7EBECBB}"/>
              </a:ext>
            </a:extLst>
          </p:cNvPr>
          <p:cNvSpPr/>
          <p:nvPr/>
        </p:nvSpPr>
        <p:spPr>
          <a:xfrm>
            <a:off x="2232601" y="4336026"/>
            <a:ext cx="463588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동의함</a:t>
            </a:r>
            <a:endParaRPr lang="en-US" altLang="ko-KR" sz="73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4807BEB3-8063-2432-7C47-93C93DD9A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3210" y="4379043"/>
            <a:ext cx="116086" cy="11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모서리가 둥근 직사각형 27">
            <a:extLst>
              <a:ext uri="{FF2B5EF4-FFF2-40B4-BE49-F238E27FC236}">
                <a16:creationId xmlns:a16="http://schemas.microsoft.com/office/drawing/2014/main" id="{2D89A955-2935-F0EC-D119-76F9B235CF4B}"/>
              </a:ext>
            </a:extLst>
          </p:cNvPr>
          <p:cNvSpPr/>
          <p:nvPr/>
        </p:nvSpPr>
        <p:spPr>
          <a:xfrm>
            <a:off x="3939816" y="4707816"/>
            <a:ext cx="597552" cy="23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102" name="모서리가 둥근 직사각형 28">
            <a:extLst>
              <a:ext uri="{FF2B5EF4-FFF2-40B4-BE49-F238E27FC236}">
                <a16:creationId xmlns:a16="http://schemas.microsoft.com/office/drawing/2014/main" id="{6DA339D6-70AE-E202-6DE8-08460C822A69}"/>
              </a:ext>
            </a:extLst>
          </p:cNvPr>
          <p:cNvSpPr/>
          <p:nvPr/>
        </p:nvSpPr>
        <p:spPr>
          <a:xfrm>
            <a:off x="4722043" y="4707816"/>
            <a:ext cx="597552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7C841F-08B9-FB89-6123-3F44D86B7C3E}"/>
              </a:ext>
            </a:extLst>
          </p:cNvPr>
          <p:cNvSpPr/>
          <p:nvPr/>
        </p:nvSpPr>
        <p:spPr bwMode="auto">
          <a:xfrm>
            <a:off x="3147591" y="2611179"/>
            <a:ext cx="1803409" cy="22646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3D68D75-5C29-5E30-6B4D-816C5590BA93}"/>
              </a:ext>
            </a:extLst>
          </p:cNvPr>
          <p:cNvSpPr/>
          <p:nvPr/>
        </p:nvSpPr>
        <p:spPr>
          <a:xfrm>
            <a:off x="3162158" y="10165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D9738CE-7E52-1BCF-B0D2-FFA51B281775}"/>
              </a:ext>
            </a:extLst>
          </p:cNvPr>
          <p:cNvSpPr/>
          <p:nvPr/>
        </p:nvSpPr>
        <p:spPr>
          <a:xfrm>
            <a:off x="3754798" y="461421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5EBCABC-1DE6-72FA-743D-B50F003775E5}"/>
              </a:ext>
            </a:extLst>
          </p:cNvPr>
          <p:cNvSpPr/>
          <p:nvPr/>
        </p:nvSpPr>
        <p:spPr>
          <a:xfrm>
            <a:off x="4545755" y="461278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CFCE3512-FDFC-6195-562D-D46AEA64A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56460"/>
              </p:ext>
            </p:extLst>
          </p:nvPr>
        </p:nvGraphicFramePr>
        <p:xfrm>
          <a:off x="2671252" y="5375629"/>
          <a:ext cx="3969118" cy="510777"/>
        </p:xfrm>
        <a:graphic>
          <a:graphicData uri="http://schemas.openxmlformats.org/drawingml/2006/table">
            <a:tbl>
              <a:tblPr/>
              <a:tblGrid>
                <a:gridCol w="11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0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2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주소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주소를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주소 형식 불일치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올바른 이메일 주소를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타원 108">
            <a:extLst>
              <a:ext uri="{FF2B5EF4-FFF2-40B4-BE49-F238E27FC236}">
                <a16:creationId xmlns:a16="http://schemas.microsoft.com/office/drawing/2014/main" id="{C155FDB4-00D1-5309-8675-51207E9E284C}"/>
              </a:ext>
            </a:extLst>
          </p:cNvPr>
          <p:cNvSpPr/>
          <p:nvPr/>
        </p:nvSpPr>
        <p:spPr>
          <a:xfrm>
            <a:off x="2481172" y="521587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r>
              <a:rPr lang="en-US" altLang="ko-KR" sz="894" spc="-12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-</a:t>
            </a:r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11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입력 시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생성 규칙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 조합 필수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5~20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이내로 입력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버튼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변경 검사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(2-1)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완료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변경이 완료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되었습니다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다시 로그인 후 이용해 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주세요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!) 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로그아웃 → 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메인으로 이동 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이용 정보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페이지로 이동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개인정보 수정</a:t>
            </a:r>
            <a:r>
              <a:rPr lang="en-US" altLang="ko-KR" dirty="0"/>
              <a:t> &gt; </a:t>
            </a:r>
            <a:r>
              <a:rPr lang="ko-KR" altLang="en-US" dirty="0"/>
              <a:t>비밀번호 변경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3D68D75-5C29-5E30-6B4D-816C5590BA93}"/>
              </a:ext>
            </a:extLst>
          </p:cNvPr>
          <p:cNvSpPr/>
          <p:nvPr/>
        </p:nvSpPr>
        <p:spPr>
          <a:xfrm>
            <a:off x="3162158" y="10165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3440A8-0499-D3A2-6244-9B49BFA4B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34" y="1573502"/>
            <a:ext cx="991746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199FCE-3D2A-7091-C085-87304B11451E}"/>
              </a:ext>
            </a:extLst>
          </p:cNvPr>
          <p:cNvSpPr/>
          <p:nvPr/>
        </p:nvSpPr>
        <p:spPr>
          <a:xfrm>
            <a:off x="3492463" y="1566107"/>
            <a:ext cx="1437573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303" indent="-139303">
              <a:buFont typeface="Arial" panose="020B0604020202020204" pitchFamily="34" charset="0"/>
              <a:buChar char="•"/>
              <a:defRPr/>
            </a:pPr>
            <a:r>
              <a:rPr lang="ko-KR" altLang="en-US" sz="813" b="1" dirty="0">
                <a:latin typeface="맑은 고딕" pitchFamily="50" charset="-127"/>
                <a:ea typeface="맑은 고딕" pitchFamily="50" charset="-127"/>
              </a:rPr>
              <a:t>현재의 비밀번호 입력 </a:t>
            </a:r>
            <a:r>
              <a:rPr lang="en-US" altLang="ko-KR" sz="813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81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1034D4-7D84-BA2D-DCB7-8D468182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34" y="2040651"/>
            <a:ext cx="991746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F64A44-56B4-DA59-30DD-4D0F510BCDF8}"/>
              </a:ext>
            </a:extLst>
          </p:cNvPr>
          <p:cNvSpPr/>
          <p:nvPr/>
        </p:nvSpPr>
        <p:spPr>
          <a:xfrm>
            <a:off x="3486636" y="2033256"/>
            <a:ext cx="1437573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303" indent="-139303">
              <a:buFont typeface="Arial" panose="020B0604020202020204" pitchFamily="34" charset="0"/>
              <a:buChar char="•"/>
              <a:defRPr/>
            </a:pPr>
            <a:r>
              <a:rPr lang="ko-KR" altLang="en-US" sz="813" b="1" dirty="0">
                <a:latin typeface="맑은 고딕" pitchFamily="50" charset="-127"/>
                <a:ea typeface="맑은 고딕" pitchFamily="50" charset="-127"/>
              </a:rPr>
              <a:t>새로운 비밀번호 입력 </a:t>
            </a:r>
            <a:r>
              <a:rPr lang="en-US" altLang="ko-KR" sz="813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81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480208C-1F3A-5E18-61D5-09666E64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34" y="2298821"/>
            <a:ext cx="991746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65A97C-BA5F-2FC7-2C30-02E8FCF69EA2}"/>
              </a:ext>
            </a:extLst>
          </p:cNvPr>
          <p:cNvSpPr/>
          <p:nvPr/>
        </p:nvSpPr>
        <p:spPr>
          <a:xfrm>
            <a:off x="3486636" y="2291427"/>
            <a:ext cx="1437573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303" indent="-139303">
              <a:buFont typeface="Arial" panose="020B0604020202020204" pitchFamily="34" charset="0"/>
              <a:buChar char="•"/>
              <a:defRPr/>
            </a:pPr>
            <a:r>
              <a:rPr lang="ko-KR" altLang="en-US" sz="813" b="1" dirty="0">
                <a:latin typeface="맑은 고딕" pitchFamily="50" charset="-127"/>
                <a:ea typeface="맑은 고딕" pitchFamily="50" charset="-127"/>
              </a:rPr>
              <a:t>새로운 비밀번호 확인 </a:t>
            </a:r>
            <a:r>
              <a:rPr lang="en-US" altLang="ko-KR" sz="813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813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16C4AA6-D960-C2B6-B1BB-621FA90E80D6}"/>
              </a:ext>
            </a:extLst>
          </p:cNvPr>
          <p:cNvCxnSpPr/>
          <p:nvPr/>
        </p:nvCxnSpPr>
        <p:spPr>
          <a:xfrm>
            <a:off x="3510946" y="1910572"/>
            <a:ext cx="24454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D2C9282-02D0-7FC2-D3A2-473BC011195B}"/>
              </a:ext>
            </a:extLst>
          </p:cNvPr>
          <p:cNvSpPr/>
          <p:nvPr/>
        </p:nvSpPr>
        <p:spPr>
          <a:xfrm>
            <a:off x="3433986" y="2570630"/>
            <a:ext cx="2633571" cy="31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특수문자를 조합하여 </a:t>
            </a: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8~20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 이내로 입력</a:t>
            </a:r>
            <a:endParaRPr lang="en-US" altLang="ko-KR" sz="73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73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18">
            <a:extLst>
              <a:ext uri="{FF2B5EF4-FFF2-40B4-BE49-F238E27FC236}">
                <a16:creationId xmlns:a16="http://schemas.microsoft.com/office/drawing/2014/main" id="{A389F23C-A408-8C8D-4CC0-608D72944FED}"/>
              </a:ext>
            </a:extLst>
          </p:cNvPr>
          <p:cNvSpPr/>
          <p:nvPr/>
        </p:nvSpPr>
        <p:spPr>
          <a:xfrm>
            <a:off x="3979535" y="3191574"/>
            <a:ext cx="597552" cy="23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42" name="모서리가 둥근 직사각형 19">
            <a:extLst>
              <a:ext uri="{FF2B5EF4-FFF2-40B4-BE49-F238E27FC236}">
                <a16:creationId xmlns:a16="http://schemas.microsoft.com/office/drawing/2014/main" id="{BDF1106B-378D-E29C-5F95-98D84084D84C}"/>
              </a:ext>
            </a:extLst>
          </p:cNvPr>
          <p:cNvSpPr/>
          <p:nvPr/>
        </p:nvSpPr>
        <p:spPr>
          <a:xfrm>
            <a:off x="4692390" y="3191574"/>
            <a:ext cx="597552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608E38A-B0AA-D325-B3FB-1E0C578F1F39}"/>
              </a:ext>
            </a:extLst>
          </p:cNvPr>
          <p:cNvSpPr/>
          <p:nvPr/>
        </p:nvSpPr>
        <p:spPr>
          <a:xfrm>
            <a:off x="3878621" y="322992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64E085-5456-A4AF-F622-12CF12D8A823}"/>
              </a:ext>
            </a:extLst>
          </p:cNvPr>
          <p:cNvSpPr/>
          <p:nvPr/>
        </p:nvSpPr>
        <p:spPr>
          <a:xfrm>
            <a:off x="4621571" y="322992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0A313BD-658E-0A52-1A60-83C505033CB5}"/>
              </a:ext>
            </a:extLst>
          </p:cNvPr>
          <p:cNvSpPr/>
          <p:nvPr/>
        </p:nvSpPr>
        <p:spPr>
          <a:xfrm>
            <a:off x="4824973" y="1576282"/>
            <a:ext cx="1056700" cy="223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53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8F73D64-D645-6B13-F2BD-6756810D87F9}"/>
              </a:ext>
            </a:extLst>
          </p:cNvPr>
          <p:cNvSpPr/>
          <p:nvPr/>
        </p:nvSpPr>
        <p:spPr>
          <a:xfrm>
            <a:off x="4831181" y="2038573"/>
            <a:ext cx="1056700" cy="223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53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9959410-D083-CDE0-8C35-951A87B9A17E}"/>
              </a:ext>
            </a:extLst>
          </p:cNvPr>
          <p:cNvSpPr/>
          <p:nvPr/>
        </p:nvSpPr>
        <p:spPr>
          <a:xfrm>
            <a:off x="4838920" y="2280339"/>
            <a:ext cx="1056700" cy="223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53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F695C846-338B-FBEE-F6C9-D06406AE2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23186"/>
              </p:ext>
            </p:extLst>
          </p:nvPr>
        </p:nvGraphicFramePr>
        <p:xfrm>
          <a:off x="2492022" y="3794788"/>
          <a:ext cx="4270500" cy="1464953"/>
        </p:xfrm>
        <a:graphic>
          <a:graphicData uri="http://schemas.openxmlformats.org/drawingml/2006/table">
            <a:tbl>
              <a:tblPr/>
              <a:tblGrid>
                <a:gridCol w="160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64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 틀림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비밀번호가 일치하지 않습니다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다시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4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4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입력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4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확인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비밀번호를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입력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불일치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비밀번호가 일치하지 않습니다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생성 규칙에 어긋나는 경우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생성 규칙에 맞게 다시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651736E2-3C21-36FF-8AFA-F606106FB3CD}"/>
              </a:ext>
            </a:extLst>
          </p:cNvPr>
          <p:cNvSpPr/>
          <p:nvPr/>
        </p:nvSpPr>
        <p:spPr>
          <a:xfrm>
            <a:off x="2406041" y="370321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r>
              <a:rPr lang="en-US" altLang="ko-KR" sz="894" spc="-12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-</a:t>
            </a:r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9829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안내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탈퇴 아이디는 재사용 불가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탈퇴 시 회원정보 삭제 및 데이터 복구 불가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게시판형 서비스에 등록한 게시물은 탈퇴 후에도 남아있으며 탈퇴 이후에는 삭제 불가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303" indent="-139303">
              <a:buFontTx/>
              <a:buChar char="-"/>
            </a:pP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 동의를 통해 안내고지 다시 한번 확인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303" indent="-139303">
              <a:buFontTx/>
              <a:buChar char="-"/>
            </a:pP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 완료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탈퇴가 완료 되었습니다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이용해 주셔서 감사합니다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메인 페이지로 이동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회원 탈퇴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51736E2-3C21-36FF-8AFA-F606106FB3CD}"/>
              </a:ext>
            </a:extLst>
          </p:cNvPr>
          <p:cNvSpPr/>
          <p:nvPr/>
        </p:nvSpPr>
        <p:spPr>
          <a:xfrm>
            <a:off x="2366396" y="353764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D054B8-F1AA-A7D5-D3BF-4AFDB3A7A6A0}"/>
              </a:ext>
            </a:extLst>
          </p:cNvPr>
          <p:cNvSpPr/>
          <p:nvPr/>
        </p:nvSpPr>
        <p:spPr>
          <a:xfrm>
            <a:off x="2406041" y="1456016"/>
            <a:ext cx="1795463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53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53" b="1" dirty="0">
                <a:latin typeface="맑은 고딕" pitchFamily="50" charset="-127"/>
                <a:ea typeface="맑은 고딕" pitchFamily="50" charset="-127"/>
              </a:rPr>
              <a:t>회원 탈퇴 시 꼭 확인해 주세요</a:t>
            </a:r>
            <a:r>
              <a:rPr lang="en-US" altLang="ko-KR" sz="853" b="1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1E1133-1349-8FCD-5C64-71986506610B}"/>
              </a:ext>
            </a:extLst>
          </p:cNvPr>
          <p:cNvSpPr/>
          <p:nvPr/>
        </p:nvSpPr>
        <p:spPr>
          <a:xfrm>
            <a:off x="2472020" y="1692144"/>
            <a:ext cx="4158074" cy="44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사용하고 계신 아이디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({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이용자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ID})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는 탈퇴할 경우 재사용이 불가능 합니다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탈퇴 이후 회원정보는 모두 삭제됩니다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 삭제된 데이터는 복구되지 않습니다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567D797-2295-46B5-47E7-195FC5E34939}"/>
              </a:ext>
            </a:extLst>
          </p:cNvPr>
          <p:cNvSpPr/>
          <p:nvPr/>
        </p:nvSpPr>
        <p:spPr>
          <a:xfrm>
            <a:off x="2410036" y="1362670"/>
            <a:ext cx="4550569" cy="2536137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4D8AD11-C502-1F8F-2C97-993F0886FE02}"/>
              </a:ext>
            </a:extLst>
          </p:cNvPr>
          <p:cNvSpPr/>
          <p:nvPr/>
        </p:nvSpPr>
        <p:spPr>
          <a:xfrm>
            <a:off x="6868339" y="176163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691077-D4EA-077A-2208-716D2AC0E55F}"/>
              </a:ext>
            </a:extLst>
          </p:cNvPr>
          <p:cNvSpPr/>
          <p:nvPr/>
        </p:nvSpPr>
        <p:spPr>
          <a:xfrm>
            <a:off x="2472020" y="1916228"/>
            <a:ext cx="4158074" cy="63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813" dirty="0">
              <a:latin typeface="맑은 고딕" pitchFamily="50" charset="-127"/>
              <a:ea typeface="맑은 고딕" pitchFamily="50" charset="-127"/>
            </a:endParaRPr>
          </a:p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탈퇴 이후에도 게시판형 서비스에 등록한 게시물은 남아있습니다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삭제를 원하신다면 미리 삭제하시기 바랍니다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D7E1B0-4325-0192-3D5D-AAB8629D47DE}"/>
              </a:ext>
            </a:extLst>
          </p:cNvPr>
          <p:cNvSpPr txBox="1"/>
          <p:nvPr/>
        </p:nvSpPr>
        <p:spPr>
          <a:xfrm>
            <a:off x="2499823" y="2806078"/>
            <a:ext cx="4396319" cy="48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3" b="1" dirty="0">
                <a:solidFill>
                  <a:schemeClr val="accent6"/>
                </a:solidFill>
              </a:rPr>
              <a:t>탈퇴 후에는 동일한 아이디로 다시 가입할 수 없으며 아이디와 데이터는 복구할 수 없습니다</a:t>
            </a:r>
            <a:r>
              <a:rPr lang="en-US" altLang="ko-KR" sz="853" b="1" dirty="0">
                <a:solidFill>
                  <a:schemeClr val="accent6"/>
                </a:solidFill>
              </a:rPr>
              <a:t>. </a:t>
            </a:r>
          </a:p>
          <a:p>
            <a:r>
              <a:rPr lang="ko-KR" altLang="en-US" sz="853" b="1" dirty="0">
                <a:solidFill>
                  <a:schemeClr val="accent6"/>
                </a:solidFill>
              </a:rPr>
              <a:t>게시판형 서비스에 남아 있는 게시글은 삭제할 수 없습니다</a:t>
            </a:r>
            <a:r>
              <a:rPr lang="en-US" altLang="ko-KR" sz="853" b="1" dirty="0">
                <a:solidFill>
                  <a:schemeClr val="accent6"/>
                </a:solidFill>
              </a:rPr>
              <a:t>.</a:t>
            </a:r>
            <a:endParaRPr lang="ko-KR" altLang="en-US" sz="853" b="1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5B9783-5078-9FEA-7305-20912709142B}"/>
              </a:ext>
            </a:extLst>
          </p:cNvPr>
          <p:cNvSpPr/>
          <p:nvPr/>
        </p:nvSpPr>
        <p:spPr bwMode="auto">
          <a:xfrm>
            <a:off x="2563907" y="3574676"/>
            <a:ext cx="94690" cy="10822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2A32F-6861-B5B7-52F3-75394C98184F}"/>
              </a:ext>
            </a:extLst>
          </p:cNvPr>
          <p:cNvSpPr txBox="1"/>
          <p:nvPr/>
        </p:nvSpPr>
        <p:spPr>
          <a:xfrm>
            <a:off x="2631881" y="3525365"/>
            <a:ext cx="2884395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13" dirty="0"/>
              <a:t>안내 사항을 모두 확인했으며</a:t>
            </a:r>
            <a:r>
              <a:rPr lang="en-US" altLang="ko-KR" sz="813" dirty="0"/>
              <a:t>, </a:t>
            </a:r>
            <a:r>
              <a:rPr lang="ko-KR" altLang="en-US" sz="813" dirty="0"/>
              <a:t>이에 동의합니다</a:t>
            </a:r>
            <a:r>
              <a:rPr lang="en-US" altLang="ko-KR" sz="813" dirty="0"/>
              <a:t>.</a:t>
            </a:r>
            <a:endParaRPr lang="ko-KR" altLang="en-US" sz="813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36E373-9D8E-7169-EB6D-AC06DC853526}"/>
              </a:ext>
            </a:extLst>
          </p:cNvPr>
          <p:cNvSpPr/>
          <p:nvPr/>
        </p:nvSpPr>
        <p:spPr bwMode="auto">
          <a:xfrm>
            <a:off x="4211527" y="4179387"/>
            <a:ext cx="1025542" cy="40168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ko-KR" altLang="en-US" sz="1300" dirty="0"/>
              <a:t>확인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F5A5C5B-BB03-6203-B1D4-7C9E1CE3FB27}"/>
              </a:ext>
            </a:extLst>
          </p:cNvPr>
          <p:cNvSpPr/>
          <p:nvPr/>
        </p:nvSpPr>
        <p:spPr>
          <a:xfrm>
            <a:off x="3986329" y="431501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0433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개인정보 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71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AD850BC-F4EE-1330-1593-A618B4A946F0}"/>
              </a:ext>
            </a:extLst>
          </p:cNvPr>
          <p:cNvSpPr/>
          <p:nvPr/>
        </p:nvSpPr>
        <p:spPr bwMode="auto">
          <a:xfrm>
            <a:off x="-1908" y="318387"/>
            <a:ext cx="7742557" cy="653882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개인</a:t>
            </a:r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회원가입</a:t>
            </a:r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4C02C40-0867-6811-F780-80CDCC772DDB}"/>
              </a:ext>
            </a:extLst>
          </p:cNvPr>
          <p:cNvSpPr/>
          <p:nvPr/>
        </p:nvSpPr>
        <p:spPr bwMode="auto">
          <a:xfrm>
            <a:off x="2107134" y="2227027"/>
            <a:ext cx="3118630" cy="295274"/>
          </a:xfrm>
          <a:prstGeom prst="roundRect">
            <a:avLst/>
          </a:prstGeom>
          <a:solidFill>
            <a:schemeClr val="accent2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a typeface="맑은 고딕"/>
              </a:rPr>
              <a:t>비밀변호 변경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85FDD-4334-0A7B-00D1-01DA775DA6A4}"/>
              </a:ext>
            </a:extLst>
          </p:cNvPr>
          <p:cNvSpPr txBox="1"/>
          <p:nvPr/>
        </p:nvSpPr>
        <p:spPr>
          <a:xfrm>
            <a:off x="2012660" y="695669"/>
            <a:ext cx="353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a typeface="맑은 고딕"/>
              </a:rPr>
              <a:t>개인정보 수정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3AD745-42FF-4094-0FF6-B1CA81A7DD52}"/>
              </a:ext>
            </a:extLst>
          </p:cNvPr>
          <p:cNvSpPr/>
          <p:nvPr/>
        </p:nvSpPr>
        <p:spPr bwMode="auto">
          <a:xfrm>
            <a:off x="2105025" y="1567268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이메일 주소[고정, 수정불가]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DF4259-B9AB-A224-C3D2-1850F7EBDB11}"/>
              </a:ext>
            </a:extLst>
          </p:cNvPr>
          <p:cNvSpPr/>
          <p:nvPr/>
        </p:nvSpPr>
        <p:spPr bwMode="auto">
          <a:xfrm>
            <a:off x="2108441" y="2658348"/>
            <a:ext cx="3127251" cy="295274"/>
          </a:xfrm>
          <a:prstGeom prst="roundRect">
            <a:avLst/>
          </a:prstGeom>
          <a:solidFill>
            <a:schemeClr val="accent5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a typeface="맑은 고딕"/>
              </a:rPr>
              <a:t>개인정보 변경</a:t>
            </a:r>
          </a:p>
        </p:txBody>
      </p:sp>
    </p:spTree>
    <p:extLst>
      <p:ext uri="{BB962C8B-B14F-4D97-AF65-F5344CB8AC3E}">
        <p14:creationId xmlns:p14="http://schemas.microsoft.com/office/powerpoint/2010/main" val="27845102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AD850BC-F4EE-1330-1593-A618B4A946F0}"/>
              </a:ext>
            </a:extLst>
          </p:cNvPr>
          <p:cNvSpPr/>
          <p:nvPr/>
        </p:nvSpPr>
        <p:spPr bwMode="auto">
          <a:xfrm>
            <a:off x="-1908" y="318387"/>
            <a:ext cx="7742557" cy="653882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비밀번호</a:t>
            </a:r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  <a:endParaRPr lang="en-US" altLang="ko-KR" sz="7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회원가입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85FDD-4334-0A7B-00D1-01DA775DA6A4}"/>
              </a:ext>
            </a:extLst>
          </p:cNvPr>
          <p:cNvSpPr txBox="1"/>
          <p:nvPr/>
        </p:nvSpPr>
        <p:spPr>
          <a:xfrm>
            <a:off x="2012660" y="695669"/>
            <a:ext cx="353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a typeface="맑은 고딕"/>
              </a:rPr>
              <a:t>비밀번호 변경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3AD745-42FF-4094-0FF6-B1CA81A7DD52}"/>
              </a:ext>
            </a:extLst>
          </p:cNvPr>
          <p:cNvSpPr/>
          <p:nvPr/>
        </p:nvSpPr>
        <p:spPr bwMode="auto">
          <a:xfrm>
            <a:off x="2105025" y="1558642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sz="800" dirty="0">
                <a:latin typeface="Malgun Gothic"/>
                <a:ea typeface="Malgun Gothic"/>
              </a:rPr>
              <a:t>이메일 주소[고정, 수정불가]</a:t>
            </a:r>
            <a:endParaRPr 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772862-2162-3A43-91EB-5120EC67E332}"/>
              </a:ext>
            </a:extLst>
          </p:cNvPr>
          <p:cNvSpPr/>
          <p:nvPr/>
        </p:nvSpPr>
        <p:spPr bwMode="auto">
          <a:xfrm>
            <a:off x="2105025" y="2284469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기존 비밀번호 입력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033D3F6-C65F-4990-4C1A-90C7D4773568}"/>
              </a:ext>
            </a:extLst>
          </p:cNvPr>
          <p:cNvSpPr/>
          <p:nvPr/>
        </p:nvSpPr>
        <p:spPr bwMode="auto">
          <a:xfrm>
            <a:off x="2106332" y="3017715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새로운 비밀번호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05F9DF-F45C-8DB8-51A0-965838515328}"/>
              </a:ext>
            </a:extLst>
          </p:cNvPr>
          <p:cNvSpPr txBox="1"/>
          <p:nvPr/>
        </p:nvSpPr>
        <p:spPr>
          <a:xfrm>
            <a:off x="2033922" y="2708790"/>
            <a:ext cx="33587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※ </a:t>
            </a:r>
            <a:r>
              <a:rPr lang="ko-KR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비밀번호는 8~20자 이내로 영문 대소문자, 숫자, 특수문자 중</a:t>
            </a:r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r>
              <a:rPr lang="ko-KR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3가지 이상 </a:t>
            </a:r>
            <a:endParaRPr lang="ko-KR" altLang="en-US">
              <a:solidFill>
                <a:schemeClr val="bg1">
                  <a:lumMod val="85000"/>
                </a:schemeClr>
              </a:solidFill>
              <a:ea typeface="+mn-lt"/>
              <a:cs typeface="+mn-lt"/>
            </a:endParaRPr>
          </a:p>
          <a:p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   사용하여</a:t>
            </a:r>
            <a:r>
              <a:rPr lang="ko-KR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입력해 주세요.</a:t>
            </a:r>
            <a:endParaRPr lang="ko-KR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5DFF051-C21B-7BD2-9A4C-54FBA7FE72C5}"/>
              </a:ext>
            </a:extLst>
          </p:cNvPr>
          <p:cNvSpPr/>
          <p:nvPr/>
        </p:nvSpPr>
        <p:spPr bwMode="auto">
          <a:xfrm>
            <a:off x="2107639" y="3388650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비밀번호 확인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3EA3CC8-6F4A-906C-E277-B78E8B607E4C}"/>
              </a:ext>
            </a:extLst>
          </p:cNvPr>
          <p:cNvSpPr/>
          <p:nvPr/>
        </p:nvSpPr>
        <p:spPr bwMode="auto">
          <a:xfrm>
            <a:off x="2943410" y="4012695"/>
            <a:ext cx="1497806" cy="295274"/>
          </a:xfrm>
          <a:prstGeom prst="roundRect">
            <a:avLst/>
          </a:prstGeom>
          <a:solidFill>
            <a:schemeClr val="accent2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a typeface="맑은 고딕"/>
              </a:rPr>
              <a:t>비밀변호 변경</a:t>
            </a:r>
          </a:p>
        </p:txBody>
      </p:sp>
    </p:spTree>
    <p:extLst>
      <p:ext uri="{BB962C8B-B14F-4D97-AF65-F5344CB8AC3E}">
        <p14:creationId xmlns:p14="http://schemas.microsoft.com/office/powerpoint/2010/main" val="226323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887522" y="101394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 가로 길이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1280Pixel</a:t>
            </a:r>
          </a:p>
          <a:p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세로 길이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홈페이지 로고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바 영역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전체 검색을 통해 공지사항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커뮤니티 게시판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자주 묻는 질문 등 모든 내용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내용 포함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 검색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보조 메뉴 영역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후 다른 서브메뉴 구성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창 띄우기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창 띄우기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ID/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ID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찾기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(Self)</a:t>
            </a: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후 서브메뉴 로그인에서 로그아웃으로 변경 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로그아웃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&lt;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최신작 보여주는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..?&gt;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OTT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로고 영역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OTT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로고를 클릭 시 각각의 커뮤니티 게시판으로 이동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&lt;OTT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순위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??&gt;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97" name="타원 96"/>
          <p:cNvSpPr/>
          <p:nvPr/>
        </p:nvSpPr>
        <p:spPr>
          <a:xfrm>
            <a:off x="4643797" y="121189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757626" y="1157023"/>
            <a:ext cx="2487974" cy="247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ID/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</a:t>
            </a:r>
            <a:r>
              <a:rPr lang="en-US" altLang="ko-KR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endParaRPr lang="en-US" altLang="ko-KR" sz="772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018478" y="123362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48314" y="1205754"/>
            <a:ext cx="1584351" cy="270274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40" name="모서리가 둥근 직사각형 54"/>
          <p:cNvSpPr/>
          <p:nvPr/>
        </p:nvSpPr>
        <p:spPr>
          <a:xfrm>
            <a:off x="3954729" y="1211892"/>
            <a:ext cx="526958" cy="195975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6" name="타원 45"/>
          <p:cNvSpPr/>
          <p:nvPr/>
        </p:nvSpPr>
        <p:spPr>
          <a:xfrm>
            <a:off x="970513" y="180185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93" name="Placeholder"/>
          <p:cNvGrpSpPr>
            <a:grpSpLocks/>
          </p:cNvGrpSpPr>
          <p:nvPr/>
        </p:nvGrpSpPr>
        <p:grpSpPr bwMode="auto">
          <a:xfrm>
            <a:off x="1225278" y="1801850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0" name="타원 109"/>
          <p:cNvSpPr/>
          <p:nvPr/>
        </p:nvSpPr>
        <p:spPr>
          <a:xfrm>
            <a:off x="974578" y="395557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E26F9E-B687-36A5-E8A3-1FC164698288}"/>
              </a:ext>
            </a:extLst>
          </p:cNvPr>
          <p:cNvSpPr/>
          <p:nvPr/>
        </p:nvSpPr>
        <p:spPr bwMode="auto">
          <a:xfrm>
            <a:off x="1185203" y="1013944"/>
            <a:ext cx="746012" cy="64357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C293706-BA27-1F98-7753-AB00B7591BFB}"/>
              </a:ext>
            </a:extLst>
          </p:cNvPr>
          <p:cNvSpPr/>
          <p:nvPr/>
        </p:nvSpPr>
        <p:spPr>
          <a:xfrm>
            <a:off x="966070" y="122856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943B22C-CB61-E991-A2FA-8DA05E8DDBA7}"/>
              </a:ext>
            </a:extLst>
          </p:cNvPr>
          <p:cNvSpPr/>
          <p:nvPr/>
        </p:nvSpPr>
        <p:spPr bwMode="auto">
          <a:xfrm>
            <a:off x="6321092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62EF197-B50F-4201-3F16-2CA0CDB4479F}"/>
              </a:ext>
            </a:extLst>
          </p:cNvPr>
          <p:cNvSpPr/>
          <p:nvPr/>
        </p:nvSpPr>
        <p:spPr bwMode="auto">
          <a:xfrm>
            <a:off x="5437865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F3988E0-37C6-156E-3B74-1A790C09A4D5}"/>
              </a:ext>
            </a:extLst>
          </p:cNvPr>
          <p:cNvSpPr/>
          <p:nvPr/>
        </p:nvSpPr>
        <p:spPr bwMode="auto">
          <a:xfrm>
            <a:off x="4557207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2B51931-DB84-6E2A-3C86-04ECFC73A71B}"/>
              </a:ext>
            </a:extLst>
          </p:cNvPr>
          <p:cNvSpPr/>
          <p:nvPr/>
        </p:nvSpPr>
        <p:spPr bwMode="auto">
          <a:xfrm>
            <a:off x="3677622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D85E024-EDEE-7DDB-6377-91A5A5CBD905}"/>
              </a:ext>
            </a:extLst>
          </p:cNvPr>
          <p:cNvSpPr/>
          <p:nvPr/>
        </p:nvSpPr>
        <p:spPr bwMode="auto">
          <a:xfrm>
            <a:off x="2801174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A26D401-9F7D-1126-6F50-344A826F9386}"/>
              </a:ext>
            </a:extLst>
          </p:cNvPr>
          <p:cNvSpPr/>
          <p:nvPr/>
        </p:nvSpPr>
        <p:spPr bwMode="auto">
          <a:xfrm>
            <a:off x="1931214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0564B14-A5F2-6877-D0F2-A8012F072F0E}"/>
              </a:ext>
            </a:extLst>
          </p:cNvPr>
          <p:cNvSpPr/>
          <p:nvPr/>
        </p:nvSpPr>
        <p:spPr bwMode="auto">
          <a:xfrm>
            <a:off x="1054766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238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AD850BC-F4EE-1330-1593-A618B4A946F0}"/>
              </a:ext>
            </a:extLst>
          </p:cNvPr>
          <p:cNvSpPr/>
          <p:nvPr/>
        </p:nvSpPr>
        <p:spPr bwMode="auto">
          <a:xfrm>
            <a:off x="-1908" y="318387"/>
            <a:ext cx="7742557" cy="6538822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개인정보</a:t>
            </a:r>
            <a:r>
              <a:rPr lang="en-US" altLang="ko-KR" sz="700" b="1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b="1" dirty="0" err="1">
                <a:solidFill>
                  <a:schemeClr val="tx1"/>
                </a:solidFill>
                <a:latin typeface="맑은 고딕"/>
                <a:ea typeface="맑은 고딕"/>
              </a:rPr>
              <a:t>변경</a:t>
            </a:r>
            <a:endParaRPr lang="en-US" altLang="ko-KR" sz="7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 각 </a:t>
            </a:r>
            <a:r>
              <a:rPr lang="ko-KR" altLang="en-US" sz="700" dirty="0" err="1">
                <a:solidFill>
                  <a:schemeClr val="tx1"/>
                </a:solidFill>
                <a:latin typeface="맑은 고딕"/>
                <a:ea typeface="맑은 고딕"/>
              </a:rPr>
              <a:t>입력칸안에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 가입 할 때 작성한 정보 유지</a:t>
            </a:r>
          </a:p>
          <a:p>
            <a:endParaRPr lang="en-US" altLang="ko-KR" sz="7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회원가입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85FDD-4334-0A7B-00D1-01DA775DA6A4}"/>
              </a:ext>
            </a:extLst>
          </p:cNvPr>
          <p:cNvSpPr txBox="1"/>
          <p:nvPr/>
        </p:nvSpPr>
        <p:spPr>
          <a:xfrm>
            <a:off x="2012660" y="695669"/>
            <a:ext cx="353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a typeface="맑은 고딕"/>
              </a:rPr>
              <a:t>개인정보 변경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3AD745-42FF-4094-0FF6-B1CA81A7DD52}"/>
              </a:ext>
            </a:extLst>
          </p:cNvPr>
          <p:cNvSpPr/>
          <p:nvPr/>
        </p:nvSpPr>
        <p:spPr bwMode="auto">
          <a:xfrm>
            <a:off x="2105025" y="1558642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sz="800" dirty="0">
                <a:latin typeface="Malgun Gothic"/>
                <a:ea typeface="Malgun Gothic"/>
              </a:rPr>
              <a:t>이메일 주소[고정, 수정불가]</a:t>
            </a:r>
            <a:endParaRPr 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22AD07A-88DC-4EE8-27F1-847A44EE5BCD}"/>
              </a:ext>
            </a:extLst>
          </p:cNvPr>
          <p:cNvSpPr/>
          <p:nvPr/>
        </p:nvSpPr>
        <p:spPr bwMode="auto">
          <a:xfrm>
            <a:off x="2105809" y="2286227"/>
            <a:ext cx="1536331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이름 [기존입력 유지]</a:t>
            </a:r>
            <a:endParaRPr lang="ko-KR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A349320-2959-DFDD-7CEC-2B3587C23599}"/>
              </a:ext>
            </a:extLst>
          </p:cNvPr>
          <p:cNvSpPr/>
          <p:nvPr/>
        </p:nvSpPr>
        <p:spPr bwMode="auto">
          <a:xfrm>
            <a:off x="3692757" y="2278617"/>
            <a:ext cx="1536332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ea typeface="맑은 고딕"/>
              </a:rPr>
              <a:t>생년월일</a:t>
            </a:r>
            <a:r>
              <a:rPr lang="ko-KR" altLang="en-US" sz="800" dirty="0">
                <a:latin typeface="맑은 고딕"/>
                <a:ea typeface="맑은 고딕"/>
              </a:rPr>
              <a:t> </a:t>
            </a:r>
            <a:r>
              <a:rPr lang="ko-KR" sz="800" dirty="0">
                <a:latin typeface="Malgun Gothic"/>
                <a:ea typeface="Malgun Gothic"/>
              </a:rPr>
              <a:t>[기존입력 유지]</a:t>
            </a:r>
            <a:endParaRPr 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66855-29A3-AC87-2FA2-1A9898608EB5}"/>
              </a:ext>
            </a:extLst>
          </p:cNvPr>
          <p:cNvSpPr txBox="1"/>
          <p:nvPr/>
        </p:nvSpPr>
        <p:spPr>
          <a:xfrm>
            <a:off x="3600302" y="2619607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※ 8자리 (20000101)로 입력해주세요.</a:t>
            </a:r>
            <a:endParaRPr lang="ko-KR" sz="70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5707AE9-7FC8-1951-280F-575F5C318937}"/>
              </a:ext>
            </a:extLst>
          </p:cNvPr>
          <p:cNvGrpSpPr/>
          <p:nvPr/>
        </p:nvGrpSpPr>
        <p:grpSpPr>
          <a:xfrm>
            <a:off x="2031398" y="2987056"/>
            <a:ext cx="3358758" cy="815612"/>
            <a:chOff x="2031398" y="3806565"/>
            <a:chExt cx="3358758" cy="815612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EAAC785-55FE-6059-0970-9EEEAE183070}"/>
                </a:ext>
              </a:extLst>
            </p:cNvPr>
            <p:cNvSpPr/>
            <p:nvPr/>
          </p:nvSpPr>
          <p:spPr bwMode="auto">
            <a:xfrm>
              <a:off x="2099185" y="380656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 dirty="0">
                  <a:ea typeface="맑은 고딕"/>
                </a:rPr>
                <a:t>전화번호 </a:t>
              </a:r>
              <a:r>
                <a:rPr lang="ko-KR" sz="800" dirty="0">
                  <a:latin typeface="Malgun Gothic"/>
                  <a:ea typeface="Malgun Gothic"/>
                </a:rPr>
                <a:t>[기존입력 유지]</a:t>
              </a:r>
              <a:endParaRPr lang="ko-KR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D11561-6D6C-C202-23CD-B1A4DDAFA61C}"/>
                </a:ext>
              </a:extLst>
            </p:cNvPr>
            <p:cNvSpPr/>
            <p:nvPr/>
          </p:nvSpPr>
          <p:spPr bwMode="auto">
            <a:xfrm>
              <a:off x="2100943" y="432145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 dirty="0">
                  <a:ea typeface="맑은 고딕"/>
                </a:rPr>
                <a:t>주소 </a:t>
              </a:r>
              <a:r>
                <a:rPr lang="ko-KR" sz="800" dirty="0">
                  <a:latin typeface="Malgun Gothic"/>
                  <a:ea typeface="Malgun Gothic"/>
                </a:rPr>
                <a:t>[기존입력 유지]</a:t>
              </a:r>
              <a:endParaRPr lang="ko-K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FC4397-4ED1-E953-6B4A-4EF7335DF345}"/>
                </a:ext>
              </a:extLst>
            </p:cNvPr>
            <p:cNvSpPr txBox="1"/>
            <p:nvPr/>
          </p:nvSpPr>
          <p:spPr>
            <a:xfrm>
              <a:off x="2031398" y="4128998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'-' 없이 입력해주세요.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FBED98F-36A3-AC4B-A2EC-22F5814779FB}"/>
                </a:ext>
              </a:extLst>
            </p:cNvPr>
            <p:cNvSpPr/>
            <p:nvPr/>
          </p:nvSpPr>
          <p:spPr bwMode="auto">
            <a:xfrm>
              <a:off x="4509407" y="4373336"/>
              <a:ext cx="635453" cy="1932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700" b="1">
                  <a:ea typeface="맑은 고딕"/>
                </a:rPr>
                <a:t>주소검색</a:t>
              </a: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EC11738-8DAD-A712-EB44-806F775660D4}"/>
              </a:ext>
            </a:extLst>
          </p:cNvPr>
          <p:cNvSpPr/>
          <p:nvPr/>
        </p:nvSpPr>
        <p:spPr bwMode="auto">
          <a:xfrm>
            <a:off x="2944717" y="4116212"/>
            <a:ext cx="1523669" cy="295274"/>
          </a:xfrm>
          <a:prstGeom prst="roundRect">
            <a:avLst/>
          </a:prstGeom>
          <a:solidFill>
            <a:schemeClr val="accent5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ea typeface="맑은 고딕"/>
              </a:rPr>
              <a:t>개인정보 변경</a:t>
            </a:r>
          </a:p>
        </p:txBody>
      </p:sp>
    </p:spTree>
    <p:extLst>
      <p:ext uri="{BB962C8B-B14F-4D97-AF65-F5344CB8AC3E}">
        <p14:creationId xmlns:p14="http://schemas.microsoft.com/office/powerpoint/2010/main" val="22139526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이벤트 게시판</a:t>
            </a:r>
          </a:p>
        </p:txBody>
      </p:sp>
    </p:spTree>
    <p:extLst>
      <p:ext uri="{BB962C8B-B14F-4D97-AF65-F5344CB8AC3E}">
        <p14:creationId xmlns:p14="http://schemas.microsoft.com/office/powerpoint/2010/main" val="20956748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268494" y="5139042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268494" y="4402808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2268494" y="3666574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268494" y="2930340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2268494" y="2194106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18981" y="120269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게시판 리스트 기본 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이벤트가 없는 경우 기본문구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진행중인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이벤트가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 권한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 보기 권한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미로그인 모두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표기 항목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스케치 참고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소개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이벤트명 클릭 시 해당 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※ 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종료된 이벤트 표기 정책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기간이 종료된 이벤트는 이용자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에서 숨김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23928" y="1469424"/>
            <a:ext cx="92044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이벤트명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813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39407" y="1612330"/>
            <a:ext cx="1638590" cy="239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요약 내용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줄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4922" y="1957528"/>
            <a:ext cx="1463862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기간 표기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|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 중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2943" y="2141857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64499" y="998180"/>
            <a:ext cx="981380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239623" y="1266269"/>
            <a:ext cx="49013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170710" y="1549175"/>
            <a:ext cx="88838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41331" y="2168543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729159" y="102719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41331" y="2903754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341331" y="3615747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341331" y="4358697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41331" y="5117126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</a:t>
            </a:r>
            <a:r>
              <a:rPr lang="en-US" altLang="ko-KR" dirty="0"/>
              <a:t>&gt; </a:t>
            </a:r>
            <a:r>
              <a:rPr lang="ko-KR" altLang="en-US" dirty="0"/>
              <a:t>이벤트 리스트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564195" y="5924968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2268494" y="1520107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2520981" y="1725147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520981" y="2406154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520981" y="3142198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520981" y="387824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520981" y="4614287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520981" y="535033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2218537" y="1469423"/>
            <a:ext cx="4822796" cy="700746"/>
          </a:xfrm>
          <a:prstGeom prst="rect">
            <a:avLst/>
          </a:prstGeom>
          <a:noFill/>
          <a:ln w="6350" algn="ctr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479559" y="139243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2943" y="2899364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2943" y="3632485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42943" y="4366844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642943" y="5101203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모서리가 둥근 직사각형 32"/>
          <p:cNvSpPr/>
          <p:nvPr/>
        </p:nvSpPr>
        <p:spPr>
          <a:xfrm>
            <a:off x="996912" y="1270212"/>
            <a:ext cx="1138727" cy="564158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73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731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당첨자 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발표</a:t>
            </a:r>
            <a:endParaRPr lang="en-US" altLang="ko-KR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38"/>
          <p:cNvSpPr/>
          <p:nvPr/>
        </p:nvSpPr>
        <p:spPr>
          <a:xfrm>
            <a:off x="996912" y="979466"/>
            <a:ext cx="1138727" cy="292500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813" b="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4249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32254" y="1223242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상세 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등록한 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본문 내용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리스트 화면으로 돌아감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페이지에서 이벤트 글을 클릭했을 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클릭하면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돌아감 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이벤트 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이벤트에서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이벤트 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이벤트에서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이벤트로 이동</a:t>
            </a:r>
            <a:endParaRPr lang="en-US" altLang="ko-KR" sz="85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6422" y="1477163"/>
            <a:ext cx="2419252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38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 고객님께 포인트를 드립니다</a:t>
            </a:r>
            <a:r>
              <a:rPr lang="en-US" altLang="ko-KR" sz="1138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38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88325" y="1823824"/>
            <a:ext cx="4820560" cy="31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기간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2017.01.01  ~ 2017.01.31                                                                                   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000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28520" y="5425986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30663" y="5425986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511333" y="5425986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2279981" y="2054404"/>
            <a:ext cx="4837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272242" y="1775797"/>
            <a:ext cx="4837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231693" y="1266269"/>
            <a:ext cx="49092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2289253" y="2192073"/>
          <a:ext cx="4820750" cy="3050629"/>
        </p:xfrm>
        <a:graphic>
          <a:graphicData uri="http://schemas.openxmlformats.org/drawingml/2006/table">
            <a:tbl>
              <a:tblPr/>
              <a:tblGrid>
                <a:gridCol w="48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062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5333270" y="530896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035413" y="530896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716083" y="530896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en-US" altLang="ko-KR" dirty="0"/>
              <a:t>&gt; </a:t>
            </a:r>
            <a:r>
              <a:rPr lang="ko-KR" altLang="en-US" dirty="0"/>
              <a:t>이벤트 상세 보기</a:t>
            </a:r>
          </a:p>
        </p:txBody>
      </p:sp>
      <p:sp>
        <p:nvSpPr>
          <p:cNvPr id="27" name="타원 26"/>
          <p:cNvSpPr/>
          <p:nvPr/>
        </p:nvSpPr>
        <p:spPr>
          <a:xfrm>
            <a:off x="4742125" y="151295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64500" y="998180"/>
            <a:ext cx="126733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상세 보기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32"/>
          <p:cNvSpPr/>
          <p:nvPr/>
        </p:nvSpPr>
        <p:spPr>
          <a:xfrm>
            <a:off x="996912" y="1270212"/>
            <a:ext cx="1138727" cy="564158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73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731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당첨자 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발표</a:t>
            </a:r>
            <a:endParaRPr lang="en-US" altLang="ko-KR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8"/>
          <p:cNvSpPr/>
          <p:nvPr/>
        </p:nvSpPr>
        <p:spPr>
          <a:xfrm>
            <a:off x="996912" y="979466"/>
            <a:ext cx="1138727" cy="292500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813" b="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6673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1413636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34961" y="1058103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게시판 리스트 기본 사항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페이지당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작성 가능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 작성 시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중요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항목에 체크한 경우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에는 게시판 상단에 한 번 더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미로그인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중요 아이콘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글 등록 시 중요 옵션을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선택한 게시물은 최상단에 한 번 더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표기됨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ko-KR" altLang="en-US" sz="731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검색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내용으로 검색 가능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 기본 문구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1:1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 배너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1:1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개인문의 화면으로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25783"/>
              </p:ext>
            </p:extLst>
          </p:nvPr>
        </p:nvGraphicFramePr>
        <p:xfrm>
          <a:off x="2301081" y="2741151"/>
          <a:ext cx="4795637" cy="31253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제목표기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작성일 표기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이용자 제재 처리 대상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욕설 및 악성 리뷰에 대한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정직원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모집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리뷰 게시판 사용시 주의점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포인트제도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신규 컨텐츠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업데이트 오류 해결 조치에 대한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업데이트 오류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2019-01-01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게시글 제목이 표기 됩니다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2018-01-01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모서리가 둥근 직사각형 29"/>
          <p:cNvSpPr/>
          <p:nvPr/>
        </p:nvSpPr>
        <p:spPr>
          <a:xfrm>
            <a:off x="2467154" y="3078158"/>
            <a:ext cx="292500" cy="117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3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중요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564195" y="5924968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51243" y="2324256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51243" y="2033510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256509" y="232171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>
            <a:spLocks noChangeArrowheads="1"/>
          </p:cNvSpPr>
          <p:nvPr/>
        </p:nvSpPr>
        <p:spPr bwMode="auto">
          <a:xfrm>
            <a:off x="1062470" y="1009529"/>
            <a:ext cx="6078489" cy="87939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237769" y="265340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471483" y="244271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06004" y="35366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공지사항 리스트</a:t>
            </a:r>
          </a:p>
        </p:txBody>
      </p:sp>
      <p:sp>
        <p:nvSpPr>
          <p:cNvPr id="40" name="타원 39"/>
          <p:cNvSpPr/>
          <p:nvPr/>
        </p:nvSpPr>
        <p:spPr>
          <a:xfrm>
            <a:off x="2276744" y="304454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3852483" y="2437834"/>
            <a:ext cx="1953959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검색어를 입력해 주세요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917082" y="2437511"/>
            <a:ext cx="877500" cy="195823"/>
            <a:chOff x="3172974" y="960388"/>
            <a:chExt cx="1080000" cy="241013"/>
          </a:xfrm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3172974" y="960388"/>
              <a:ext cx="914012" cy="24101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41275" rIns="74295" bIns="4127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 </a:t>
              </a: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</a:t>
              </a:r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54" name="Arrow Box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 Down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6" name="Button"/>
          <p:cNvSpPr>
            <a:spLocks/>
          </p:cNvSpPr>
          <p:nvPr/>
        </p:nvSpPr>
        <p:spPr bwMode="auto">
          <a:xfrm>
            <a:off x="5859913" y="2434391"/>
            <a:ext cx="555750" cy="20317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08213" y="2045786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9739E-B0D4-DCF2-E2F4-6645251C5019}"/>
              </a:ext>
            </a:extLst>
          </p:cNvPr>
          <p:cNvSpPr txBox="1"/>
          <p:nvPr/>
        </p:nvSpPr>
        <p:spPr>
          <a:xfrm>
            <a:off x="5212853" y="1037715"/>
            <a:ext cx="1962459" cy="81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TEL. </a:t>
            </a:r>
            <a:r>
              <a:rPr lang="en-US" altLang="ko-KR" sz="1950" b="1" dirty="0"/>
              <a:t>0000-0000</a:t>
            </a:r>
          </a:p>
          <a:p>
            <a:r>
              <a:rPr lang="ko-KR" altLang="en-US" sz="1950" b="1" dirty="0"/>
              <a:t> </a:t>
            </a:r>
            <a:r>
              <a:rPr lang="en-US" altLang="ko-KR" sz="813" dirty="0"/>
              <a:t>- </a:t>
            </a:r>
            <a:r>
              <a:rPr lang="ko-KR" altLang="en-US" sz="813" dirty="0"/>
              <a:t>평일 </a:t>
            </a:r>
            <a:r>
              <a:rPr lang="en-US" altLang="ko-KR" sz="813" dirty="0"/>
              <a:t>09:00 ~ 18:00</a:t>
            </a:r>
          </a:p>
          <a:p>
            <a:r>
              <a:rPr lang="en-US" altLang="ko-KR" sz="813" dirty="0"/>
              <a:t>     </a:t>
            </a:r>
            <a:r>
              <a:rPr lang="ko-KR" altLang="en-US" sz="813" dirty="0"/>
              <a:t>토</a:t>
            </a:r>
            <a:r>
              <a:rPr lang="en-US" altLang="ko-KR" sz="813" dirty="0"/>
              <a:t>,</a:t>
            </a:r>
            <a:r>
              <a:rPr lang="ko-KR" altLang="en-US" sz="813" dirty="0"/>
              <a:t>일</a:t>
            </a:r>
            <a:r>
              <a:rPr lang="en-US" altLang="ko-KR" sz="813" dirty="0"/>
              <a:t>,</a:t>
            </a:r>
            <a:r>
              <a:rPr lang="ko-KR" altLang="en-US" sz="813" dirty="0"/>
              <a:t>공휴일 휴무</a:t>
            </a:r>
            <a:r>
              <a:rPr lang="en-US" altLang="ko-KR" sz="813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8069B-FDB3-F428-00C3-2C9D904629B3}"/>
              </a:ext>
            </a:extLst>
          </p:cNvPr>
          <p:cNvSpPr txBox="1"/>
          <p:nvPr/>
        </p:nvSpPr>
        <p:spPr>
          <a:xfrm>
            <a:off x="1146424" y="1044468"/>
            <a:ext cx="2358190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75" b="1" dirty="0"/>
              <a:t>CS</a:t>
            </a:r>
            <a:r>
              <a:rPr lang="ko-KR" altLang="en-US" sz="2275" b="1" dirty="0"/>
              <a:t> </a:t>
            </a:r>
            <a:r>
              <a:rPr lang="en-US" altLang="ko-KR" sz="2275" b="1" dirty="0"/>
              <a:t>CENTER</a:t>
            </a:r>
            <a:endParaRPr lang="ko-KR" altLang="en-US" sz="2275" b="1" dirty="0"/>
          </a:p>
        </p:txBody>
      </p:sp>
    </p:spTree>
    <p:extLst>
      <p:ext uri="{BB962C8B-B14F-4D97-AF65-F5344CB8AC3E}">
        <p14:creationId xmlns:p14="http://schemas.microsoft.com/office/powerpoint/2010/main" val="21812897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63488" y="1044468"/>
            <a:ext cx="1737022" cy="52055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상세 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등록한 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기획 화면 참고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보던 리스트 페이지로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 공지사항 글을 클릭했다면 리스트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공지사항 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96043" y="2384523"/>
            <a:ext cx="2183611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욕설 및 악성 리뷰에 대한 안내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2297510" y="2644790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368153" y="2797811"/>
            <a:ext cx="4651177" cy="125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MONOTT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POKETMON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눈을 찌푸려지게 하는 악성리뷰와 욕설 등을 일삼는 회원이 있어 다시 한번 공지합니다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타 회원들의 안구와 정신건강을 위해 경고없이 사이트 추방 후 재가입 불가 처리할 예정입니다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서로 조심해 주시기 바랍니다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2297510" y="2321710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359351" y="2384523"/>
            <a:ext cx="806632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919231" y="207981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공지사항 리스트 </a:t>
            </a:r>
            <a:r>
              <a:rPr lang="en-US" altLang="ko-KR" dirty="0"/>
              <a:t>&gt; </a:t>
            </a:r>
            <a:r>
              <a:rPr lang="ko-KR" altLang="en-US" dirty="0"/>
              <a:t>공지사항 상세 보기</a:t>
            </a:r>
          </a:p>
        </p:txBody>
      </p:sp>
      <p:sp>
        <p:nvSpPr>
          <p:cNvPr id="38" name="모서리가 둥근 직사각형 33"/>
          <p:cNvSpPr/>
          <p:nvPr/>
        </p:nvSpPr>
        <p:spPr>
          <a:xfrm>
            <a:off x="5128520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42" name="모서리가 둥근 직사각형 35"/>
          <p:cNvSpPr/>
          <p:nvPr/>
        </p:nvSpPr>
        <p:spPr>
          <a:xfrm>
            <a:off x="583066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43" name="모서리가 둥근 직사각형 36"/>
          <p:cNvSpPr/>
          <p:nvPr/>
        </p:nvSpPr>
        <p:spPr>
          <a:xfrm>
            <a:off x="651133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sp>
        <p:nvSpPr>
          <p:cNvPr id="45" name="타원 44"/>
          <p:cNvSpPr/>
          <p:nvPr/>
        </p:nvSpPr>
        <p:spPr>
          <a:xfrm>
            <a:off x="5333270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3541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71608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모서리가 둥근 직사각형 33"/>
          <p:cNvSpPr/>
          <p:nvPr/>
        </p:nvSpPr>
        <p:spPr>
          <a:xfrm>
            <a:off x="1051243" y="2324256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2" name="모서리가 둥근 직사각형 38"/>
          <p:cNvSpPr/>
          <p:nvPr/>
        </p:nvSpPr>
        <p:spPr>
          <a:xfrm>
            <a:off x="1051243" y="2033510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2297510" y="5301208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2208213" y="2045786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BE37CA-085E-5068-87E5-78C11FAD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470" y="1009529"/>
            <a:ext cx="6078489" cy="87939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BCBBA-DA7A-6FCA-7B9B-4E06EC0C4AE3}"/>
              </a:ext>
            </a:extLst>
          </p:cNvPr>
          <p:cNvSpPr txBox="1"/>
          <p:nvPr/>
        </p:nvSpPr>
        <p:spPr>
          <a:xfrm>
            <a:off x="5212853" y="1037715"/>
            <a:ext cx="1962459" cy="81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TEL. </a:t>
            </a:r>
            <a:r>
              <a:rPr lang="en-US" altLang="ko-KR" sz="1950" b="1" dirty="0"/>
              <a:t>0000-0000</a:t>
            </a:r>
          </a:p>
          <a:p>
            <a:r>
              <a:rPr lang="ko-KR" altLang="en-US" sz="1950" b="1" dirty="0"/>
              <a:t> </a:t>
            </a:r>
            <a:r>
              <a:rPr lang="en-US" altLang="ko-KR" sz="813" dirty="0"/>
              <a:t>- </a:t>
            </a:r>
            <a:r>
              <a:rPr lang="ko-KR" altLang="en-US" sz="813" dirty="0"/>
              <a:t>평일 </a:t>
            </a:r>
            <a:r>
              <a:rPr lang="en-US" altLang="ko-KR" sz="813" dirty="0"/>
              <a:t>09:00 ~ 18:00</a:t>
            </a:r>
          </a:p>
          <a:p>
            <a:r>
              <a:rPr lang="en-US" altLang="ko-KR" sz="813" dirty="0"/>
              <a:t>     </a:t>
            </a:r>
            <a:r>
              <a:rPr lang="ko-KR" altLang="en-US" sz="813" dirty="0"/>
              <a:t>토</a:t>
            </a:r>
            <a:r>
              <a:rPr lang="en-US" altLang="ko-KR" sz="813" dirty="0"/>
              <a:t>,</a:t>
            </a:r>
            <a:r>
              <a:rPr lang="ko-KR" altLang="en-US" sz="813" dirty="0"/>
              <a:t>일</a:t>
            </a:r>
            <a:r>
              <a:rPr lang="en-US" altLang="ko-KR" sz="813" dirty="0"/>
              <a:t>,</a:t>
            </a:r>
            <a:r>
              <a:rPr lang="ko-KR" altLang="en-US" sz="813" dirty="0"/>
              <a:t>공휴일 휴무</a:t>
            </a:r>
            <a:r>
              <a:rPr lang="en-US" altLang="ko-KR" sz="813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B9C042-64F9-BECD-D5FB-0E837F38F068}"/>
              </a:ext>
            </a:extLst>
          </p:cNvPr>
          <p:cNvSpPr txBox="1"/>
          <p:nvPr/>
        </p:nvSpPr>
        <p:spPr>
          <a:xfrm>
            <a:off x="1146424" y="1044468"/>
            <a:ext cx="2358190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75" b="1" dirty="0"/>
              <a:t>CS</a:t>
            </a:r>
            <a:r>
              <a:rPr lang="ko-KR" altLang="en-US" sz="2275" b="1" dirty="0"/>
              <a:t> </a:t>
            </a:r>
            <a:r>
              <a:rPr lang="en-US" altLang="ko-KR" sz="2275" b="1" dirty="0"/>
              <a:t>CENTER</a:t>
            </a:r>
            <a:endParaRPr lang="ko-KR" altLang="en-US" sz="2275" b="1" dirty="0"/>
          </a:p>
        </p:txBody>
      </p:sp>
    </p:spTree>
    <p:extLst>
      <p:ext uri="{BB962C8B-B14F-4D97-AF65-F5344CB8AC3E}">
        <p14:creationId xmlns:p14="http://schemas.microsoft.com/office/powerpoint/2010/main" val="3921460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75019" y="1009529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기본 사항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‘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BEST’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카테고리를 최신순으로 페이지당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개씩 노출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(admin)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 없을 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검색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 검색 가능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키워드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해당 키워드로 검색한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결과 노출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카테고리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 클릭 시 해당 카테고리의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글만 리스트에 표기됨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(admin)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계정에서 자주 하는 질문을 등록할 수 있으며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등록 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 선택 가능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리스트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보기▽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펼침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닫기△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닫힘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카테고리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선택한 카테고리는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Bold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3462748" y="2771865"/>
            <a:ext cx="1872249" cy="198112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 dirty="0" err="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몬스터주식회사</a:t>
            </a:r>
            <a:endParaRPr lang="en-US" altLang="ko-KR" sz="731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403997" y="2768762"/>
            <a:ext cx="597552" cy="2012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553014" y="2539049"/>
            <a:ext cx="1692519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궁금한 내용을 검색해 보세요</a:t>
            </a:r>
            <a:r>
              <a:rPr lang="en-US" altLang="ko-KR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5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34153" y="3749252"/>
            <a:ext cx="2618847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클릭한 카테고리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(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BEST</a:t>
            </a:r>
            <a:endParaRPr lang="ko-KR" altLang="en-US" sz="813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2306141" y="2450441"/>
            <a:ext cx="4788324" cy="852377"/>
          </a:xfrm>
          <a:prstGeom prst="rect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41062"/>
              </p:ext>
            </p:extLst>
          </p:nvPr>
        </p:nvGraphicFramePr>
        <p:xfrm>
          <a:off x="2373693" y="3930300"/>
          <a:ext cx="4723027" cy="1973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2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계정에서 등록한 자주 하는 질문 제목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4295" marR="74295" marT="37148" marB="37148" anchor="ctr"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계정에서 등록한 자주 하는 답변 내용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 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리뷰 작성했는데 안보여요</a:t>
                      </a:r>
                      <a:r>
                        <a:rPr lang="en-US" altLang="ko-KR" sz="700" baseline="0" dirty="0">
                          <a:latin typeface="맑은 고딕" pitchFamily="50" charset="-127"/>
                          <a:ea typeface="맑은 고딕" pitchFamily="50" charset="-127"/>
                        </a:rPr>
                        <a:t>... 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 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자꾸 화면에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6505508" y="3974612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닫기 ▲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520400" y="5413361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523806" y="5682676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2256509" y="232171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371482" y="5944780"/>
            <a:ext cx="2515432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256331" y="207056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259042" y="277770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514016" y="398968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자주 하는 질문</a:t>
            </a:r>
          </a:p>
        </p:txBody>
      </p:sp>
      <p:sp>
        <p:nvSpPr>
          <p:cNvPr id="63" name="타원 62"/>
          <p:cNvSpPr/>
          <p:nvPr/>
        </p:nvSpPr>
        <p:spPr>
          <a:xfrm>
            <a:off x="2810768" y="337746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298502" y="3386918"/>
            <a:ext cx="4795964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BEST]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탈퇴관련 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신고절차 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오류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33"/>
          <p:cNvSpPr/>
          <p:nvPr/>
        </p:nvSpPr>
        <p:spPr>
          <a:xfrm>
            <a:off x="1051243" y="2324256"/>
            <a:ext cx="1138727" cy="1104745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5" name="모서리가 둥근 직사각형 38"/>
          <p:cNvSpPr/>
          <p:nvPr/>
        </p:nvSpPr>
        <p:spPr>
          <a:xfrm>
            <a:off x="1051243" y="2033510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208213" y="2045786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B4CF2A-FB96-864B-719B-8ECEDD80E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470" y="1009529"/>
            <a:ext cx="6078489" cy="87939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60B3CA-A255-40F1-C3A7-2159538F7248}"/>
              </a:ext>
            </a:extLst>
          </p:cNvPr>
          <p:cNvSpPr txBox="1"/>
          <p:nvPr/>
        </p:nvSpPr>
        <p:spPr>
          <a:xfrm>
            <a:off x="5212853" y="1037715"/>
            <a:ext cx="1962459" cy="81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TEL. </a:t>
            </a:r>
            <a:r>
              <a:rPr lang="en-US" altLang="ko-KR" sz="1950" b="1" dirty="0"/>
              <a:t>0000-0000</a:t>
            </a:r>
          </a:p>
          <a:p>
            <a:r>
              <a:rPr lang="ko-KR" altLang="en-US" sz="1950" b="1" dirty="0"/>
              <a:t> </a:t>
            </a:r>
            <a:r>
              <a:rPr lang="en-US" altLang="ko-KR" sz="813" dirty="0"/>
              <a:t>- </a:t>
            </a:r>
            <a:r>
              <a:rPr lang="ko-KR" altLang="en-US" sz="813" dirty="0"/>
              <a:t>평일 </a:t>
            </a:r>
            <a:r>
              <a:rPr lang="en-US" altLang="ko-KR" sz="813" dirty="0"/>
              <a:t>09:00 ~ 18:00</a:t>
            </a:r>
          </a:p>
          <a:p>
            <a:r>
              <a:rPr lang="en-US" altLang="ko-KR" sz="813" dirty="0"/>
              <a:t>     </a:t>
            </a:r>
            <a:r>
              <a:rPr lang="ko-KR" altLang="en-US" sz="813" dirty="0"/>
              <a:t>토</a:t>
            </a:r>
            <a:r>
              <a:rPr lang="en-US" altLang="ko-KR" sz="813" dirty="0"/>
              <a:t>,</a:t>
            </a:r>
            <a:r>
              <a:rPr lang="ko-KR" altLang="en-US" sz="813" dirty="0"/>
              <a:t>일</a:t>
            </a:r>
            <a:r>
              <a:rPr lang="en-US" altLang="ko-KR" sz="813" dirty="0"/>
              <a:t>,</a:t>
            </a:r>
            <a:r>
              <a:rPr lang="ko-KR" altLang="en-US" sz="813" dirty="0"/>
              <a:t>공휴일 휴무</a:t>
            </a:r>
            <a:r>
              <a:rPr lang="en-US" altLang="ko-KR" sz="813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1877B8-5E1A-1ED7-BABD-258D041BE2FF}"/>
              </a:ext>
            </a:extLst>
          </p:cNvPr>
          <p:cNvSpPr txBox="1"/>
          <p:nvPr/>
        </p:nvSpPr>
        <p:spPr>
          <a:xfrm>
            <a:off x="1146424" y="1044468"/>
            <a:ext cx="2358190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75" b="1" dirty="0"/>
              <a:t>CS</a:t>
            </a:r>
            <a:r>
              <a:rPr lang="ko-KR" altLang="en-US" sz="2275" b="1" dirty="0"/>
              <a:t> </a:t>
            </a:r>
            <a:r>
              <a:rPr lang="en-US" altLang="ko-KR" sz="2275" b="1" dirty="0"/>
              <a:t>CENTER</a:t>
            </a:r>
            <a:endParaRPr lang="ko-KR" altLang="en-US" sz="2275" b="1" dirty="0"/>
          </a:p>
        </p:txBody>
      </p:sp>
    </p:spTree>
    <p:extLst>
      <p:ext uri="{BB962C8B-B14F-4D97-AF65-F5344CB8AC3E}">
        <p14:creationId xmlns:p14="http://schemas.microsoft.com/office/powerpoint/2010/main" val="27209564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9162" y="1003507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1:1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 게시판 기본사항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페이지당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 작성자와 동일한 회  원과 관리자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질문 검색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 검색 가능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문구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입력해주세요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 기본문구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1:1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 리스트 구성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보기▽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펼침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닫기△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닫힘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답변 내용이 없을 시 기본 문구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'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답변이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.' </a:t>
            </a: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 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 권한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관리자가 답변한 경우 수정 불가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 버튼 숨김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 계정만 삭제 버튼 보임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글을 삭제 하시겠습니까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 삭제됨 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Alert(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글이 삭제되었습니다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질문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답변 작성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 상세페이지 에서도 바로 질문이 가능한지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???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답변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관리자만 답변 가능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5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160306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1:1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68476"/>
              </p:ext>
            </p:extLst>
          </p:nvPr>
        </p:nvGraphicFramePr>
        <p:xfrm>
          <a:off x="2275703" y="2310709"/>
          <a:ext cx="4885928" cy="635120"/>
        </p:xfrm>
        <a:graphic>
          <a:graphicData uri="http://schemas.openxmlformats.org/drawingml/2006/table">
            <a:tbl>
              <a:tblPr/>
              <a:tblGrid>
                <a:gridCol w="24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14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91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Q. {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 내용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{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}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 표기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A. {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 내용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}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admin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2017-01-05</a:t>
                      </a:r>
                    </a:p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>
          <a:xfrm>
            <a:off x="6498978" y="2523852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cxnSp>
        <p:nvCxnSpPr>
          <p:cNvPr id="84" name="직선 연결선 83"/>
          <p:cNvCxnSpPr/>
          <p:nvPr/>
        </p:nvCxnSpPr>
        <p:spPr>
          <a:xfrm>
            <a:off x="2277180" y="2969312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40772"/>
              </p:ext>
            </p:extLst>
          </p:nvPr>
        </p:nvGraphicFramePr>
        <p:xfrm>
          <a:off x="2267334" y="3116124"/>
          <a:ext cx="4885928" cy="773907"/>
        </p:xfrm>
        <a:graphic>
          <a:graphicData uri="http://schemas.openxmlformats.org/drawingml/2006/table">
            <a:tbl>
              <a:tblPr/>
              <a:tblGrid>
                <a:gridCol w="24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9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14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96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Q.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내일 비가 올까요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rain2132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2022-01-05</a:t>
                      </a:r>
                    </a:p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A.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안녕하세요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고객님의 질문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admin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2022-01-05</a:t>
                      </a:r>
                    </a:p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9" name="직선 연결선 88"/>
          <p:cNvCxnSpPr/>
          <p:nvPr/>
        </p:nvCxnSpPr>
        <p:spPr>
          <a:xfrm>
            <a:off x="2244058" y="5894012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498978" y="3424054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 ▲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446629" y="1397128"/>
            <a:ext cx="2714679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나와 같은 질문이 있는지 먼저 찾아보세요</a:t>
            </a:r>
            <a:r>
              <a:rPr lang="en-US" altLang="ko-KR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5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>
            <a:spLocks noChangeArrowheads="1"/>
          </p:cNvSpPr>
          <p:nvPr/>
        </p:nvSpPr>
        <p:spPr bwMode="auto">
          <a:xfrm>
            <a:off x="2316135" y="1333912"/>
            <a:ext cx="4788324" cy="686580"/>
          </a:xfrm>
          <a:prstGeom prst="rect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2244058" y="3940383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582458" y="3955559"/>
            <a:ext cx="359457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1463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Q.</a:t>
            </a:r>
            <a:endParaRPr lang="ko-KR" altLang="en-US" sz="1463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58434" y="3986406"/>
            <a:ext cx="946093" cy="239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내일 비가 올까요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581784" y="4786722"/>
            <a:ext cx="349776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1463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A.</a:t>
            </a:r>
            <a:endParaRPr lang="ko-KR" altLang="en-US" sz="1463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3033441" y="4807158"/>
            <a:ext cx="40710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>
            <a:spLocks noChangeArrowheads="1"/>
          </p:cNvSpPr>
          <p:nvPr/>
        </p:nvSpPr>
        <p:spPr bwMode="auto">
          <a:xfrm>
            <a:off x="3012933" y="4838589"/>
            <a:ext cx="4099266" cy="1012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50695" y="4842250"/>
            <a:ext cx="3937679" cy="40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안녕하세요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회원님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저도 모릅니다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470206" y="4575717"/>
            <a:ext cx="292500" cy="14626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3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6806095" y="457571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61" name="타원 60"/>
          <p:cNvSpPr/>
          <p:nvPr/>
        </p:nvSpPr>
        <p:spPr>
          <a:xfrm>
            <a:off x="2932376" y="100877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219434" y="167720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261798" y="456781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상품 문의</a:t>
            </a:r>
          </a:p>
        </p:txBody>
      </p:sp>
      <p:sp>
        <p:nvSpPr>
          <p:cNvPr id="71" name="타원 70"/>
          <p:cNvSpPr/>
          <p:nvPr/>
        </p:nvSpPr>
        <p:spPr>
          <a:xfrm>
            <a:off x="2426062" y="485651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모서리가 둥근 직사각형 33"/>
          <p:cNvSpPr/>
          <p:nvPr/>
        </p:nvSpPr>
        <p:spPr>
          <a:xfrm>
            <a:off x="1051243" y="1299523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4" name="모서리가 둥근 직사각형 38"/>
          <p:cNvSpPr/>
          <p:nvPr/>
        </p:nvSpPr>
        <p:spPr>
          <a:xfrm>
            <a:off x="1051243" y="1008777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70" name="직사각형 69"/>
          <p:cNvSpPr>
            <a:spLocks noChangeArrowheads="1"/>
          </p:cNvSpPr>
          <p:nvPr/>
        </p:nvSpPr>
        <p:spPr bwMode="auto">
          <a:xfrm>
            <a:off x="3436409" y="1658384"/>
            <a:ext cx="1872249" cy="198112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입력해주세요</a:t>
            </a:r>
            <a:endParaRPr lang="en-US" altLang="ko-KR" sz="731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37"/>
          <p:cNvSpPr/>
          <p:nvPr/>
        </p:nvSpPr>
        <p:spPr>
          <a:xfrm>
            <a:off x="5377658" y="1655280"/>
            <a:ext cx="597552" cy="2012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7653198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cxnSpLocks/>
          </p:cNvCxnSpPr>
          <p:nvPr/>
        </p:nvCxnSpPr>
        <p:spPr>
          <a:xfrm flipV="1">
            <a:off x="5187026" y="2880051"/>
            <a:ext cx="0" cy="1783893"/>
          </a:xfrm>
          <a:prstGeom prst="straightConnector1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직사각형 60"/>
          <p:cNvSpPr/>
          <p:nvPr/>
        </p:nvSpPr>
        <p:spPr>
          <a:xfrm>
            <a:off x="3778565" y="3190088"/>
            <a:ext cx="2846844" cy="11638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82945" y="1469076"/>
            <a:ext cx="1050595" cy="249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82" name="L 도형 81"/>
          <p:cNvSpPr/>
          <p:nvPr/>
        </p:nvSpPr>
        <p:spPr>
          <a:xfrm>
            <a:off x="2439249" y="1469078"/>
            <a:ext cx="4540291" cy="1410975"/>
          </a:xfrm>
          <a:prstGeom prst="corner">
            <a:avLst>
              <a:gd name="adj1" fmla="val 82389"/>
              <a:gd name="adj2" fmla="val 7453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79590" y="1008777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Tab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이메일 찾기 화면 나타남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입력 후 일치하는 아이디 리스트를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영역에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[2]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번과 같이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일치하는 정보 없을 시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영역에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번과 같이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입력하지 않고 확인 버튼을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클릭한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입력해 주세요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입력하지 않고 확인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버튼을 클릭한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입력해 주세요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다시 찾기 버튼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의 화면으로 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80790" y="1849354"/>
            <a:ext cx="2138727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 등록하신 정보를 입력해 주세요</a:t>
            </a: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13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>
            <a:spLocks noChangeArrowheads="1"/>
          </p:cNvSpPr>
          <p:nvPr/>
        </p:nvSpPr>
        <p:spPr bwMode="auto">
          <a:xfrm>
            <a:off x="3932845" y="2201490"/>
            <a:ext cx="1872249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3932845" y="2472358"/>
            <a:ext cx="1872249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347192" y="2209044"/>
            <a:ext cx="393056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984483" y="2466484"/>
            <a:ext cx="93166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앞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81590" y="2200365"/>
            <a:ext cx="597552" cy="47040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853550" y="3329805"/>
            <a:ext cx="105670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아이디 조회 결과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3932845" y="3574048"/>
            <a:ext cx="1872249" cy="5766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webpl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***</a:t>
            </a:r>
          </a:p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desi***</a:t>
            </a:r>
          </a:p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public***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853550" y="4796300"/>
            <a:ext cx="105670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아이디 조회 결과</a:t>
            </a:r>
          </a:p>
        </p:txBody>
      </p:sp>
      <p:sp>
        <p:nvSpPr>
          <p:cNvPr id="119" name="직사각형 118"/>
          <p:cNvSpPr>
            <a:spLocks noChangeArrowheads="1"/>
          </p:cNvSpPr>
          <p:nvPr/>
        </p:nvSpPr>
        <p:spPr bwMode="auto">
          <a:xfrm>
            <a:off x="3932845" y="5034800"/>
            <a:ext cx="1872249" cy="644696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정보가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확인하시고 조회해 주세요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sz="73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529954" y="150096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02845" y="4663945"/>
            <a:ext cx="2846844" cy="116382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857815" y="479629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879107" y="334501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881590" y="3656013"/>
            <a:ext cx="597552" cy="47040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881590" y="5118070"/>
            <a:ext cx="597552" cy="47040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73" name="타원 72"/>
          <p:cNvSpPr/>
          <p:nvPr/>
        </p:nvSpPr>
        <p:spPr>
          <a:xfrm>
            <a:off x="6233485" y="359649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이메일</a:t>
            </a:r>
            <a:r>
              <a:rPr lang="en-US" altLang="ko-KR" dirty="0"/>
              <a:t>/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이메일 찾기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160306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33"/>
          <p:cNvSpPr/>
          <p:nvPr/>
        </p:nvSpPr>
        <p:spPr>
          <a:xfrm>
            <a:off x="1051243" y="1299523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2" name="모서리가 둥근 직사각형 38"/>
          <p:cNvSpPr/>
          <p:nvPr/>
        </p:nvSpPr>
        <p:spPr>
          <a:xfrm>
            <a:off x="1051243" y="1008777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491915" y="1469078"/>
            <a:ext cx="1035741" cy="2251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찾기</a:t>
            </a:r>
          </a:p>
        </p:txBody>
      </p:sp>
    </p:spTree>
    <p:extLst>
      <p:ext uri="{BB962C8B-B14F-4D97-AF65-F5344CB8AC3E}">
        <p14:creationId xmlns:p14="http://schemas.microsoft.com/office/powerpoint/2010/main" val="44206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>
            <a:off x="1231108" y="1234506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0" name="표 199"/>
          <p:cNvGraphicFramePr>
            <a:graphicFrameLocks noGrp="1"/>
          </p:cNvGraphicFramePr>
          <p:nvPr/>
        </p:nvGraphicFramePr>
        <p:xfrm>
          <a:off x="1540875" y="1366626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00464" y="1042429"/>
            <a:ext cx="1739677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</a:t>
            </a: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추가예정</a:t>
            </a: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드라마 </a:t>
            </a: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(“)</a:t>
            </a:r>
          </a:p>
          <a:p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예능  </a:t>
            </a:r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(“)</a:t>
            </a:r>
          </a:p>
          <a:p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4568" y="642938"/>
            <a:ext cx="608547" cy="256679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메인</a:t>
            </a:r>
            <a:r>
              <a:rPr lang="en-US" altLang="ko-KR" dirty="0"/>
              <a:t>&lt;1&gt;</a:t>
            </a:r>
            <a:endParaRPr lang="ko-KR" altLang="en-US" dirty="0"/>
          </a:p>
        </p:txBody>
      </p:sp>
      <p:sp>
        <p:nvSpPr>
          <p:cNvPr id="185" name="직사각형 184"/>
          <p:cNvSpPr/>
          <p:nvPr/>
        </p:nvSpPr>
        <p:spPr>
          <a:xfrm>
            <a:off x="1815551" y="1746885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94" name="직사각형 193"/>
          <p:cNvSpPr/>
          <p:nvPr/>
        </p:nvSpPr>
        <p:spPr>
          <a:xfrm>
            <a:off x="1488506" y="2309176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 err="1">
                <a:latin typeface="맑은 고딕" pitchFamily="50" charset="-127"/>
                <a:ea typeface="맑은 고딕" pitchFamily="50" charset="-127"/>
              </a:rPr>
              <a:t>영화명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sp>
        <p:nvSpPr>
          <p:cNvPr id="251" name="타원 250"/>
          <p:cNvSpPr/>
          <p:nvPr/>
        </p:nvSpPr>
        <p:spPr>
          <a:xfrm>
            <a:off x="1053028" y="104242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2" name="타원 251"/>
          <p:cNvSpPr/>
          <p:nvPr/>
        </p:nvSpPr>
        <p:spPr>
          <a:xfrm>
            <a:off x="1023074" y="455469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5" name="타원 254"/>
          <p:cNvSpPr/>
          <p:nvPr/>
        </p:nvSpPr>
        <p:spPr>
          <a:xfrm>
            <a:off x="1011647" y="280486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6A0589E4-3485-9EEF-F537-BEF3FB1E82A7}"/>
              </a:ext>
            </a:extLst>
          </p:cNvPr>
          <p:cNvGraphicFramePr>
            <a:graphicFrameLocks noGrp="1"/>
          </p:cNvGraphicFramePr>
          <p:nvPr/>
        </p:nvGraphicFramePr>
        <p:xfrm>
          <a:off x="2883309" y="1366626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9341CF69-874E-37ED-FE38-2E1419D5D52C}"/>
              </a:ext>
            </a:extLst>
          </p:cNvPr>
          <p:cNvGraphicFramePr>
            <a:graphicFrameLocks noGrp="1"/>
          </p:cNvGraphicFramePr>
          <p:nvPr/>
        </p:nvGraphicFramePr>
        <p:xfrm>
          <a:off x="4235412" y="1357794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45D91C9B-0D84-5FD0-CF2C-CD2EDCB1E493}"/>
              </a:ext>
            </a:extLst>
          </p:cNvPr>
          <p:cNvGraphicFramePr>
            <a:graphicFrameLocks noGrp="1"/>
          </p:cNvGraphicFramePr>
          <p:nvPr/>
        </p:nvGraphicFramePr>
        <p:xfrm>
          <a:off x="5588321" y="1357794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89D481E-4E35-5D5E-0182-504841882294}"/>
              </a:ext>
            </a:extLst>
          </p:cNvPr>
          <p:cNvSpPr>
            <a:spLocks/>
          </p:cNvSpPr>
          <p:nvPr/>
        </p:nvSpPr>
        <p:spPr>
          <a:xfrm>
            <a:off x="1223820" y="2917061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6F366075-1513-14A5-4F11-0A910A1F0104}"/>
              </a:ext>
            </a:extLst>
          </p:cNvPr>
          <p:cNvGraphicFramePr>
            <a:graphicFrameLocks noGrp="1"/>
          </p:cNvGraphicFramePr>
          <p:nvPr/>
        </p:nvGraphicFramePr>
        <p:xfrm>
          <a:off x="1533587" y="3049182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84C3729-2C3D-3EB1-F8E3-7CBCD1C055A1}"/>
              </a:ext>
            </a:extLst>
          </p:cNvPr>
          <p:cNvSpPr/>
          <p:nvPr/>
        </p:nvSpPr>
        <p:spPr>
          <a:xfrm>
            <a:off x="1808263" y="3429441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3214A44-58E8-38F6-DBED-463EA51E1176}"/>
              </a:ext>
            </a:extLst>
          </p:cNvPr>
          <p:cNvSpPr/>
          <p:nvPr/>
        </p:nvSpPr>
        <p:spPr>
          <a:xfrm>
            <a:off x="1481218" y="3991732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드라마명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8C20DD6F-565F-7FAE-7545-2A6C5BD55CDB}"/>
              </a:ext>
            </a:extLst>
          </p:cNvPr>
          <p:cNvGraphicFramePr>
            <a:graphicFrameLocks noGrp="1"/>
          </p:cNvGraphicFramePr>
          <p:nvPr/>
        </p:nvGraphicFramePr>
        <p:xfrm>
          <a:off x="2876021" y="3049182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1A87DCC0-E418-07FB-F331-D5FA7821FB54}"/>
              </a:ext>
            </a:extLst>
          </p:cNvPr>
          <p:cNvGraphicFramePr>
            <a:graphicFrameLocks noGrp="1"/>
          </p:cNvGraphicFramePr>
          <p:nvPr/>
        </p:nvGraphicFramePr>
        <p:xfrm>
          <a:off x="4228124" y="3040350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EA10A9B0-BEF7-D0DE-3E93-4CDA587DAC74}"/>
              </a:ext>
            </a:extLst>
          </p:cNvPr>
          <p:cNvGraphicFramePr>
            <a:graphicFrameLocks noGrp="1"/>
          </p:cNvGraphicFramePr>
          <p:nvPr/>
        </p:nvGraphicFramePr>
        <p:xfrm>
          <a:off x="5581033" y="3040350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C5921A2-4426-9919-734D-5D496B6C6A53}"/>
              </a:ext>
            </a:extLst>
          </p:cNvPr>
          <p:cNvSpPr>
            <a:spLocks/>
          </p:cNvSpPr>
          <p:nvPr/>
        </p:nvSpPr>
        <p:spPr>
          <a:xfrm>
            <a:off x="1238393" y="4606907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1C271BD9-60B0-19C7-6563-CCE6F4C95513}"/>
              </a:ext>
            </a:extLst>
          </p:cNvPr>
          <p:cNvGraphicFramePr>
            <a:graphicFrameLocks noGrp="1"/>
          </p:cNvGraphicFramePr>
          <p:nvPr/>
        </p:nvGraphicFramePr>
        <p:xfrm>
          <a:off x="1548160" y="4739027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7387E9C5-14AD-4FEF-423D-94D07C5A7A36}"/>
              </a:ext>
            </a:extLst>
          </p:cNvPr>
          <p:cNvSpPr/>
          <p:nvPr/>
        </p:nvSpPr>
        <p:spPr>
          <a:xfrm>
            <a:off x="1822836" y="5119287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702A24F-2E6A-1D80-E70B-DA710683D0BA}"/>
              </a:ext>
            </a:extLst>
          </p:cNvPr>
          <p:cNvSpPr/>
          <p:nvPr/>
        </p:nvSpPr>
        <p:spPr>
          <a:xfrm>
            <a:off x="1495791" y="5681577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 err="1">
                <a:latin typeface="맑은 고딕" pitchFamily="50" charset="-127"/>
                <a:ea typeface="맑은 고딕" pitchFamily="50" charset="-127"/>
              </a:rPr>
              <a:t>예능명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16F68855-6C8A-D14E-F2C3-6727278DEA40}"/>
              </a:ext>
            </a:extLst>
          </p:cNvPr>
          <p:cNvGraphicFramePr>
            <a:graphicFrameLocks noGrp="1"/>
          </p:cNvGraphicFramePr>
          <p:nvPr/>
        </p:nvGraphicFramePr>
        <p:xfrm>
          <a:off x="2890594" y="4739027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5411B519-9EE1-E2C3-CED7-56D368F91A01}"/>
              </a:ext>
            </a:extLst>
          </p:cNvPr>
          <p:cNvGraphicFramePr>
            <a:graphicFrameLocks noGrp="1"/>
          </p:cNvGraphicFramePr>
          <p:nvPr/>
        </p:nvGraphicFramePr>
        <p:xfrm>
          <a:off x="4242697" y="4730195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BAE6614E-FD6E-86EE-5CD2-F5BE6B98EFDD}"/>
              </a:ext>
            </a:extLst>
          </p:cNvPr>
          <p:cNvGraphicFramePr>
            <a:graphicFrameLocks noGrp="1"/>
          </p:cNvGraphicFramePr>
          <p:nvPr/>
        </p:nvGraphicFramePr>
        <p:xfrm>
          <a:off x="5595606" y="4730195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997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직선 화살표 연결선 102"/>
          <p:cNvCxnSpPr>
            <a:cxnSpLocks/>
          </p:cNvCxnSpPr>
          <p:nvPr/>
        </p:nvCxnSpPr>
        <p:spPr>
          <a:xfrm flipV="1">
            <a:off x="4774932" y="3430772"/>
            <a:ext cx="0" cy="1783893"/>
          </a:xfrm>
          <a:prstGeom prst="straightConnector1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직사각형 106"/>
          <p:cNvSpPr/>
          <p:nvPr/>
        </p:nvSpPr>
        <p:spPr>
          <a:xfrm>
            <a:off x="2851791" y="4958921"/>
            <a:ext cx="3896967" cy="9273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851791" y="3816880"/>
            <a:ext cx="3896967" cy="9273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L 도형 79"/>
          <p:cNvSpPr/>
          <p:nvPr/>
        </p:nvSpPr>
        <p:spPr>
          <a:xfrm>
            <a:off x="2439665" y="1463284"/>
            <a:ext cx="4540291" cy="2092741"/>
          </a:xfrm>
          <a:prstGeom prst="corner">
            <a:avLst>
              <a:gd name="adj1" fmla="val 87742"/>
              <a:gd name="adj2" fmla="val 10642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72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91915" y="1469078"/>
            <a:ext cx="1035741" cy="2251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939941" y="1043989"/>
            <a:ext cx="1738685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주소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 정보가 일치할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번과 같이 내용 표기 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이용자 메일로 임시 비밀번호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자리 발송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일치하는 정보가 없을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내용 표기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입력하지 않고 확인 버튼을 클릭한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입력해 주세요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주소를 입력하지 않고 확인 버튼을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클릭한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주소를 입력해 주세요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입력하지 않고 확인 버튼을 클릭한 경우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입력해 주세요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3234635" y="2478628"/>
            <a:ext cx="1329361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712970" y="2484794"/>
            <a:ext cx="497252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445315" y="2739813"/>
            <a:ext cx="827471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232876" y="3032791"/>
            <a:ext cx="1339715" cy="24982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71" name="직사각형 70"/>
          <p:cNvSpPr>
            <a:spLocks noChangeArrowheads="1"/>
          </p:cNvSpPr>
          <p:nvPr/>
        </p:nvSpPr>
        <p:spPr bwMode="auto">
          <a:xfrm>
            <a:off x="3234635" y="2741756"/>
            <a:ext cx="1329361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895797" y="3897053"/>
            <a:ext cx="116089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결과</a:t>
            </a:r>
          </a:p>
        </p:txBody>
      </p:sp>
      <p:cxnSp>
        <p:nvCxnSpPr>
          <p:cNvPr id="91" name="직선 연결선 90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>
            <a:spLocks noChangeArrowheads="1"/>
          </p:cNvSpPr>
          <p:nvPr/>
        </p:nvSpPr>
        <p:spPr bwMode="auto">
          <a:xfrm>
            <a:off x="2950721" y="4172442"/>
            <a:ext cx="3012380" cy="43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lIns="29250" tIns="29250" rIns="29250" bIns="2925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 시 등록하신 메일 주소로 임시 비밀번호를 발송해 드렸습니다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2901479" y="5073117"/>
            <a:ext cx="116089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결과</a:t>
            </a:r>
          </a:p>
        </p:txBody>
      </p:sp>
      <p:sp>
        <p:nvSpPr>
          <p:cNvPr id="109" name="직사각형 108"/>
          <p:cNvSpPr>
            <a:spLocks noChangeArrowheads="1"/>
          </p:cNvSpPr>
          <p:nvPr/>
        </p:nvSpPr>
        <p:spPr bwMode="auto">
          <a:xfrm>
            <a:off x="2956404" y="5334432"/>
            <a:ext cx="3006698" cy="43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lIns="29250" tIns="29250" rIns="29250" bIns="2925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정보가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다시 확인하시고 조회해 주세요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021994" y="4169131"/>
            <a:ext cx="597552" cy="434691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111" name="타원 110"/>
          <p:cNvSpPr/>
          <p:nvPr/>
        </p:nvSpPr>
        <p:spPr>
          <a:xfrm>
            <a:off x="3998971" y="390822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998971" y="508429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3399650" y="189557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0" name="직사각형 119"/>
          <p:cNvSpPr>
            <a:spLocks noChangeArrowheads="1"/>
          </p:cNvSpPr>
          <p:nvPr/>
        </p:nvSpPr>
        <p:spPr bwMode="auto">
          <a:xfrm>
            <a:off x="3238633" y="2232180"/>
            <a:ext cx="1329361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17164" y="2231210"/>
            <a:ext cx="393057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이메일</a:t>
            </a:r>
            <a:r>
              <a:rPr lang="en-US" altLang="ko-KR" dirty="0"/>
              <a:t>/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비밀번호 찾기</a:t>
            </a:r>
          </a:p>
        </p:txBody>
      </p:sp>
      <p:sp>
        <p:nvSpPr>
          <p:cNvPr id="105" name="모서리가 둥근 직사각형 112"/>
          <p:cNvSpPr/>
          <p:nvPr/>
        </p:nvSpPr>
        <p:spPr>
          <a:xfrm>
            <a:off x="6021994" y="5338491"/>
            <a:ext cx="597552" cy="434691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122" name="모서리가 둥근 직사각형 33"/>
          <p:cNvSpPr/>
          <p:nvPr/>
        </p:nvSpPr>
        <p:spPr>
          <a:xfrm>
            <a:off x="1051243" y="1299523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123" name="모서리가 둥근 직사각형 38"/>
          <p:cNvSpPr/>
          <p:nvPr/>
        </p:nvSpPr>
        <p:spPr>
          <a:xfrm>
            <a:off x="1051243" y="1008777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2160306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D2BC89-595C-44B6-811E-A50F91E2A0A3}"/>
              </a:ext>
            </a:extLst>
          </p:cNvPr>
          <p:cNvSpPr/>
          <p:nvPr/>
        </p:nvSpPr>
        <p:spPr>
          <a:xfrm>
            <a:off x="2438435" y="1469076"/>
            <a:ext cx="1050595" cy="249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찾기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490338" y="1469076"/>
            <a:ext cx="1050595" cy="24902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419339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00464" y="1042429"/>
            <a:ext cx="1739677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바로가기 메뉴</a:t>
            </a:r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빨간색 영역의 텍스트 부분에 각각 링크를 걸어 해당 페이지로 바로 이동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4568" y="642938"/>
            <a:ext cx="608547" cy="256679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메인</a:t>
            </a:r>
            <a:r>
              <a:rPr lang="en-US" altLang="ko-KR" dirty="0"/>
              <a:t>&lt;2&gt;</a:t>
            </a:r>
            <a:endParaRPr lang="ko-KR" altLang="en-US" dirty="0"/>
          </a:p>
        </p:txBody>
      </p:sp>
      <p:sp>
        <p:nvSpPr>
          <p:cNvPr id="251" name="타원 250"/>
          <p:cNvSpPr/>
          <p:nvPr/>
        </p:nvSpPr>
        <p:spPr>
          <a:xfrm>
            <a:off x="315820" y="183130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E98F47E-AB6A-4C8D-875A-A62E363B6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511396"/>
              </p:ext>
            </p:extLst>
          </p:nvPr>
        </p:nvGraphicFramePr>
        <p:xfrm>
          <a:off x="629433" y="1240431"/>
          <a:ext cx="6443161" cy="2372249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067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209">
                  <a:extLst>
                    <a:ext uri="{9D8B030D-6E8A-4147-A177-3AD203B41FA5}">
                      <a16:colId xmlns:a16="http://schemas.microsoft.com/office/drawing/2014/main" val="1696014361"/>
                    </a:ext>
                  </a:extLst>
                </a:gridCol>
              </a:tblGrid>
              <a:tr h="3247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홈페이지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영화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드라마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예능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소식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개봉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개봉예정작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최신영화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해외영화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한국영화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떠오르는 화제작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한국드라마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외국드라마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최신예능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한국예능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해외예능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소식</a:t>
                      </a: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9932892-8F06-2684-CF27-4EFE9CB5F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086174"/>
              </p:ext>
            </p:extLst>
          </p:nvPr>
        </p:nvGraphicFramePr>
        <p:xfrm>
          <a:off x="629432" y="3815592"/>
          <a:ext cx="5154528" cy="2255249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2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8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7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OTT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0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넷플릭스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디즈니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티빙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왓챠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쿠팡플레이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애플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웨이브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리뷰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공지사항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커뮤니티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자주 하는 질문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문의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이메일 찾기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비밀번호 찾기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커뮤니티 이용 정보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내가 남긴 리뷰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내가 남긴 댓글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개인정보 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개인정보 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비밀번호 변경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탈퇴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B02FA8B-75D0-D4A9-70C7-9DBA96277295}"/>
              </a:ext>
            </a:extLst>
          </p:cNvPr>
          <p:cNvSpPr/>
          <p:nvPr/>
        </p:nvSpPr>
        <p:spPr bwMode="auto">
          <a:xfrm>
            <a:off x="593979" y="1597118"/>
            <a:ext cx="6169962" cy="1099858"/>
          </a:xfrm>
          <a:prstGeom prst="round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FA69E88-FBEA-2CE5-D693-31547C02F118}"/>
              </a:ext>
            </a:extLst>
          </p:cNvPr>
          <p:cNvSpPr/>
          <p:nvPr/>
        </p:nvSpPr>
        <p:spPr bwMode="auto">
          <a:xfrm>
            <a:off x="606215" y="4165888"/>
            <a:ext cx="5290951" cy="1546136"/>
          </a:xfrm>
          <a:prstGeom prst="round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</p:spTree>
    <p:extLst>
      <p:ext uri="{BB962C8B-B14F-4D97-AF65-F5344CB8AC3E}">
        <p14:creationId xmlns:p14="http://schemas.microsoft.com/office/powerpoint/2010/main" val="248639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[1~4]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배너 링크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(blank)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www.gmarket.co.kr/xxxx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www.11st.co.kr/xxxx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www.auction.co.kr/xxxx 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www.pc.shopping2.naver.com/xxx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사이트 소개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사이트 소개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개인정보처리방침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 페이지로 이동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판매자 등록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팝업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): Alert 10-1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판매자 등록 본인 인증 화면으로 이동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프로세스 참조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[10]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(blank)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아래 링크에서 링크 방법 참조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www.ftc.go.kr/info/bizinfo</a:t>
            </a: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/popType01.jsp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[1,2,3,4]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 사이트 로고로 배너 제작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주변 메뉴와 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폰트 크기로 구분될 수 있도록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디자인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92492"/>
              </p:ext>
            </p:extLst>
          </p:nvPr>
        </p:nvGraphicFramePr>
        <p:xfrm>
          <a:off x="1021958" y="2540575"/>
          <a:ext cx="6132649" cy="26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 소개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이용약관 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개인정보처리방침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374" y="2992823"/>
            <a:ext cx="1003548" cy="317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6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MONOTT</a:t>
            </a:r>
            <a:endParaRPr lang="ko-KR" altLang="en-US" sz="146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25366" y="2929889"/>
            <a:ext cx="1793608" cy="44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상호명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MONOTT</a:t>
            </a: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사업자등록번호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000-00-0000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53519" y="1481714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페이스북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97321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인스타그램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145134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유튜브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85207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트위터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24098" y="3390540"/>
            <a:ext cx="936000" cy="1755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920750" y="3812600"/>
            <a:ext cx="4028928" cy="81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(00000)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서울시 강남구 ○○○○○ ○○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TEL: 070-000-0000   | FAX: (02)000-0000   | Email: : lala@lalamarket.co.kr</a:t>
            </a:r>
          </a:p>
          <a:p>
            <a:pPr>
              <a:lnSpc>
                <a:spcPct val="150000"/>
              </a:lnSpc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Copyright 2017 MONOTT Corp. All Rights Reserved.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704346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239780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95961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309238" y="157773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911708" y="241812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69298" y="24075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287093" y="24075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051847" y="24136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384077" y="476035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67942" y="2929890"/>
            <a:ext cx="2491293" cy="63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대표자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멀티캠퍼스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통신판매업 신고번호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0000-</a:t>
            </a:r>
            <a:r>
              <a:rPr lang="ko-KR" altLang="en-US" sz="813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서울강남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-0000</a:t>
            </a: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개인정보관리책임자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grpSp>
        <p:nvGrpSpPr>
          <p:cNvPr id="4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607379" y="4760355"/>
            <a:ext cx="1960563" cy="1019895"/>
            <a:chOff x="595686" y="1261242"/>
            <a:chExt cx="3222246" cy="1354416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6" y="1517767"/>
              <a:ext cx="3222246" cy="10753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72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1583687" y="1665410"/>
              <a:ext cx="1983377" cy="4639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72" noProof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로그인 후 이용할 수 있습니다</a:t>
              </a:r>
              <a:r>
                <a:rPr lang="en-US" altLang="ko-KR" sz="772" noProof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</a:t>
              </a:r>
              <a:endParaRPr lang="en-US" sz="772" noProof="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10-1</a:t>
              </a:r>
            </a:p>
          </p:txBody>
        </p:sp>
        <p:sp>
          <p:nvSpPr>
            <p:cNvPr id="5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72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53" name="Icons"/>
            <p:cNvGrpSpPr/>
            <p:nvPr/>
          </p:nvGrpSpPr>
          <p:grpSpPr>
            <a:xfrm>
              <a:off x="833178" y="1701980"/>
              <a:ext cx="610530" cy="428227"/>
              <a:chOff x="833178" y="1701980"/>
              <a:chExt cx="610530" cy="428227"/>
            </a:xfrm>
          </p:grpSpPr>
          <p:sp>
            <p:nvSpPr>
              <p:cNvPr id="58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3457" y="1702838"/>
                <a:ext cx="529975" cy="426513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4" name="Buttons"/>
            <p:cNvGrpSpPr/>
            <p:nvPr/>
          </p:nvGrpSpPr>
          <p:grpSpPr>
            <a:xfrm>
              <a:off x="773764" y="2204637"/>
              <a:ext cx="2904926" cy="411021"/>
              <a:chOff x="773764" y="2204637"/>
              <a:chExt cx="2904926" cy="411021"/>
            </a:xfrm>
          </p:grpSpPr>
          <p:sp>
            <p:nvSpPr>
              <p:cNvPr id="55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793303" y="2204637"/>
                <a:ext cx="885387" cy="25937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72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772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Cancel</a:t>
                </a:r>
              </a:p>
            </p:txBody>
          </p:sp>
          <p:sp>
            <p:nvSpPr>
              <p:cNvPr id="5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72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63120142-8FEC-62EB-8302-A055CF89E6A9}"/>
              </a:ext>
            </a:extLst>
          </p:cNvPr>
          <p:cNvSpPr/>
          <p:nvPr/>
        </p:nvSpPr>
        <p:spPr>
          <a:xfrm>
            <a:off x="2789919" y="339054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10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789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 가입, 로그인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45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algn="ctr">
          <a:solidFill>
            <a:schemeClr val="bg1">
              <a:lumMod val="75000"/>
            </a:schemeClr>
          </a:solidFill>
          <a:round/>
          <a:headEnd/>
          <a:tailEnd/>
        </a:ln>
      </a:spPr>
      <a:bodyPr wrap="none" lIns="36000" tIns="36000" rIns="36000" bIns="36000" anchor="ctr"/>
      <a:lstStyle>
        <a:defPPr algn="ctr">
          <a:defRPr sz="10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7301</Words>
  <Application>Microsoft Office PowerPoint</Application>
  <PresentationFormat>A4 용지(210x297mm)</PresentationFormat>
  <Paragraphs>2239</Paragraphs>
  <Slides>60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6" baseType="lpstr">
      <vt:lpstr>맑은 고딕</vt:lpstr>
      <vt:lpstr>맑은 고딕</vt:lpstr>
      <vt:lpstr>타이포_씨고딕 140</vt:lpstr>
      <vt:lpstr>Arial</vt:lpstr>
      <vt:lpstr>Wingdings</vt:lpstr>
      <vt:lpstr>Office 테마</vt:lpstr>
      <vt:lpstr>MONOTT(Movie and OTT)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임 수</cp:lastModifiedBy>
  <cp:revision>319</cp:revision>
  <cp:lastPrinted>2017-02-07T10:07:29Z</cp:lastPrinted>
  <dcterms:created xsi:type="dcterms:W3CDTF">2016-01-03T07:52:51Z</dcterms:created>
  <dcterms:modified xsi:type="dcterms:W3CDTF">2022-08-04T05:03:08Z</dcterms:modified>
</cp:coreProperties>
</file>