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31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2dc5aa196bceead" providerId="LiveId" clId="{4CB39E55-84CF-47B6-A8D6-BC72E7B78E3B}"/>
    <pc:docChg chg="undo custSel modSld sldOrd">
      <pc:chgData name="" userId="12dc5aa196bceead" providerId="LiveId" clId="{4CB39E55-84CF-47B6-A8D6-BC72E7B78E3B}" dt="2022-08-02T07:10:36.391" v="375" actId="1076"/>
      <pc:docMkLst>
        <pc:docMk/>
      </pc:docMkLst>
      <pc:sldChg chg="addSp modSp">
        <pc:chgData name="" userId="12dc5aa196bceead" providerId="LiveId" clId="{4CB39E55-84CF-47B6-A8D6-BC72E7B78E3B}" dt="2022-08-02T07:10:36.391" v="375" actId="1076"/>
        <pc:sldMkLst>
          <pc:docMk/>
          <pc:sldMk cId="2021703867" sldId="256"/>
        </pc:sldMkLst>
        <pc:spChg chg="mod">
          <ac:chgData name="" userId="12dc5aa196bceead" providerId="LiveId" clId="{4CB39E55-84CF-47B6-A8D6-BC72E7B78E3B}" dt="2022-08-02T06:25:24.867" v="0" actId="1076"/>
          <ac:spMkLst>
            <pc:docMk/>
            <pc:sldMk cId="2021703867" sldId="256"/>
            <ac:spMk id="9" creationId="{0D94DF46-4970-4E22-8DD7-C3168B16709A}"/>
          </ac:spMkLst>
        </pc:spChg>
        <pc:spChg chg="mod">
          <ac:chgData name="" userId="12dc5aa196bceead" providerId="LiveId" clId="{4CB39E55-84CF-47B6-A8D6-BC72E7B78E3B}" dt="2022-08-02T07:10:34.700" v="374" actId="1076"/>
          <ac:spMkLst>
            <pc:docMk/>
            <pc:sldMk cId="2021703867" sldId="256"/>
            <ac:spMk id="11" creationId="{500A1316-5637-490F-89A7-2498AE6B559F}"/>
          </ac:spMkLst>
        </pc:spChg>
        <pc:spChg chg="add mod">
          <ac:chgData name="" userId="12dc5aa196bceead" providerId="LiveId" clId="{4CB39E55-84CF-47B6-A8D6-BC72E7B78E3B}" dt="2022-08-02T07:10:36.391" v="375" actId="1076"/>
          <ac:spMkLst>
            <pc:docMk/>
            <pc:sldMk cId="2021703867" sldId="256"/>
            <ac:spMk id="42" creationId="{53DCD120-621A-481E-90B0-E9AE3C31D930}"/>
          </ac:spMkLst>
        </pc:spChg>
      </pc:sldChg>
      <pc:sldChg chg="addSp delSp modSp">
        <pc:chgData name="" userId="12dc5aa196bceead" providerId="LiveId" clId="{4CB39E55-84CF-47B6-A8D6-BC72E7B78E3B}" dt="2022-08-02T07:10:13.120" v="372" actId="1076"/>
        <pc:sldMkLst>
          <pc:docMk/>
          <pc:sldMk cId="17459053" sldId="257"/>
        </pc:sldMkLst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2" creationId="{14B0ACD5-6159-4847-81FB-B7CF8FF91CDE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3" creationId="{70705617-5367-43E1-804B-1790D137A1D8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4" creationId="{B5160218-3715-46E5-B4E8-4F3FAC145FC3}"/>
          </ac:spMkLst>
        </pc:spChg>
        <pc:spChg chg="add mod">
          <ac:chgData name="" userId="12dc5aa196bceead" providerId="LiveId" clId="{4CB39E55-84CF-47B6-A8D6-BC72E7B78E3B}" dt="2022-08-02T06:36:25.312" v="201" actId="1076"/>
          <ac:spMkLst>
            <pc:docMk/>
            <pc:sldMk cId="17459053" sldId="257"/>
            <ac:spMk id="5" creationId="{F35C3A8E-5FD3-419C-A49C-9CAE4522DBE3}"/>
          </ac:spMkLst>
        </pc:spChg>
        <pc:spChg chg="mod">
          <ac:chgData name="" userId="12dc5aa196bceead" providerId="LiveId" clId="{4CB39E55-84CF-47B6-A8D6-BC72E7B78E3B}" dt="2022-08-02T07:10:10.946" v="371" actId="1076"/>
          <ac:spMkLst>
            <pc:docMk/>
            <pc:sldMk cId="17459053" sldId="257"/>
            <ac:spMk id="20" creationId="{92214A87-630C-40EC-A0A1-81F7E9B911C3}"/>
          </ac:spMkLst>
        </pc:spChg>
        <pc:spChg chg="del">
          <ac:chgData name="" userId="12dc5aa196bceead" providerId="LiveId" clId="{4CB39E55-84CF-47B6-A8D6-BC72E7B78E3B}" dt="2022-08-02T06:35:24.455" v="154" actId="478"/>
          <ac:spMkLst>
            <pc:docMk/>
            <pc:sldMk cId="17459053" sldId="257"/>
            <ac:spMk id="24" creationId="{53EFB823-9E24-4458-9734-42EF6BD6CC53}"/>
          </ac:spMkLst>
        </pc:spChg>
        <pc:spChg chg="del">
          <ac:chgData name="" userId="12dc5aa196bceead" providerId="LiveId" clId="{4CB39E55-84CF-47B6-A8D6-BC72E7B78E3B}" dt="2022-08-02T06:35:28.351" v="155" actId="478"/>
          <ac:spMkLst>
            <pc:docMk/>
            <pc:sldMk cId="17459053" sldId="257"/>
            <ac:spMk id="25" creationId="{F8209C1A-C791-45F4-A91F-C794F681902D}"/>
          </ac:spMkLst>
        </pc:spChg>
        <pc:spChg chg="add del mod">
          <ac:chgData name="" userId="12dc5aa196bceead" providerId="LiveId" clId="{4CB39E55-84CF-47B6-A8D6-BC72E7B78E3B}" dt="2022-08-02T06:29:24.338" v="88" actId="478"/>
          <ac:spMkLst>
            <pc:docMk/>
            <pc:sldMk cId="17459053" sldId="257"/>
            <ac:spMk id="27" creationId="{89FAB456-0531-4AFB-8989-CB0775B37F5A}"/>
          </ac:spMkLst>
        </pc:spChg>
        <pc:spChg chg="add del mod">
          <ac:chgData name="" userId="12dc5aa196bceead" providerId="LiveId" clId="{4CB39E55-84CF-47B6-A8D6-BC72E7B78E3B}" dt="2022-08-02T06:29:24.338" v="88" actId="478"/>
          <ac:spMkLst>
            <pc:docMk/>
            <pc:sldMk cId="17459053" sldId="257"/>
            <ac:spMk id="28" creationId="{B621E603-A3CB-468B-AC2D-864D2C05CEB9}"/>
          </ac:spMkLst>
        </pc:spChg>
        <pc:spChg chg="add del mod">
          <ac:chgData name="" userId="12dc5aa196bceead" providerId="LiveId" clId="{4CB39E55-84CF-47B6-A8D6-BC72E7B78E3B}" dt="2022-08-02T06:27:51.294" v="57" actId="478"/>
          <ac:spMkLst>
            <pc:docMk/>
            <pc:sldMk cId="17459053" sldId="257"/>
            <ac:spMk id="29" creationId="{5B21BF67-18EA-47EB-936B-BC5A4D491A54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30" creationId="{6553B442-303D-408C-8777-9E8B7D94D584}"/>
          </ac:spMkLst>
        </pc:spChg>
        <pc:spChg chg="add del">
          <ac:chgData name="" userId="12dc5aa196bceead" providerId="LiveId" clId="{4CB39E55-84CF-47B6-A8D6-BC72E7B78E3B}" dt="2022-08-02T06:29:32.091" v="90"/>
          <ac:spMkLst>
            <pc:docMk/>
            <pc:sldMk cId="17459053" sldId="257"/>
            <ac:spMk id="31" creationId="{3FCBD569-4D5E-42C0-9720-C8AEB4654412}"/>
          </ac:spMkLst>
        </pc:spChg>
        <pc:spChg chg="add del">
          <ac:chgData name="" userId="12dc5aa196bceead" providerId="LiveId" clId="{4CB39E55-84CF-47B6-A8D6-BC72E7B78E3B}" dt="2022-08-02T06:29:32.091" v="90"/>
          <ac:spMkLst>
            <pc:docMk/>
            <pc:sldMk cId="17459053" sldId="257"/>
            <ac:spMk id="33" creationId="{CA7E6ED4-400C-4040-B6F0-1D2C11C1862D}"/>
          </ac:spMkLst>
        </pc:spChg>
        <pc:spChg chg="add del">
          <ac:chgData name="" userId="12dc5aa196bceead" providerId="LiveId" clId="{4CB39E55-84CF-47B6-A8D6-BC72E7B78E3B}" dt="2022-08-02T06:29:32.091" v="90"/>
          <ac:spMkLst>
            <pc:docMk/>
            <pc:sldMk cId="17459053" sldId="257"/>
            <ac:spMk id="34" creationId="{0A0E755B-F5F5-487B-B638-F215842FBF71}"/>
          </ac:spMkLst>
        </pc:spChg>
        <pc:spChg chg="add del">
          <ac:chgData name="" userId="12dc5aa196bceead" providerId="LiveId" clId="{4CB39E55-84CF-47B6-A8D6-BC72E7B78E3B}" dt="2022-08-02T06:29:32.091" v="90"/>
          <ac:spMkLst>
            <pc:docMk/>
            <pc:sldMk cId="17459053" sldId="257"/>
            <ac:spMk id="35" creationId="{1A0BCAEE-BC97-4605-918C-81B7CCD4461E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36" creationId="{95A4C62E-2F34-43C9-A4AF-7E02C7936DE3}"/>
          </ac:spMkLst>
        </pc:spChg>
        <pc:spChg chg="add del mod">
          <ac:chgData name="" userId="12dc5aa196bceead" providerId="LiveId" clId="{4CB39E55-84CF-47B6-A8D6-BC72E7B78E3B}" dt="2022-08-02T06:35:56.115" v="183"/>
          <ac:spMkLst>
            <pc:docMk/>
            <pc:sldMk cId="17459053" sldId="257"/>
            <ac:spMk id="38" creationId="{07A6D1B7-3120-4264-8B12-CBA7483305B0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39" creationId="{47E9A729-91AC-4A8C-A8BE-02AE9252F5DC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40" creationId="{06C83A13-7332-4311-9403-98A22F61C130}"/>
          </ac:spMkLst>
        </pc:spChg>
        <pc:spChg chg="add mod">
          <ac:chgData name="" userId="12dc5aa196bceead" providerId="LiveId" clId="{4CB39E55-84CF-47B6-A8D6-BC72E7B78E3B}" dt="2022-08-02T06:35:47.473" v="179" actId="1035"/>
          <ac:spMkLst>
            <pc:docMk/>
            <pc:sldMk cId="17459053" sldId="257"/>
            <ac:spMk id="41" creationId="{CEDD4D79-B51E-4907-911E-2B4F19772D48}"/>
          </ac:spMkLst>
        </pc:spChg>
        <pc:spChg chg="add mod">
          <ac:chgData name="" userId="12dc5aa196bceead" providerId="LiveId" clId="{4CB39E55-84CF-47B6-A8D6-BC72E7B78E3B}" dt="2022-08-02T06:35:47.473" v="179" actId="1035"/>
          <ac:spMkLst>
            <pc:docMk/>
            <pc:sldMk cId="17459053" sldId="257"/>
            <ac:spMk id="43" creationId="{AB3D8043-F882-4C87-BD20-3286B90A690B}"/>
          </ac:spMkLst>
        </pc:spChg>
        <pc:spChg chg="add mod">
          <ac:chgData name="" userId="12dc5aa196bceead" providerId="LiveId" clId="{4CB39E55-84CF-47B6-A8D6-BC72E7B78E3B}" dt="2022-08-02T06:35:47.473" v="179" actId="1035"/>
          <ac:spMkLst>
            <pc:docMk/>
            <pc:sldMk cId="17459053" sldId="257"/>
            <ac:spMk id="44" creationId="{63198F4A-F29E-4D09-B970-69F36952E182}"/>
          </ac:spMkLst>
        </pc:spChg>
        <pc:spChg chg="add mod">
          <ac:chgData name="" userId="12dc5aa196bceead" providerId="LiveId" clId="{4CB39E55-84CF-47B6-A8D6-BC72E7B78E3B}" dt="2022-08-02T06:35:47.473" v="179" actId="1035"/>
          <ac:spMkLst>
            <pc:docMk/>
            <pc:sldMk cId="17459053" sldId="257"/>
            <ac:spMk id="45" creationId="{CFBB5FB8-EE70-4228-8174-C78A6A582EF3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46" creationId="{10A97D86-5B07-43DD-A12E-E3A1513C1406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48" creationId="{B1E1A881-8CEE-4A8B-BDD4-6F8AC56194FE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49" creationId="{452D0670-A768-4310-869B-89597225C02C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50" creationId="{33187B2C-AD82-4EEA-823C-6E89C6A74C02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51" creationId="{D30C593B-1B09-4A0E-B6D9-4A42C33658AB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53" creationId="{B69D057F-2390-4230-A53F-D3014FE6BAA4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54" creationId="{91F51F7D-2A3D-4CED-8C81-6E49BC901266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55" creationId="{E7E471E3-C6BF-4D35-A7C7-48807EC4D197}"/>
          </ac:spMkLst>
        </pc:spChg>
        <pc:spChg chg="add mod">
          <ac:chgData name="" userId="12dc5aa196bceead" providerId="LiveId" clId="{4CB39E55-84CF-47B6-A8D6-BC72E7B78E3B}" dt="2022-08-02T06:35:47.473" v="179" actId="1035"/>
          <ac:spMkLst>
            <pc:docMk/>
            <pc:sldMk cId="17459053" sldId="257"/>
            <ac:spMk id="56" creationId="{B8995C22-A3E7-41E9-9EB4-ADE50D42A825}"/>
          </ac:spMkLst>
        </pc:spChg>
        <pc:spChg chg="add mod">
          <ac:chgData name="" userId="12dc5aa196bceead" providerId="LiveId" clId="{4CB39E55-84CF-47B6-A8D6-BC72E7B78E3B}" dt="2022-08-02T06:35:47.473" v="179" actId="1035"/>
          <ac:spMkLst>
            <pc:docMk/>
            <pc:sldMk cId="17459053" sldId="257"/>
            <ac:spMk id="58" creationId="{F4B809ED-6825-4EAE-969A-923ADA1A78D3}"/>
          </ac:spMkLst>
        </pc:spChg>
        <pc:spChg chg="add mod">
          <ac:chgData name="" userId="12dc5aa196bceead" providerId="LiveId" clId="{4CB39E55-84CF-47B6-A8D6-BC72E7B78E3B}" dt="2022-08-02T06:35:47.473" v="179" actId="1035"/>
          <ac:spMkLst>
            <pc:docMk/>
            <pc:sldMk cId="17459053" sldId="257"/>
            <ac:spMk id="59" creationId="{11FDDF73-6780-4A39-889B-FBDA1280B895}"/>
          </ac:spMkLst>
        </pc:spChg>
        <pc:spChg chg="add mod">
          <ac:chgData name="" userId="12dc5aa196bceead" providerId="LiveId" clId="{4CB39E55-84CF-47B6-A8D6-BC72E7B78E3B}" dt="2022-08-02T06:35:47.473" v="179" actId="1035"/>
          <ac:spMkLst>
            <pc:docMk/>
            <pc:sldMk cId="17459053" sldId="257"/>
            <ac:spMk id="60" creationId="{16DDFAE2-A7A9-4C80-9413-E4E4992CD8E0}"/>
          </ac:spMkLst>
        </pc:spChg>
        <pc:spChg chg="add mod">
          <ac:chgData name="" userId="12dc5aa196bceead" providerId="LiveId" clId="{4CB39E55-84CF-47B6-A8D6-BC72E7B78E3B}" dt="2022-08-02T06:35:33.442" v="176" actId="1035"/>
          <ac:spMkLst>
            <pc:docMk/>
            <pc:sldMk cId="17459053" sldId="257"/>
            <ac:spMk id="63" creationId="{B5BAD604-8F2A-4F7E-8D85-955CFA6A43F4}"/>
          </ac:spMkLst>
        </pc:spChg>
        <pc:spChg chg="add mod">
          <ac:chgData name="" userId="12dc5aa196bceead" providerId="LiveId" clId="{4CB39E55-84CF-47B6-A8D6-BC72E7B78E3B}" dt="2022-08-02T06:36:22.464" v="200" actId="1076"/>
          <ac:spMkLst>
            <pc:docMk/>
            <pc:sldMk cId="17459053" sldId="257"/>
            <ac:spMk id="64" creationId="{6149074D-266F-40DB-80DE-3D399C93238C}"/>
          </ac:spMkLst>
        </pc:spChg>
        <pc:spChg chg="add mod">
          <ac:chgData name="" userId="12dc5aa196bceead" providerId="LiveId" clId="{4CB39E55-84CF-47B6-A8D6-BC72E7B78E3B}" dt="2022-08-02T07:10:13.120" v="372" actId="1076"/>
          <ac:spMkLst>
            <pc:docMk/>
            <pc:sldMk cId="17459053" sldId="257"/>
            <ac:spMk id="65" creationId="{7EB86D64-CBD1-42A9-B7A9-07E7B0D3E277}"/>
          </ac:spMkLst>
        </pc:spChg>
        <pc:picChg chg="add mod">
          <ac:chgData name="" userId="12dc5aa196bceead" providerId="LiveId" clId="{4CB39E55-84CF-47B6-A8D6-BC72E7B78E3B}" dt="2022-08-02T06:40:33.999" v="344" actId="1076"/>
          <ac:picMkLst>
            <pc:docMk/>
            <pc:sldMk cId="17459053" sldId="257"/>
            <ac:picMk id="7" creationId="{8387F119-84D4-4655-81DF-C185D347946B}"/>
          </ac:picMkLst>
        </pc:picChg>
        <pc:picChg chg="add mod">
          <ac:chgData name="" userId="12dc5aa196bceead" providerId="LiveId" clId="{4CB39E55-84CF-47B6-A8D6-BC72E7B78E3B}" dt="2022-08-02T06:41:15.020" v="346" actId="1076"/>
          <ac:picMkLst>
            <pc:docMk/>
            <pc:sldMk cId="17459053" sldId="257"/>
            <ac:picMk id="9" creationId="{8F6F6C11-A36A-4F9E-A2C2-DC87772B00C1}"/>
          </ac:picMkLst>
        </pc:picChg>
        <pc:picChg chg="add mod ord">
          <ac:chgData name="" userId="12dc5aa196bceead" providerId="LiveId" clId="{4CB39E55-84CF-47B6-A8D6-BC72E7B78E3B}" dt="2022-08-02T06:35:33.442" v="176" actId="1035"/>
          <ac:picMkLst>
            <pc:docMk/>
            <pc:sldMk cId="17459053" sldId="257"/>
            <ac:picMk id="26" creationId="{D8E6D035-D2D2-4823-AB57-6A2B6DADBD15}"/>
          </ac:picMkLst>
        </pc:picChg>
        <pc:picChg chg="add del">
          <ac:chgData name="" userId="12dc5aa196bceead" providerId="LiveId" clId="{4CB39E55-84CF-47B6-A8D6-BC72E7B78E3B}" dt="2022-08-02T06:29:32.091" v="90"/>
          <ac:picMkLst>
            <pc:docMk/>
            <pc:sldMk cId="17459053" sldId="257"/>
            <ac:picMk id="32" creationId="{6254716E-7D21-4E2E-A9E3-110D9AD2F402}"/>
          </ac:picMkLst>
        </pc:picChg>
        <pc:picChg chg="add del mod">
          <ac:chgData name="" userId="12dc5aa196bceead" providerId="LiveId" clId="{4CB39E55-84CF-47B6-A8D6-BC72E7B78E3B}" dt="2022-08-02T06:30:39.073" v="109" actId="478"/>
          <ac:picMkLst>
            <pc:docMk/>
            <pc:sldMk cId="17459053" sldId="257"/>
            <ac:picMk id="37" creationId="{72E23232-5071-47D7-9091-17CA1F4C5702}"/>
          </ac:picMkLst>
        </pc:picChg>
        <pc:picChg chg="add del mod">
          <ac:chgData name="" userId="12dc5aa196bceead" providerId="LiveId" clId="{4CB39E55-84CF-47B6-A8D6-BC72E7B78E3B}" dt="2022-08-02T06:32:33.739" v="135" actId="478"/>
          <ac:picMkLst>
            <pc:docMk/>
            <pc:sldMk cId="17459053" sldId="257"/>
            <ac:picMk id="42" creationId="{17F7D259-E671-454E-9FAB-B52DAEE00361}"/>
          </ac:picMkLst>
        </pc:picChg>
        <pc:picChg chg="add del mod">
          <ac:chgData name="" userId="12dc5aa196bceead" providerId="LiveId" clId="{4CB39E55-84CF-47B6-A8D6-BC72E7B78E3B}" dt="2022-08-02T06:30:09.229" v="101" actId="478"/>
          <ac:picMkLst>
            <pc:docMk/>
            <pc:sldMk cId="17459053" sldId="257"/>
            <ac:picMk id="47" creationId="{4E6BFB5A-48AC-4DFE-A625-D614A22D3D74}"/>
          </ac:picMkLst>
        </pc:picChg>
        <pc:picChg chg="add del mod">
          <ac:chgData name="" userId="12dc5aa196bceead" providerId="LiveId" clId="{4CB39E55-84CF-47B6-A8D6-BC72E7B78E3B}" dt="2022-08-02T06:31:51.448" v="124" actId="478"/>
          <ac:picMkLst>
            <pc:docMk/>
            <pc:sldMk cId="17459053" sldId="257"/>
            <ac:picMk id="52" creationId="{709E4C03-A4E7-4415-8B18-86E22FC3F7BE}"/>
          </ac:picMkLst>
        </pc:picChg>
        <pc:picChg chg="add del mod">
          <ac:chgData name="" userId="12dc5aa196bceead" providerId="LiveId" clId="{4CB39E55-84CF-47B6-A8D6-BC72E7B78E3B}" dt="2022-08-02T06:33:52.617" v="140" actId="478"/>
          <ac:picMkLst>
            <pc:docMk/>
            <pc:sldMk cId="17459053" sldId="257"/>
            <ac:picMk id="57" creationId="{C353EE35-9FD6-4DEA-9112-1A4AEABC19E1}"/>
          </ac:picMkLst>
        </pc:picChg>
        <pc:picChg chg="add mod">
          <ac:chgData name="" userId="12dc5aa196bceead" providerId="LiveId" clId="{4CB39E55-84CF-47B6-A8D6-BC72E7B78E3B}" dt="2022-08-02T06:35:33.442" v="176" actId="1035"/>
          <ac:picMkLst>
            <pc:docMk/>
            <pc:sldMk cId="17459053" sldId="257"/>
            <ac:picMk id="61" creationId="{ACA32E38-87D0-4931-A012-20679BF1F645}"/>
          </ac:picMkLst>
        </pc:picChg>
        <pc:picChg chg="add mod">
          <ac:chgData name="" userId="12dc5aa196bceead" providerId="LiveId" clId="{4CB39E55-84CF-47B6-A8D6-BC72E7B78E3B}" dt="2022-08-02T06:35:33.442" v="176" actId="1035"/>
          <ac:picMkLst>
            <pc:docMk/>
            <pc:sldMk cId="17459053" sldId="257"/>
            <ac:picMk id="62" creationId="{0D910715-6F54-4DB8-BD26-63B62876811C}"/>
          </ac:picMkLst>
        </pc:picChg>
        <pc:picChg chg="add mod">
          <ac:chgData name="" userId="12dc5aa196bceead" providerId="LiveId" clId="{4CB39E55-84CF-47B6-A8D6-BC72E7B78E3B}" dt="2022-08-02T06:35:33.442" v="176" actId="1035"/>
          <ac:picMkLst>
            <pc:docMk/>
            <pc:sldMk cId="17459053" sldId="257"/>
            <ac:picMk id="1026" creationId="{1D8882D9-C010-4E27-983C-72FC1CF07E44}"/>
          </ac:picMkLst>
        </pc:picChg>
        <pc:picChg chg="add mod">
          <ac:chgData name="" userId="12dc5aa196bceead" providerId="LiveId" clId="{4CB39E55-84CF-47B6-A8D6-BC72E7B78E3B}" dt="2022-08-02T06:35:47.473" v="179" actId="1035"/>
          <ac:picMkLst>
            <pc:docMk/>
            <pc:sldMk cId="17459053" sldId="257"/>
            <ac:picMk id="1028" creationId="{DB49EF70-6E50-413B-B6B8-0CCB7407AB4B}"/>
          </ac:picMkLst>
        </pc:picChg>
        <pc:picChg chg="add mod">
          <ac:chgData name="" userId="12dc5aa196bceead" providerId="LiveId" clId="{4CB39E55-84CF-47B6-A8D6-BC72E7B78E3B}" dt="2022-08-02T06:35:47.473" v="179" actId="1035"/>
          <ac:picMkLst>
            <pc:docMk/>
            <pc:sldMk cId="17459053" sldId="257"/>
            <ac:picMk id="1030" creationId="{A5D31C17-E483-4D33-BC6A-47618950C226}"/>
          </ac:picMkLst>
        </pc:picChg>
      </pc:sldChg>
      <pc:sldChg chg="addSp delSp modSp">
        <pc:chgData name="" userId="12dc5aa196bceead" providerId="LiveId" clId="{4CB39E55-84CF-47B6-A8D6-BC72E7B78E3B}" dt="2022-08-02T07:10:18.346" v="373" actId="1076"/>
        <pc:sldMkLst>
          <pc:docMk/>
          <pc:sldMk cId="2790553849" sldId="258"/>
        </pc:sldMkLst>
        <pc:spChg chg="mod">
          <ac:chgData name="" userId="12dc5aa196bceead" providerId="LiveId" clId="{4CB39E55-84CF-47B6-A8D6-BC72E7B78E3B}" dt="2022-08-02T07:09:31.643" v="348" actId="1076"/>
          <ac:spMkLst>
            <pc:docMk/>
            <pc:sldMk cId="2790553849" sldId="258"/>
            <ac:spMk id="11" creationId="{523A747C-C418-4C13-BA86-BEC3F4947BFD}"/>
          </ac:spMkLst>
        </pc:spChg>
        <pc:spChg chg="add del">
          <ac:chgData name="" userId="12dc5aa196bceead" providerId="LiveId" clId="{4CB39E55-84CF-47B6-A8D6-BC72E7B78E3B}" dt="2022-08-02T06:25:49.202" v="6" actId="478"/>
          <ac:spMkLst>
            <pc:docMk/>
            <pc:sldMk cId="2790553849" sldId="258"/>
            <ac:spMk id="31" creationId="{000B1210-C132-4A5D-BD32-ACD671CA3369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32" creationId="{7595FB15-AB52-45CA-8C8B-49E0F6F87E3E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33" creationId="{780FB248-AB8F-4483-B938-BD403A9573D5}"/>
          </ac:spMkLst>
        </pc:spChg>
        <pc:spChg chg="add del">
          <ac:chgData name="" userId="12dc5aa196bceead" providerId="LiveId" clId="{4CB39E55-84CF-47B6-A8D6-BC72E7B78E3B}" dt="2022-08-02T06:25:49.202" v="6" actId="478"/>
          <ac:spMkLst>
            <pc:docMk/>
            <pc:sldMk cId="2790553849" sldId="258"/>
            <ac:spMk id="34" creationId="{23F5BC6A-9B75-4012-A849-CA8826BCE880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35" creationId="{5C7D4114-872F-4D35-A3B1-11E73FCC2B25}"/>
          </ac:spMkLst>
        </pc:spChg>
        <pc:spChg chg="add del mod">
          <ac:chgData name="" userId="12dc5aa196bceead" providerId="LiveId" clId="{4CB39E55-84CF-47B6-A8D6-BC72E7B78E3B}" dt="2022-08-02T06:25:49.202" v="6" actId="478"/>
          <ac:spMkLst>
            <pc:docMk/>
            <pc:sldMk cId="2790553849" sldId="258"/>
            <ac:spMk id="36" creationId="{83176D2B-A24B-4736-8F29-C7B9CB9C46B4}"/>
          </ac:spMkLst>
        </pc:spChg>
        <pc:spChg chg="add del">
          <ac:chgData name="" userId="12dc5aa196bceead" providerId="LiveId" clId="{4CB39E55-84CF-47B6-A8D6-BC72E7B78E3B}" dt="2022-08-02T06:25:49.202" v="6" actId="478"/>
          <ac:spMkLst>
            <pc:docMk/>
            <pc:sldMk cId="2790553849" sldId="258"/>
            <ac:spMk id="37" creationId="{B5CA3710-4962-434E-80A3-77415AE6AD75}"/>
          </ac:spMkLst>
        </pc:spChg>
        <pc:spChg chg="add del">
          <ac:chgData name="" userId="12dc5aa196bceead" providerId="LiveId" clId="{4CB39E55-84CF-47B6-A8D6-BC72E7B78E3B}" dt="2022-08-02T06:25:49.202" v="6" actId="478"/>
          <ac:spMkLst>
            <pc:docMk/>
            <pc:sldMk cId="2790553849" sldId="258"/>
            <ac:spMk id="38" creationId="{B5738FE1-9D37-4CD2-A289-81509E36E816}"/>
          </ac:spMkLst>
        </pc:spChg>
        <pc:spChg chg="add del">
          <ac:chgData name="" userId="12dc5aa196bceead" providerId="LiveId" clId="{4CB39E55-84CF-47B6-A8D6-BC72E7B78E3B}" dt="2022-08-02T06:25:49.202" v="6" actId="478"/>
          <ac:spMkLst>
            <pc:docMk/>
            <pc:sldMk cId="2790553849" sldId="258"/>
            <ac:spMk id="39" creationId="{927F546D-4A5B-41F4-881F-4C72C4BE4DB4}"/>
          </ac:spMkLst>
        </pc:spChg>
        <pc:spChg chg="add del">
          <ac:chgData name="" userId="12dc5aa196bceead" providerId="LiveId" clId="{4CB39E55-84CF-47B6-A8D6-BC72E7B78E3B}" dt="2022-08-02T06:25:49.202" v="6" actId="478"/>
          <ac:spMkLst>
            <pc:docMk/>
            <pc:sldMk cId="2790553849" sldId="258"/>
            <ac:spMk id="40" creationId="{ECAB0F5D-243F-4CEE-ACC4-970E1299D540}"/>
          </ac:spMkLst>
        </pc:spChg>
        <pc:spChg chg="add del">
          <ac:chgData name="" userId="12dc5aa196bceead" providerId="LiveId" clId="{4CB39E55-84CF-47B6-A8D6-BC72E7B78E3B}" dt="2022-08-02T06:25:49.202" v="6" actId="478"/>
          <ac:spMkLst>
            <pc:docMk/>
            <pc:sldMk cId="2790553849" sldId="258"/>
            <ac:spMk id="41" creationId="{4443C961-5B50-4189-8E5A-3894D148788E}"/>
          </ac:spMkLst>
        </pc:spChg>
        <pc:spChg chg="add del">
          <ac:chgData name="" userId="12dc5aa196bceead" providerId="LiveId" clId="{4CB39E55-84CF-47B6-A8D6-BC72E7B78E3B}" dt="2022-08-02T06:25:54.006" v="8" actId="478"/>
          <ac:spMkLst>
            <pc:docMk/>
            <pc:sldMk cId="2790553849" sldId="258"/>
            <ac:spMk id="42" creationId="{D7D254F9-C792-4A4E-ADA4-9A02F738144A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44" creationId="{6C2F4A23-04E4-4646-A51D-320031CC3C9C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46" creationId="{C82C22AF-7347-4C36-A049-E290AD31FA29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47" creationId="{D31D520F-4369-483C-AAA0-34311F95BEEA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48" creationId="{9BE0C6A4-16A3-4761-B997-D83B945030AA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49" creationId="{9BE696AB-2941-4D01-8904-1342E234D142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50" creationId="{AD256F67-7BF8-4DCD-9223-E77DDB45AA61}"/>
          </ac:spMkLst>
        </pc:spChg>
        <pc:spChg chg="add del mod">
          <ac:chgData name="" userId="12dc5aa196bceead" providerId="LiveId" clId="{4CB39E55-84CF-47B6-A8D6-BC72E7B78E3B}" dt="2022-08-02T06:26:25.833" v="25" actId="478"/>
          <ac:spMkLst>
            <pc:docMk/>
            <pc:sldMk cId="2790553849" sldId="258"/>
            <ac:spMk id="51" creationId="{18CE8419-B0B8-4D15-8D5B-6B4357BEC87D}"/>
          </ac:spMkLst>
        </pc:spChg>
        <pc:spChg chg="add mod">
          <ac:chgData name="" userId="12dc5aa196bceead" providerId="LiveId" clId="{4CB39E55-84CF-47B6-A8D6-BC72E7B78E3B}" dt="2022-08-02T06:26:35.443" v="29" actId="14100"/>
          <ac:spMkLst>
            <pc:docMk/>
            <pc:sldMk cId="2790553849" sldId="258"/>
            <ac:spMk id="52" creationId="{F2D43539-D2F0-469B-AC58-6610FCCAD3BB}"/>
          </ac:spMkLst>
        </pc:spChg>
        <pc:spChg chg="add mod">
          <ac:chgData name="" userId="12dc5aa196bceead" providerId="LiveId" clId="{4CB39E55-84CF-47B6-A8D6-BC72E7B78E3B}" dt="2022-08-02T06:26:39.900" v="31" actId="1076"/>
          <ac:spMkLst>
            <pc:docMk/>
            <pc:sldMk cId="2790553849" sldId="258"/>
            <ac:spMk id="53" creationId="{95ECF087-F39D-4701-B8BF-B2B014C28B97}"/>
          </ac:spMkLst>
        </pc:spChg>
        <pc:spChg chg="add mod">
          <ac:chgData name="" userId="12dc5aa196bceead" providerId="LiveId" clId="{4CB39E55-84CF-47B6-A8D6-BC72E7B78E3B}" dt="2022-08-02T06:26:42.716" v="33" actId="1076"/>
          <ac:spMkLst>
            <pc:docMk/>
            <pc:sldMk cId="2790553849" sldId="258"/>
            <ac:spMk id="54" creationId="{B5EF6902-A32B-4885-B3CB-5C95B0E813D1}"/>
          </ac:spMkLst>
        </pc:spChg>
        <pc:spChg chg="add mod">
          <ac:chgData name="" userId="12dc5aa196bceead" providerId="LiveId" clId="{4CB39E55-84CF-47B6-A8D6-BC72E7B78E3B}" dt="2022-08-02T06:26:44.896" v="35" actId="1076"/>
          <ac:spMkLst>
            <pc:docMk/>
            <pc:sldMk cId="2790553849" sldId="258"/>
            <ac:spMk id="55" creationId="{E39D1C24-BF61-4319-ABBE-27B6E84DA082}"/>
          </ac:spMkLst>
        </pc:spChg>
        <pc:spChg chg="add mod">
          <ac:chgData name="" userId="12dc5aa196bceead" providerId="LiveId" clId="{4CB39E55-84CF-47B6-A8D6-BC72E7B78E3B}" dt="2022-08-02T06:41:37.564" v="347" actId="1076"/>
          <ac:spMkLst>
            <pc:docMk/>
            <pc:sldMk cId="2790553849" sldId="258"/>
            <ac:spMk id="56" creationId="{10C505DB-ADBC-4634-8C87-E3AEC07FCC54}"/>
          </ac:spMkLst>
        </pc:spChg>
        <pc:spChg chg="add mod">
          <ac:chgData name="" userId="12dc5aa196bceead" providerId="LiveId" clId="{4CB39E55-84CF-47B6-A8D6-BC72E7B78E3B}" dt="2022-08-02T07:10:18.346" v="373" actId="1076"/>
          <ac:spMkLst>
            <pc:docMk/>
            <pc:sldMk cId="2790553849" sldId="258"/>
            <ac:spMk id="57" creationId="{E346D968-EF55-4640-B3C9-E8345C1B77A2}"/>
          </ac:spMkLst>
        </pc:spChg>
      </pc:sldChg>
      <pc:sldChg chg="addSp delSp modSp ord">
        <pc:chgData name="" userId="12dc5aa196bceead" providerId="LiveId" clId="{4CB39E55-84CF-47B6-A8D6-BC72E7B78E3B}" dt="2022-08-02T06:39:38.199" v="342" actId="1076"/>
        <pc:sldMkLst>
          <pc:docMk/>
          <pc:sldMk cId="4002469406" sldId="259"/>
        </pc:sldMkLst>
        <pc:spChg chg="del">
          <ac:chgData name="" userId="12dc5aa196bceead" providerId="LiveId" clId="{4CB39E55-84CF-47B6-A8D6-BC72E7B78E3B}" dt="2022-08-02T06:34:54.010" v="147" actId="478"/>
          <ac:spMkLst>
            <pc:docMk/>
            <pc:sldMk cId="4002469406" sldId="259"/>
            <ac:spMk id="2" creationId="{A43D0C80-1AAE-4BB0-830D-1D5488D60AB1}"/>
          </ac:spMkLst>
        </pc:spChg>
        <pc:spChg chg="del">
          <ac:chgData name="" userId="12dc5aa196bceead" providerId="LiveId" clId="{4CB39E55-84CF-47B6-A8D6-BC72E7B78E3B}" dt="2022-08-02T06:34:54.862" v="148" actId="478"/>
          <ac:spMkLst>
            <pc:docMk/>
            <pc:sldMk cId="4002469406" sldId="259"/>
            <ac:spMk id="3" creationId="{3CCEEB5E-352C-433D-9DFB-0531F9CBB54A}"/>
          </ac:spMkLst>
        </pc:spChg>
        <pc:spChg chg="add">
          <ac:chgData name="" userId="12dc5aa196bceead" providerId="LiveId" clId="{4CB39E55-84CF-47B6-A8D6-BC72E7B78E3B}" dt="2022-08-02T06:34:57.308" v="149"/>
          <ac:spMkLst>
            <pc:docMk/>
            <pc:sldMk cId="4002469406" sldId="259"/>
            <ac:spMk id="4" creationId="{2A90FBC8-97FD-4699-BC64-4CD274128A0B}"/>
          </ac:spMkLst>
        </pc:spChg>
        <pc:spChg chg="add">
          <ac:chgData name="" userId="12dc5aa196bceead" providerId="LiveId" clId="{4CB39E55-84CF-47B6-A8D6-BC72E7B78E3B}" dt="2022-08-02T06:35:04.813" v="150"/>
          <ac:spMkLst>
            <pc:docMk/>
            <pc:sldMk cId="4002469406" sldId="259"/>
            <ac:spMk id="5" creationId="{C4CA9596-A599-4D11-ABB2-3AB615030ED1}"/>
          </ac:spMkLst>
        </pc:spChg>
        <pc:spChg chg="add">
          <ac:chgData name="" userId="12dc5aa196bceead" providerId="LiveId" clId="{4CB39E55-84CF-47B6-A8D6-BC72E7B78E3B}" dt="2022-08-02T06:35:04.813" v="150"/>
          <ac:spMkLst>
            <pc:docMk/>
            <pc:sldMk cId="4002469406" sldId="259"/>
            <ac:spMk id="6" creationId="{791D79C2-E961-459C-BCAE-5D79B2D4D529}"/>
          </ac:spMkLst>
        </pc:spChg>
        <pc:spChg chg="add">
          <ac:chgData name="" userId="12dc5aa196bceead" providerId="LiveId" clId="{4CB39E55-84CF-47B6-A8D6-BC72E7B78E3B}" dt="2022-08-02T06:35:04.813" v="150"/>
          <ac:spMkLst>
            <pc:docMk/>
            <pc:sldMk cId="4002469406" sldId="259"/>
            <ac:spMk id="7" creationId="{4ABB28C5-740B-4CBF-A76F-A46D44E69183}"/>
          </ac:spMkLst>
        </pc:spChg>
        <pc:spChg chg="add">
          <ac:chgData name="" userId="12dc5aa196bceead" providerId="LiveId" clId="{4CB39E55-84CF-47B6-A8D6-BC72E7B78E3B}" dt="2022-08-02T06:35:04.813" v="150"/>
          <ac:spMkLst>
            <pc:docMk/>
            <pc:sldMk cId="4002469406" sldId="259"/>
            <ac:spMk id="8" creationId="{D3A779DF-7765-4D18-8F6D-36B3A25180D0}"/>
          </ac:spMkLst>
        </pc:spChg>
        <pc:spChg chg="add">
          <ac:chgData name="" userId="12dc5aa196bceead" providerId="LiveId" clId="{4CB39E55-84CF-47B6-A8D6-BC72E7B78E3B}" dt="2022-08-02T06:35:04.813" v="150"/>
          <ac:spMkLst>
            <pc:docMk/>
            <pc:sldMk cId="4002469406" sldId="259"/>
            <ac:spMk id="9" creationId="{04E61E65-7DE1-48F9-92EA-BEEBBEB338F3}"/>
          </ac:spMkLst>
        </pc:spChg>
        <pc:spChg chg="add">
          <ac:chgData name="" userId="12dc5aa196bceead" providerId="LiveId" clId="{4CB39E55-84CF-47B6-A8D6-BC72E7B78E3B}" dt="2022-08-02T06:35:04.813" v="150"/>
          <ac:spMkLst>
            <pc:docMk/>
            <pc:sldMk cId="4002469406" sldId="259"/>
            <ac:spMk id="10" creationId="{C3ADB606-FC6A-412A-876C-D7C284A15CCD}"/>
          </ac:spMkLst>
        </pc:spChg>
        <pc:spChg chg="add">
          <ac:chgData name="" userId="12dc5aa196bceead" providerId="LiveId" clId="{4CB39E55-84CF-47B6-A8D6-BC72E7B78E3B}" dt="2022-08-02T06:35:04.813" v="150"/>
          <ac:spMkLst>
            <pc:docMk/>
            <pc:sldMk cId="4002469406" sldId="259"/>
            <ac:spMk id="11" creationId="{74D59DB5-3644-45B6-9CA8-58233A399E27}"/>
          </ac:spMkLst>
        </pc:spChg>
        <pc:spChg chg="add">
          <ac:chgData name="" userId="12dc5aa196bceead" providerId="LiveId" clId="{4CB39E55-84CF-47B6-A8D6-BC72E7B78E3B}" dt="2022-08-02T06:35:04.813" v="150"/>
          <ac:spMkLst>
            <pc:docMk/>
            <pc:sldMk cId="4002469406" sldId="259"/>
            <ac:spMk id="12" creationId="{455331BB-FA9A-4DC2-916B-B913C19C1D29}"/>
          </ac:spMkLst>
        </pc:spChg>
        <pc:spChg chg="add">
          <ac:chgData name="" userId="12dc5aa196bceead" providerId="LiveId" clId="{4CB39E55-84CF-47B6-A8D6-BC72E7B78E3B}" dt="2022-08-02T06:35:04.813" v="150"/>
          <ac:spMkLst>
            <pc:docMk/>
            <pc:sldMk cId="4002469406" sldId="259"/>
            <ac:spMk id="14" creationId="{3D663A80-790B-4830-B0D9-053200BED065}"/>
          </ac:spMkLst>
        </pc:spChg>
        <pc:spChg chg="add mod">
          <ac:chgData name="" userId="12dc5aa196bceead" providerId="LiveId" clId="{4CB39E55-84CF-47B6-A8D6-BC72E7B78E3B}" dt="2022-08-02T06:38:29.614" v="247" actId="20577"/>
          <ac:spMkLst>
            <pc:docMk/>
            <pc:sldMk cId="4002469406" sldId="259"/>
            <ac:spMk id="15" creationId="{D5B0D37E-F715-4B8E-9CC8-E76FEA9FF832}"/>
          </ac:spMkLst>
        </pc:spChg>
        <pc:spChg chg="add mod">
          <ac:chgData name="" userId="12dc5aa196bceead" providerId="LiveId" clId="{4CB39E55-84CF-47B6-A8D6-BC72E7B78E3B}" dt="2022-08-02T06:38:34.208" v="248" actId="1076"/>
          <ac:spMkLst>
            <pc:docMk/>
            <pc:sldMk cId="4002469406" sldId="259"/>
            <ac:spMk id="16" creationId="{B19C6CA0-56AF-48B0-AFBF-F61E05DEE8F5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17" creationId="{35E122F3-0818-45CC-A125-FF3F6EEE1D18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19" creationId="{38EC7881-D502-425F-BE8F-BD5ACD721F9A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20" creationId="{C6EB1008-4CFE-4DB1-9F96-833288967B89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21" creationId="{ADDEA360-91A5-4B72-A4CD-484A19577D84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22" creationId="{68CE1A29-2BEF-4DC6-B3A0-87176B50739A}"/>
          </ac:spMkLst>
        </pc:spChg>
        <pc:spChg chg="add del">
          <ac:chgData name="" userId="12dc5aa196bceead" providerId="LiveId" clId="{4CB39E55-84CF-47B6-A8D6-BC72E7B78E3B}" dt="2022-08-02T06:35:17.666" v="153" actId="478"/>
          <ac:spMkLst>
            <pc:docMk/>
            <pc:sldMk cId="4002469406" sldId="259"/>
            <ac:spMk id="23" creationId="{DB2BFB5B-7C96-4F9B-8255-3C9CE11F405B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24" creationId="{5E095E79-B680-43A4-9697-F85D2D01E538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25" creationId="{182EB188-54A9-4F76-AB39-88B5B867166B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26" creationId="{21160547-1684-423D-8EBD-5271810E6045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27" creationId="{73DDD879-F9C8-48C7-8575-E66AD35D4FA9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28" creationId="{D0FB9217-0B76-4307-BF81-28CEC5ABA268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29" creationId="{E2AAFE2E-048D-4EDF-8875-133093015296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0" creationId="{2EB7A722-2EC8-4A40-B883-7DDD74CA62E8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1" creationId="{D0A3390D-1C6D-47B4-9D11-9AFFC9959446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2" creationId="{F9302B71-0A75-44DF-8E8C-8A626F7721BE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3" creationId="{6697A465-20B5-444C-B308-0BF10D9B05FF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4" creationId="{1C026D14-AF1B-4375-98DE-94052AB9DE68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5" creationId="{46638597-A33B-472F-B488-F0601094D04C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6" creationId="{6D5264F2-4C4A-4010-83E3-3308CB18E759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7" creationId="{1D56E25E-ABD9-423E-8EE7-CABA7133E07D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8" creationId="{245A3862-9F95-46B3-B961-85EF4D206551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39" creationId="{56B50309-0001-435D-AEBE-DE4993591A81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40" creationId="{84976F07-5190-4F25-9DD4-6870E9B5E891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41" creationId="{89336364-A052-47A8-9990-A1D37A14FF5C}"/>
          </ac:spMkLst>
        </pc:spChg>
        <pc:spChg chg="add del">
          <ac:chgData name="" userId="12dc5aa196bceead" providerId="LiveId" clId="{4CB39E55-84CF-47B6-A8D6-BC72E7B78E3B}" dt="2022-08-02T06:35:16.113" v="152" actId="478"/>
          <ac:spMkLst>
            <pc:docMk/>
            <pc:sldMk cId="4002469406" sldId="259"/>
            <ac:spMk id="45" creationId="{40B0258D-79C2-4782-8BF6-37E53D0870E3}"/>
          </ac:spMkLst>
        </pc:spChg>
        <pc:spChg chg="add mod">
          <ac:chgData name="" userId="12dc5aa196bceead" providerId="LiveId" clId="{4CB39E55-84CF-47B6-A8D6-BC72E7B78E3B}" dt="2022-08-02T06:39:38.199" v="342" actId="1076"/>
          <ac:spMkLst>
            <pc:docMk/>
            <pc:sldMk cId="4002469406" sldId="259"/>
            <ac:spMk id="48" creationId="{8B6F4A78-395E-4BC9-B1BB-E82A2BF8053A}"/>
          </ac:spMkLst>
        </pc:spChg>
        <pc:spChg chg="add mod">
          <ac:chgData name="" userId="12dc5aa196bceead" providerId="LiveId" clId="{4CB39E55-84CF-47B6-A8D6-BC72E7B78E3B}" dt="2022-08-02T06:38:37.088" v="249" actId="1076"/>
          <ac:spMkLst>
            <pc:docMk/>
            <pc:sldMk cId="4002469406" sldId="259"/>
            <ac:spMk id="49" creationId="{C1BC6BF5-BC61-440B-B5F9-B6C367690528}"/>
          </ac:spMkLst>
        </pc:spChg>
        <pc:spChg chg="add mod">
          <ac:chgData name="" userId="12dc5aa196bceead" providerId="LiveId" clId="{4CB39E55-84CF-47B6-A8D6-BC72E7B78E3B}" dt="2022-08-02T06:38:50.205" v="273"/>
          <ac:spMkLst>
            <pc:docMk/>
            <pc:sldMk cId="4002469406" sldId="259"/>
            <ac:spMk id="50" creationId="{5E6D6B7E-1C05-4A99-A1E7-48F0D04F131A}"/>
          </ac:spMkLst>
        </pc:spChg>
        <pc:spChg chg="add mod">
          <ac:chgData name="" userId="12dc5aa196bceead" providerId="LiveId" clId="{4CB39E55-84CF-47B6-A8D6-BC72E7B78E3B}" dt="2022-08-02T06:39:01.483" v="294"/>
          <ac:spMkLst>
            <pc:docMk/>
            <pc:sldMk cId="4002469406" sldId="259"/>
            <ac:spMk id="51" creationId="{D101B312-4E2B-4E7B-873E-F010F1339FA6}"/>
          </ac:spMkLst>
        </pc:spChg>
        <pc:spChg chg="add mod">
          <ac:chgData name="" userId="12dc5aa196bceead" providerId="LiveId" clId="{4CB39E55-84CF-47B6-A8D6-BC72E7B78E3B}" dt="2022-08-02T06:39:30.516" v="338"/>
          <ac:spMkLst>
            <pc:docMk/>
            <pc:sldMk cId="4002469406" sldId="259"/>
            <ac:spMk id="52" creationId="{C66FEBB2-EBB9-4BFA-B391-C0A42FE6C95A}"/>
          </ac:spMkLst>
        </pc:spChg>
        <pc:picChg chg="add">
          <ac:chgData name="" userId="12dc5aa196bceead" providerId="LiveId" clId="{4CB39E55-84CF-47B6-A8D6-BC72E7B78E3B}" dt="2022-08-02T06:35:04.813" v="150"/>
          <ac:picMkLst>
            <pc:docMk/>
            <pc:sldMk cId="4002469406" sldId="259"/>
            <ac:picMk id="13" creationId="{0246C67C-6CD7-41D1-9F1F-1515909C65FE}"/>
          </ac:picMkLst>
        </pc:picChg>
        <pc:picChg chg="add del">
          <ac:chgData name="" userId="12dc5aa196bceead" providerId="LiveId" clId="{4CB39E55-84CF-47B6-A8D6-BC72E7B78E3B}" dt="2022-08-02T06:35:16.113" v="152" actId="478"/>
          <ac:picMkLst>
            <pc:docMk/>
            <pc:sldMk cId="4002469406" sldId="259"/>
            <ac:picMk id="18" creationId="{87B7E7FE-5080-42A3-B031-C89BF270D942}"/>
          </ac:picMkLst>
        </pc:picChg>
        <pc:picChg chg="add del">
          <ac:chgData name="" userId="12dc5aa196bceead" providerId="LiveId" clId="{4CB39E55-84CF-47B6-A8D6-BC72E7B78E3B}" dt="2022-08-02T06:35:16.113" v="152" actId="478"/>
          <ac:picMkLst>
            <pc:docMk/>
            <pc:sldMk cId="4002469406" sldId="259"/>
            <ac:picMk id="42" creationId="{A86B39D8-D331-41DC-AE8C-B64C06D5B2D1}"/>
          </ac:picMkLst>
        </pc:picChg>
        <pc:picChg chg="add del">
          <ac:chgData name="" userId="12dc5aa196bceead" providerId="LiveId" clId="{4CB39E55-84CF-47B6-A8D6-BC72E7B78E3B}" dt="2022-08-02T06:35:16.113" v="152" actId="478"/>
          <ac:picMkLst>
            <pc:docMk/>
            <pc:sldMk cId="4002469406" sldId="259"/>
            <ac:picMk id="43" creationId="{BFD07CDB-3296-4E53-B8B5-4F237F9B5386}"/>
          </ac:picMkLst>
        </pc:picChg>
        <pc:picChg chg="add del">
          <ac:chgData name="" userId="12dc5aa196bceead" providerId="LiveId" clId="{4CB39E55-84CF-47B6-A8D6-BC72E7B78E3B}" dt="2022-08-02T06:35:16.113" v="152" actId="478"/>
          <ac:picMkLst>
            <pc:docMk/>
            <pc:sldMk cId="4002469406" sldId="259"/>
            <ac:picMk id="44" creationId="{808CCD08-373C-4003-84F7-8FA66EE9ACC4}"/>
          </ac:picMkLst>
        </pc:picChg>
        <pc:picChg chg="add del">
          <ac:chgData name="" userId="12dc5aa196bceead" providerId="LiveId" clId="{4CB39E55-84CF-47B6-A8D6-BC72E7B78E3B}" dt="2022-08-02T06:35:16.113" v="152" actId="478"/>
          <ac:picMkLst>
            <pc:docMk/>
            <pc:sldMk cId="4002469406" sldId="259"/>
            <ac:picMk id="46" creationId="{3DF675DE-07CF-4F4B-974E-C8177EB9F6E4}"/>
          </ac:picMkLst>
        </pc:picChg>
        <pc:picChg chg="add del">
          <ac:chgData name="" userId="12dc5aa196bceead" providerId="LiveId" clId="{4CB39E55-84CF-47B6-A8D6-BC72E7B78E3B}" dt="2022-08-02T06:35:16.113" v="152" actId="478"/>
          <ac:picMkLst>
            <pc:docMk/>
            <pc:sldMk cId="4002469406" sldId="259"/>
            <ac:picMk id="47" creationId="{0A8E0D98-8799-44BC-91D3-BEF10CF14B4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0C8F2-285B-49FF-A2FE-B5E7F5009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709F4-0B18-4763-9511-FCEECB5C6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A8E3D-D3C1-4DCD-8576-E45FCA63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26351-3C36-4416-8CD7-3B3604DC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97E1E-916E-499B-9EE5-0E45B7C8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1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F3F6-528E-4990-92E0-D644B434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39A89-BAC1-4560-BAD3-0518EA80F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899BA-C66A-4B6D-812F-CBB99C8B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FACBD-2E10-4B3D-AB4B-89FE4944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8BB3-DA7F-4076-8653-5FED154A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6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FDB13A-0A1E-4F1C-8400-8A2D57288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D2502-2564-44F5-AB8A-C98A73606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9B8DF-3705-44D4-8D3D-8394B10D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8FD33-46F1-408D-A641-802A1688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A7CDA-387C-4638-AE32-BEFFF0A4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58A5F-9122-4812-8EF7-FCE740B3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99B76-AAD2-45D9-A062-C47ABEE81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643EC-236A-413B-9B7F-6679B290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57058-DA57-4EC6-A30F-87EF4363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A8613-4248-4426-A6F6-6DBFF786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399FA-FA42-4958-95F6-F21AC30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51AD6-B1ED-45F8-AC95-6B904C7D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53ED8-30F2-4DF5-8998-D4D5D098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2C39FD-6BBE-4240-8ABE-9EB474D5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C9A34-432A-404B-B575-FE314C5F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8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A67F7-A4F5-4F0B-8392-E7DDDC8E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8C0CF-AAC9-4AE3-9AF2-9FCC3527C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1A48E-929D-4543-8744-DA2723488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FD682-A1C7-4F5D-B0F8-A9C1031A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5162B-B716-4E0D-B466-B6E1825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82745-8B12-4828-A1BB-22B00EB0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9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1284C-BE98-4919-91CE-53D3E795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35341-3355-47D3-8C67-D0397398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BFF65-AD65-4D66-A8FC-6F0AB8596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F42572-89BD-483A-9B48-E233EBD40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37FC9C-40E2-4485-8FD2-2FA80AC7C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D83BF6-1085-4107-8EA4-480A6DFB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BD5397-3EB1-4E4D-8727-B0776558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BE2F9-2A1A-45EA-B098-1EC2B6C2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2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0A85F-0776-4E22-BE7E-5256B350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F30BF1-AECC-48FA-BBED-CA336815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A90B4-8001-4082-AA4A-17A23FE7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A7BD15-AD46-4E33-AD90-99954308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3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567CE-5A85-4E1B-8158-8912464F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F73D5-8CB4-423D-A92E-A4909311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0912BC-D049-44B4-8086-CC25DDF5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8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72676-30E4-4836-BCF0-9B3DA5C2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8D868-635E-4AF6-A26B-0DA5296B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3FB72-E734-4FEA-946F-EF05028CA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38B31-A8CD-4F1A-8F65-B203B7E4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376A96-2B03-451B-8C89-1374465F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431B99-1AD0-4050-A3B1-00A86ED5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30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80C12-D264-4DFB-B867-2621797F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F281B-9EE1-44F2-ADFB-86E08178C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43972C-DC3F-44F8-B8BC-209DE4C1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DF2ADF-9EFF-418F-9C2C-ACA0FD8F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660B3-F3D7-4DDC-B6E8-66C381A5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EE792-AB32-47C3-A2DB-E866C35F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399692-A1C3-4B5E-B387-C9D708C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477CF-CC9B-4ECC-B02F-6B67E2C0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CE3AE-EBD1-499C-8FE4-850DDF20A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9487-4D6E-4862-8341-C8551FAB8535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AC086-D6CB-4879-8393-F208B16D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BFA2B-E2C2-41D3-9EB5-7F0B550C4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0352-9C62-434C-AC3E-C73E69B3F7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5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.naver.com/movie/sdb/browsing/bmovie.naver?open=202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vie.naver.com/movie/sdb/browsing/bmovie.naver?open=2022072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365E0F-58CC-46B3-9F60-4CB85E4071F8}"/>
              </a:ext>
            </a:extLst>
          </p:cNvPr>
          <p:cNvSpPr/>
          <p:nvPr/>
        </p:nvSpPr>
        <p:spPr>
          <a:xfrm>
            <a:off x="4483100" y="157065"/>
            <a:ext cx="247015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94C52D-D565-43DB-9AAE-4D3A362EF2EA}"/>
              </a:ext>
            </a:extLst>
          </p:cNvPr>
          <p:cNvSpPr/>
          <p:nvPr/>
        </p:nvSpPr>
        <p:spPr>
          <a:xfrm>
            <a:off x="-1096" y="873038"/>
            <a:ext cx="12192000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19AF69-1BA4-47AB-BD32-F9014ED2ED0D}"/>
              </a:ext>
            </a:extLst>
          </p:cNvPr>
          <p:cNvSpPr txBox="1"/>
          <p:nvPr/>
        </p:nvSpPr>
        <p:spPr>
          <a:xfrm>
            <a:off x="152400" y="1052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0A6D83-07F1-441B-8001-AB1873B90740}"/>
              </a:ext>
            </a:extLst>
          </p:cNvPr>
          <p:cNvSpPr/>
          <p:nvPr/>
        </p:nvSpPr>
        <p:spPr>
          <a:xfrm>
            <a:off x="11577127" y="1176689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E1A4DA-35B7-4E6E-8BED-CFC984044A5A}"/>
              </a:ext>
            </a:extLst>
          </p:cNvPr>
          <p:cNvSpPr/>
          <p:nvPr/>
        </p:nvSpPr>
        <p:spPr>
          <a:xfrm>
            <a:off x="11576651" y="1336013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4DF46-4970-4E22-8DD7-C3168B16709A}"/>
              </a:ext>
            </a:extLst>
          </p:cNvPr>
          <p:cNvSpPr/>
          <p:nvPr/>
        </p:nvSpPr>
        <p:spPr>
          <a:xfrm>
            <a:off x="11576651" y="1012334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F3D8F-812E-495C-B0A2-789D97D6082E}"/>
              </a:ext>
            </a:extLst>
          </p:cNvPr>
          <p:cNvSpPr txBox="1"/>
          <p:nvPr/>
        </p:nvSpPr>
        <p:spPr>
          <a:xfrm>
            <a:off x="1591402" y="1052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A1316-5637-490F-89A7-2498AE6B559F}"/>
              </a:ext>
            </a:extLst>
          </p:cNvPr>
          <p:cNvSpPr txBox="1"/>
          <p:nvPr/>
        </p:nvSpPr>
        <p:spPr>
          <a:xfrm>
            <a:off x="5601916" y="10349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pic>
        <p:nvPicPr>
          <p:cNvPr id="1026" name="Picture 2" descr="한산-용의 출현 메인 포스터">
            <a:extLst>
              <a:ext uri="{FF2B5EF4-FFF2-40B4-BE49-F238E27FC236}">
                <a16:creationId xmlns:a16="http://schemas.microsoft.com/office/drawing/2014/main" id="{B935ED34-2A61-4BDF-AB02-5A744F9A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0" y="1968500"/>
            <a:ext cx="2463344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국내 미니언즈2 포스터">
            <a:extLst>
              <a:ext uri="{FF2B5EF4-FFF2-40B4-BE49-F238E27FC236}">
                <a16:creationId xmlns:a16="http://schemas.microsoft.com/office/drawing/2014/main" id="{FB90EB3B-3FAE-40A3-8EFC-8D9F2CCC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36" y="1968500"/>
            <a:ext cx="2463345" cy="35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Gun Maverick...">
            <a:extLst>
              <a:ext uri="{FF2B5EF4-FFF2-40B4-BE49-F238E27FC236}">
                <a16:creationId xmlns:a16="http://schemas.microsoft.com/office/drawing/2014/main" id="{FE09EB94-44A5-4D22-994B-539BFFE4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57" y="1968500"/>
            <a:ext cx="2460896" cy="35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외계+인 1부 티저 포스터 최...">
            <a:extLst>
              <a:ext uri="{FF2B5EF4-FFF2-40B4-BE49-F238E27FC236}">
                <a16:creationId xmlns:a16="http://schemas.microsoft.com/office/drawing/2014/main" id="{26F9B885-6093-4476-B2B2-B5B4AAA07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30" y="1968500"/>
            <a:ext cx="2463346" cy="35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09416759-31AA-4DED-93CD-71436E813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0" y="5644292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347D22F9-A904-44E4-AF30-8DBB6360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66" y="5644292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20E20680-BCEE-4B3F-AFB5-0B673B74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57" y="5644292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C3192FB9-7845-4304-BC24-EF227659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978" y="5644292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2486C-F9EB-457C-8CD6-B5B2D8BC63C7}"/>
              </a:ext>
            </a:extLst>
          </p:cNvPr>
          <p:cNvSpPr txBox="1"/>
          <p:nvPr/>
        </p:nvSpPr>
        <p:spPr>
          <a:xfrm>
            <a:off x="806406" y="564429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148289-7079-4065-8D80-62F0C724B477}"/>
              </a:ext>
            </a:extLst>
          </p:cNvPr>
          <p:cNvSpPr txBox="1"/>
          <p:nvPr/>
        </p:nvSpPr>
        <p:spPr>
          <a:xfrm>
            <a:off x="3690772" y="564429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7.84 / 10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932E5B-735A-4AC7-A648-E55220554AF8}"/>
              </a:ext>
            </a:extLst>
          </p:cNvPr>
          <p:cNvSpPr txBox="1"/>
          <p:nvPr/>
        </p:nvSpPr>
        <p:spPr>
          <a:xfrm>
            <a:off x="6693257" y="565596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9.60 / 10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7B4E5-6BE4-4958-BEE0-B23742C0DF58}"/>
              </a:ext>
            </a:extLst>
          </p:cNvPr>
          <p:cNvSpPr txBox="1"/>
          <p:nvPr/>
        </p:nvSpPr>
        <p:spPr>
          <a:xfrm>
            <a:off x="9756978" y="5644292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6.90 / 10</a:t>
            </a:r>
            <a:endParaRPr lang="ko-KR" altLang="en-US" dirty="0"/>
          </a:p>
        </p:txBody>
      </p:sp>
      <p:pic>
        <p:nvPicPr>
          <p:cNvPr id="1036" name="Picture 12" descr="File:Rotten Tomatoes.svg - Wikimedia Commons">
            <a:extLst>
              <a:ext uri="{FF2B5EF4-FFF2-40B4-BE49-F238E27FC236}">
                <a16:creationId xmlns:a16="http://schemas.microsoft.com/office/drawing/2014/main" id="{E5F01806-2182-4290-86FF-0B5FC45AB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5" y="6025292"/>
            <a:ext cx="32538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File:Rotten Tomatoes.svg - Wikimedia Commons">
            <a:extLst>
              <a:ext uri="{FF2B5EF4-FFF2-40B4-BE49-F238E27FC236}">
                <a16:creationId xmlns:a16="http://schemas.microsoft.com/office/drawing/2014/main" id="{7B568FA0-E79B-43F0-8981-5E11256E7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73" y="6025292"/>
            <a:ext cx="32538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File:Rotten Tomatoes.svg - Wikimedia Commons">
            <a:extLst>
              <a:ext uri="{FF2B5EF4-FFF2-40B4-BE49-F238E27FC236}">
                <a16:creationId xmlns:a16="http://schemas.microsoft.com/office/drawing/2014/main" id="{D59FEEAE-8020-4807-A2FF-0AFA97BD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87" y="6013624"/>
            <a:ext cx="32538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File:Rotten Tomatoes.svg - Wikimedia Commons">
            <a:extLst>
              <a:ext uri="{FF2B5EF4-FFF2-40B4-BE49-F238E27FC236}">
                <a16:creationId xmlns:a16="http://schemas.microsoft.com/office/drawing/2014/main" id="{B5AA6C94-A7A0-4960-9D63-6077A3D2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86" y="6013624"/>
            <a:ext cx="32538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5B0ECD-4C59-42F7-AA99-73531F01E8FF}"/>
              </a:ext>
            </a:extLst>
          </p:cNvPr>
          <p:cNvSpPr txBox="1"/>
          <p:nvPr/>
        </p:nvSpPr>
        <p:spPr>
          <a:xfrm>
            <a:off x="779188" y="6025292"/>
            <a:ext cx="20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50% / 11reviews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1CABEE-BF15-4D2C-86A6-C29EE8957616}"/>
              </a:ext>
            </a:extLst>
          </p:cNvPr>
          <p:cNvSpPr txBox="1"/>
          <p:nvPr/>
        </p:nvSpPr>
        <p:spPr>
          <a:xfrm>
            <a:off x="3661592" y="5955163"/>
            <a:ext cx="20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50% / 170reviews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FA7B-5863-450F-A736-80D1DBFB82AF}"/>
              </a:ext>
            </a:extLst>
          </p:cNvPr>
          <p:cNvSpPr txBox="1"/>
          <p:nvPr/>
        </p:nvSpPr>
        <p:spPr>
          <a:xfrm>
            <a:off x="6707160" y="5979984"/>
            <a:ext cx="20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96% / 435review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0512FF-7411-4C01-B948-E10823148091}"/>
              </a:ext>
            </a:extLst>
          </p:cNvPr>
          <p:cNvSpPr txBox="1"/>
          <p:nvPr/>
        </p:nvSpPr>
        <p:spPr>
          <a:xfrm>
            <a:off x="9729171" y="5986850"/>
            <a:ext cx="2031630" cy="37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60% /  9reviews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CE79FB7-4601-4D93-8372-C1FAABCB42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8" y="6407660"/>
            <a:ext cx="402303" cy="4503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1210AB-7A11-4F0C-839B-A4896CAC1934}"/>
              </a:ext>
            </a:extLst>
          </p:cNvPr>
          <p:cNvSpPr txBox="1"/>
          <p:nvPr/>
        </p:nvSpPr>
        <p:spPr>
          <a:xfrm>
            <a:off x="791442" y="6407660"/>
            <a:ext cx="20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95%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1E49AC-4457-4A56-86BA-AC5D34B8FDE3}"/>
              </a:ext>
            </a:extLst>
          </p:cNvPr>
          <p:cNvSpPr txBox="1"/>
          <p:nvPr/>
        </p:nvSpPr>
        <p:spPr>
          <a:xfrm>
            <a:off x="3669572" y="6407660"/>
            <a:ext cx="20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92%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C0C4DB-4687-46F5-A85E-CC113352BED4}"/>
              </a:ext>
            </a:extLst>
          </p:cNvPr>
          <p:cNvSpPr txBox="1"/>
          <p:nvPr/>
        </p:nvSpPr>
        <p:spPr>
          <a:xfrm>
            <a:off x="6741521" y="6407660"/>
            <a:ext cx="20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99%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8AFF22-4B1E-46FA-93E4-DEFB76724197}"/>
              </a:ext>
            </a:extLst>
          </p:cNvPr>
          <p:cNvSpPr txBox="1"/>
          <p:nvPr/>
        </p:nvSpPr>
        <p:spPr>
          <a:xfrm>
            <a:off x="9756978" y="6409133"/>
            <a:ext cx="203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86%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EF0772B-240D-4D7E-A051-8782409EC8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63" y="6394624"/>
            <a:ext cx="402303" cy="45034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2AB941D-300C-4CEF-948B-45EFEC20C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54" y="6394624"/>
            <a:ext cx="402303" cy="45034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DFEBCA2-D1CB-4115-A63B-FB96FC9FF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853" y="6407660"/>
            <a:ext cx="402303" cy="4503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C3D83E6-334A-4E76-84DA-738AD525D80D}"/>
              </a:ext>
            </a:extLst>
          </p:cNvPr>
          <p:cNvSpPr txBox="1"/>
          <p:nvPr/>
        </p:nvSpPr>
        <p:spPr>
          <a:xfrm>
            <a:off x="3144272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DCD120-621A-481E-90B0-E9AE3C31D930}"/>
              </a:ext>
            </a:extLst>
          </p:cNvPr>
          <p:cNvSpPr txBox="1"/>
          <p:nvPr/>
        </p:nvSpPr>
        <p:spPr>
          <a:xfrm>
            <a:off x="4257677" y="1034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202170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90FBC8-97FD-4699-BC64-4CD274128A0B}"/>
              </a:ext>
            </a:extLst>
          </p:cNvPr>
          <p:cNvSpPr/>
          <p:nvPr/>
        </p:nvSpPr>
        <p:spPr>
          <a:xfrm>
            <a:off x="-1096" y="873038"/>
            <a:ext cx="12192000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CA9596-A599-4D11-ABB2-3AB615030ED1}"/>
              </a:ext>
            </a:extLst>
          </p:cNvPr>
          <p:cNvSpPr/>
          <p:nvPr/>
        </p:nvSpPr>
        <p:spPr>
          <a:xfrm>
            <a:off x="4483100" y="157065"/>
            <a:ext cx="247015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D79C2-E961-459C-BCAE-5D79B2D4D529}"/>
              </a:ext>
            </a:extLst>
          </p:cNvPr>
          <p:cNvSpPr txBox="1"/>
          <p:nvPr/>
        </p:nvSpPr>
        <p:spPr>
          <a:xfrm>
            <a:off x="152400" y="1052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BB28C5-740B-4CBF-A76F-A46D44E69183}"/>
              </a:ext>
            </a:extLst>
          </p:cNvPr>
          <p:cNvSpPr/>
          <p:nvPr/>
        </p:nvSpPr>
        <p:spPr>
          <a:xfrm>
            <a:off x="11582400" y="117749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A779DF-7765-4D18-8F6D-36B3A25180D0}"/>
              </a:ext>
            </a:extLst>
          </p:cNvPr>
          <p:cNvSpPr/>
          <p:nvPr/>
        </p:nvSpPr>
        <p:spPr>
          <a:xfrm>
            <a:off x="11582400" y="1341737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E61E65-7DE1-48F9-92EA-BEEBBEB338F3}"/>
              </a:ext>
            </a:extLst>
          </p:cNvPr>
          <p:cNvSpPr/>
          <p:nvPr/>
        </p:nvSpPr>
        <p:spPr>
          <a:xfrm>
            <a:off x="11582400" y="987854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DB606-FC6A-412A-876C-D7C284A15CCD}"/>
              </a:ext>
            </a:extLst>
          </p:cNvPr>
          <p:cNvSpPr txBox="1"/>
          <p:nvPr/>
        </p:nvSpPr>
        <p:spPr>
          <a:xfrm>
            <a:off x="1591402" y="1052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59DB5-3644-45B6-9CA8-58233A399E27}"/>
              </a:ext>
            </a:extLst>
          </p:cNvPr>
          <p:cNvSpPr txBox="1"/>
          <p:nvPr/>
        </p:nvSpPr>
        <p:spPr>
          <a:xfrm>
            <a:off x="4369790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5331BB-FA9A-4DC2-916B-B913C19C1D29}"/>
              </a:ext>
            </a:extLst>
          </p:cNvPr>
          <p:cNvSpPr txBox="1"/>
          <p:nvPr/>
        </p:nvSpPr>
        <p:spPr>
          <a:xfrm>
            <a:off x="3144272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Picture 2" descr="한산-용의 출현 메인 포스터">
            <a:extLst>
              <a:ext uri="{FF2B5EF4-FFF2-40B4-BE49-F238E27FC236}">
                <a16:creationId xmlns:a16="http://schemas.microsoft.com/office/drawing/2014/main" id="{0246C67C-6CD7-41D1-9F1F-1515909C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2" y="1674852"/>
            <a:ext cx="3581400" cy="51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663A80-790B-4830-B0D9-053200BED065}"/>
              </a:ext>
            </a:extLst>
          </p:cNvPr>
          <p:cNvSpPr txBox="1"/>
          <p:nvPr/>
        </p:nvSpPr>
        <p:spPr>
          <a:xfrm>
            <a:off x="4152900" y="1660954"/>
            <a:ext cx="455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한산</a:t>
            </a:r>
            <a:r>
              <a:rPr lang="en-US" altLang="ko-KR" sz="3600" dirty="0"/>
              <a:t>:</a:t>
            </a:r>
            <a:r>
              <a:rPr lang="ko-KR" altLang="en-US" sz="3600" dirty="0" err="1"/>
              <a:t>용의출현</a:t>
            </a:r>
            <a:r>
              <a:rPr lang="ko-KR" altLang="en-US" sz="3600" dirty="0"/>
              <a:t> </a:t>
            </a:r>
            <a:r>
              <a:rPr lang="en-US" altLang="ko-KR" sz="3600" dirty="0"/>
              <a:t>(2022)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0D37E-F715-4B8E-9CC8-E76FEA9FF832}"/>
              </a:ext>
            </a:extLst>
          </p:cNvPr>
          <p:cNvSpPr txBox="1"/>
          <p:nvPr/>
        </p:nvSpPr>
        <p:spPr>
          <a:xfrm>
            <a:off x="4227785" y="266527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개봉일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2022</a:t>
            </a:r>
            <a:r>
              <a:rPr lang="ko-KR" altLang="en-US" dirty="0"/>
              <a:t> </a:t>
            </a:r>
            <a:r>
              <a:rPr lang="en-US" altLang="ko-KR" dirty="0">
                <a:hlinkClick r:id="rId4"/>
              </a:rPr>
              <a:t>.07.27</a:t>
            </a:r>
            <a:r>
              <a:rPr lang="ko-KR" altLang="en-US" dirty="0"/>
              <a:t>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C6CA0-56AF-48B0-AFBF-F61E05DEE8F5}"/>
              </a:ext>
            </a:extLst>
          </p:cNvPr>
          <p:cNvSpPr txBox="1"/>
          <p:nvPr/>
        </p:nvSpPr>
        <p:spPr>
          <a:xfrm>
            <a:off x="6565078" y="2701921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누적관객</a:t>
            </a:r>
            <a:r>
              <a:rPr lang="en-US" altLang="ko-KR" dirty="0"/>
              <a:t>: 2,656,125</a:t>
            </a:r>
            <a:r>
              <a:rPr lang="ko-KR" altLang="en-US" dirty="0"/>
              <a:t>명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6F4A78-395E-4BC9-B1BB-E82A2BF8053A}"/>
              </a:ext>
            </a:extLst>
          </p:cNvPr>
          <p:cNvSpPr/>
          <p:nvPr/>
        </p:nvSpPr>
        <p:spPr>
          <a:xfrm>
            <a:off x="4369790" y="3786748"/>
            <a:ext cx="6640828" cy="2836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예고편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BC6BF5-BC61-440B-B5F9-B6C367690528}"/>
              </a:ext>
            </a:extLst>
          </p:cNvPr>
          <p:cNvSpPr txBox="1"/>
          <p:nvPr/>
        </p:nvSpPr>
        <p:spPr>
          <a:xfrm>
            <a:off x="4214756" y="228823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드라마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6D6B7E-1C05-4A99-A1E7-48F0D04F131A}"/>
              </a:ext>
            </a:extLst>
          </p:cNvPr>
          <p:cNvSpPr txBox="1"/>
          <p:nvPr/>
        </p:nvSpPr>
        <p:spPr>
          <a:xfrm>
            <a:off x="6591137" y="228823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상영시간</a:t>
            </a:r>
            <a:r>
              <a:rPr lang="en-US" altLang="ko-KR" dirty="0"/>
              <a:t>: 129</a:t>
            </a:r>
            <a:r>
              <a:rPr lang="ko-KR" altLang="en-US" dirty="0"/>
              <a:t>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01B312-4E2B-4E7B-873E-F010F1339FA6}"/>
              </a:ext>
            </a:extLst>
          </p:cNvPr>
          <p:cNvSpPr txBox="1"/>
          <p:nvPr/>
        </p:nvSpPr>
        <p:spPr>
          <a:xfrm>
            <a:off x="4249866" y="302054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감독</a:t>
            </a:r>
            <a:r>
              <a:rPr lang="en-US" altLang="ko-KR" dirty="0"/>
              <a:t>: </a:t>
            </a:r>
            <a:r>
              <a:rPr lang="ko-KR" altLang="en-US" dirty="0"/>
              <a:t>김한민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6FEBB2-EBB9-4BFA-B391-C0A42FE6C95A}"/>
              </a:ext>
            </a:extLst>
          </p:cNvPr>
          <p:cNvSpPr txBox="1"/>
          <p:nvPr/>
        </p:nvSpPr>
        <p:spPr>
          <a:xfrm>
            <a:off x="4246297" y="340499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출연</a:t>
            </a:r>
            <a:r>
              <a:rPr lang="en-US" altLang="ko-KR" dirty="0"/>
              <a:t>: </a:t>
            </a:r>
            <a:r>
              <a:rPr lang="ko-KR" altLang="en-US" dirty="0"/>
              <a:t>박해일</a:t>
            </a:r>
            <a:r>
              <a:rPr lang="en-US" altLang="ko-KR" dirty="0"/>
              <a:t>,</a:t>
            </a:r>
            <a:r>
              <a:rPr lang="ko-KR" altLang="en-US" dirty="0" err="1"/>
              <a:t>변요한</a:t>
            </a:r>
            <a:r>
              <a:rPr lang="ko-KR" altLang="en-US" dirty="0"/>
              <a:t> 등</a:t>
            </a:r>
          </a:p>
        </p:txBody>
      </p:sp>
    </p:spTree>
    <p:extLst>
      <p:ext uri="{BB962C8B-B14F-4D97-AF65-F5344CB8AC3E}">
        <p14:creationId xmlns:p14="http://schemas.microsoft.com/office/powerpoint/2010/main" val="400246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91A94B-6D35-4E3B-A97A-885858FBAC71}"/>
              </a:ext>
            </a:extLst>
          </p:cNvPr>
          <p:cNvSpPr/>
          <p:nvPr/>
        </p:nvSpPr>
        <p:spPr>
          <a:xfrm>
            <a:off x="-1096" y="873038"/>
            <a:ext cx="12192000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383D07-C0FE-4A51-BE24-97ACBED4BE13}"/>
              </a:ext>
            </a:extLst>
          </p:cNvPr>
          <p:cNvSpPr/>
          <p:nvPr/>
        </p:nvSpPr>
        <p:spPr>
          <a:xfrm>
            <a:off x="4483100" y="157065"/>
            <a:ext cx="247015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A7F39-02CA-49EA-A769-1DF38E072807}"/>
              </a:ext>
            </a:extLst>
          </p:cNvPr>
          <p:cNvSpPr txBox="1"/>
          <p:nvPr/>
        </p:nvSpPr>
        <p:spPr>
          <a:xfrm>
            <a:off x="152400" y="1052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ED7C6E-D833-4AB2-B638-84DE1519B906}"/>
              </a:ext>
            </a:extLst>
          </p:cNvPr>
          <p:cNvSpPr/>
          <p:nvPr/>
        </p:nvSpPr>
        <p:spPr>
          <a:xfrm>
            <a:off x="11582400" y="117749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34DD9-9A46-48E5-93C0-ADD785C06039}"/>
              </a:ext>
            </a:extLst>
          </p:cNvPr>
          <p:cNvSpPr/>
          <p:nvPr/>
        </p:nvSpPr>
        <p:spPr>
          <a:xfrm>
            <a:off x="11582400" y="1341737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EA957F-5B47-4BE9-B72A-B9D76CF20DFA}"/>
              </a:ext>
            </a:extLst>
          </p:cNvPr>
          <p:cNvSpPr/>
          <p:nvPr/>
        </p:nvSpPr>
        <p:spPr>
          <a:xfrm>
            <a:off x="11582400" y="987854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33EB9-3E1D-48CF-A230-5FCD18CB3B6D}"/>
              </a:ext>
            </a:extLst>
          </p:cNvPr>
          <p:cNvSpPr txBox="1"/>
          <p:nvPr/>
        </p:nvSpPr>
        <p:spPr>
          <a:xfrm>
            <a:off x="1591402" y="1052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14A87-630C-40EC-A0A1-81F7E9B911C3}"/>
              </a:ext>
            </a:extLst>
          </p:cNvPr>
          <p:cNvSpPr txBox="1"/>
          <p:nvPr/>
        </p:nvSpPr>
        <p:spPr>
          <a:xfrm>
            <a:off x="5595429" y="10232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47378-AE47-4764-A0D9-327CADED1F40}"/>
              </a:ext>
            </a:extLst>
          </p:cNvPr>
          <p:cNvSpPr txBox="1"/>
          <p:nvPr/>
        </p:nvSpPr>
        <p:spPr>
          <a:xfrm>
            <a:off x="3144272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2" name="Picture 2" descr="한산-용의 출현 메인 포스터">
            <a:extLst>
              <a:ext uri="{FF2B5EF4-FFF2-40B4-BE49-F238E27FC236}">
                <a16:creationId xmlns:a16="http://schemas.microsoft.com/office/drawing/2014/main" id="{A5E173BD-3F50-497B-BAD5-A4CEB1BFC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2" y="1674852"/>
            <a:ext cx="3581400" cy="51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25C0FD-CE92-4E5A-A63C-5A8EF36A3AB4}"/>
              </a:ext>
            </a:extLst>
          </p:cNvPr>
          <p:cNvSpPr txBox="1"/>
          <p:nvPr/>
        </p:nvSpPr>
        <p:spPr>
          <a:xfrm>
            <a:off x="4152900" y="1660954"/>
            <a:ext cx="455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한산</a:t>
            </a:r>
            <a:r>
              <a:rPr lang="en-US" altLang="ko-KR" sz="3600" dirty="0"/>
              <a:t>:</a:t>
            </a:r>
            <a:r>
              <a:rPr lang="ko-KR" altLang="en-US" sz="3600" dirty="0" err="1"/>
              <a:t>용의출현</a:t>
            </a:r>
            <a:r>
              <a:rPr lang="ko-KR" altLang="en-US" sz="3600" dirty="0"/>
              <a:t> </a:t>
            </a:r>
            <a:r>
              <a:rPr lang="en-US" altLang="ko-KR" sz="3600" dirty="0"/>
              <a:t>(2022)</a:t>
            </a:r>
            <a:endParaRPr lang="ko-KR" altLang="en-US" sz="3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4B0ACD5-6159-4847-81FB-B7CF8FF91CDE}"/>
              </a:ext>
            </a:extLst>
          </p:cNvPr>
          <p:cNvSpPr/>
          <p:nvPr/>
        </p:nvSpPr>
        <p:spPr>
          <a:xfrm>
            <a:off x="4256611" y="2455915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10" descr="네이버 아이콘 PNG AI 무료 다운로드 (2022년) - 리틀딥">
            <a:extLst>
              <a:ext uri="{FF2B5EF4-FFF2-40B4-BE49-F238E27FC236}">
                <a16:creationId xmlns:a16="http://schemas.microsoft.com/office/drawing/2014/main" id="{D8E6D035-D2D2-4823-AB57-6A2B6DAD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00" y="2678165"/>
            <a:ext cx="444500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53B442-303D-408C-8777-9E8B7D94D584}"/>
              </a:ext>
            </a:extLst>
          </p:cNvPr>
          <p:cNvSpPr txBox="1"/>
          <p:nvPr/>
        </p:nvSpPr>
        <p:spPr>
          <a:xfrm>
            <a:off x="4977304" y="256918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8.47 / 10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70705617-5367-43E1-804B-1790D137A1D8}"/>
              </a:ext>
            </a:extLst>
          </p:cNvPr>
          <p:cNvSpPr/>
          <p:nvPr/>
        </p:nvSpPr>
        <p:spPr>
          <a:xfrm rot="5400000">
            <a:off x="5013842" y="3035728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60218-3715-46E5-B4E8-4F3FAC145FC3}"/>
              </a:ext>
            </a:extLst>
          </p:cNvPr>
          <p:cNvSpPr txBox="1"/>
          <p:nvPr/>
        </p:nvSpPr>
        <p:spPr>
          <a:xfrm>
            <a:off x="5217741" y="2946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5A4C62E-2F34-43C9-A4AF-7E02C7936DE3}"/>
              </a:ext>
            </a:extLst>
          </p:cNvPr>
          <p:cNvSpPr/>
          <p:nvPr/>
        </p:nvSpPr>
        <p:spPr>
          <a:xfrm>
            <a:off x="6834747" y="2426644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47E9A729-91AC-4A8C-A8BE-02AE9252F5DC}"/>
              </a:ext>
            </a:extLst>
          </p:cNvPr>
          <p:cNvSpPr/>
          <p:nvPr/>
        </p:nvSpPr>
        <p:spPr>
          <a:xfrm rot="5400000">
            <a:off x="7591978" y="3006457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C83A13-7332-4311-9403-98A22F61C130}"/>
              </a:ext>
            </a:extLst>
          </p:cNvPr>
          <p:cNvSpPr txBox="1"/>
          <p:nvPr/>
        </p:nvSpPr>
        <p:spPr>
          <a:xfrm>
            <a:off x="7795877" y="29170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EDD4D79-B51E-4907-911E-2B4F19772D48}"/>
              </a:ext>
            </a:extLst>
          </p:cNvPr>
          <p:cNvSpPr/>
          <p:nvPr/>
        </p:nvSpPr>
        <p:spPr>
          <a:xfrm>
            <a:off x="9492385" y="2428179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3D8043-F882-4C87-BD20-3286B90A690B}"/>
              </a:ext>
            </a:extLst>
          </p:cNvPr>
          <p:cNvSpPr txBox="1"/>
          <p:nvPr/>
        </p:nvSpPr>
        <p:spPr>
          <a:xfrm>
            <a:off x="10213078" y="25414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8.4 / 10</a:t>
            </a:r>
            <a:endParaRPr lang="ko-KR" altLang="en-US" dirty="0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63198F4A-F29E-4D09-B970-69F36952E182}"/>
              </a:ext>
            </a:extLst>
          </p:cNvPr>
          <p:cNvSpPr/>
          <p:nvPr/>
        </p:nvSpPr>
        <p:spPr>
          <a:xfrm rot="5400000">
            <a:off x="10249616" y="300799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BB5FB8-EE70-4228-8174-C78A6A582EF3}"/>
              </a:ext>
            </a:extLst>
          </p:cNvPr>
          <p:cNvSpPr txBox="1"/>
          <p:nvPr/>
        </p:nvSpPr>
        <p:spPr>
          <a:xfrm>
            <a:off x="10453515" y="29185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0A97D86-5B07-43DD-A12E-E3A1513C1406}"/>
              </a:ext>
            </a:extLst>
          </p:cNvPr>
          <p:cNvSpPr/>
          <p:nvPr/>
        </p:nvSpPr>
        <p:spPr>
          <a:xfrm>
            <a:off x="4258014" y="3560281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E1A881-8CEE-4A8B-BDD4-6F8AC56194FE}"/>
              </a:ext>
            </a:extLst>
          </p:cNvPr>
          <p:cNvSpPr txBox="1"/>
          <p:nvPr/>
        </p:nvSpPr>
        <p:spPr>
          <a:xfrm>
            <a:off x="4978707" y="367354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452D0670-A768-4310-869B-89597225C02C}"/>
              </a:ext>
            </a:extLst>
          </p:cNvPr>
          <p:cNvSpPr/>
          <p:nvPr/>
        </p:nvSpPr>
        <p:spPr>
          <a:xfrm rot="5400000">
            <a:off x="5015245" y="4140094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187B2C-AD82-4EEA-823C-6E89C6A74C02}"/>
              </a:ext>
            </a:extLst>
          </p:cNvPr>
          <p:cNvSpPr txBox="1"/>
          <p:nvPr/>
        </p:nvSpPr>
        <p:spPr>
          <a:xfrm>
            <a:off x="5219144" y="4050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30C593B-1B09-4A0E-B6D9-4A42C33658AB}"/>
              </a:ext>
            </a:extLst>
          </p:cNvPr>
          <p:cNvSpPr/>
          <p:nvPr/>
        </p:nvSpPr>
        <p:spPr>
          <a:xfrm>
            <a:off x="6834747" y="360945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9D057F-2390-4230-A53F-D3014FE6BAA4}"/>
              </a:ext>
            </a:extLst>
          </p:cNvPr>
          <p:cNvSpPr txBox="1"/>
          <p:nvPr/>
        </p:nvSpPr>
        <p:spPr>
          <a:xfrm>
            <a:off x="7555440" y="372272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89%</a:t>
            </a:r>
            <a:endParaRPr lang="ko-KR" altLang="en-US" dirty="0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91F51F7D-2A3D-4CED-8C81-6E49BC901266}"/>
              </a:ext>
            </a:extLst>
          </p:cNvPr>
          <p:cNvSpPr/>
          <p:nvPr/>
        </p:nvSpPr>
        <p:spPr>
          <a:xfrm rot="5400000">
            <a:off x="7591978" y="418927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E471E3-C6BF-4D35-A7C7-48807EC4D197}"/>
              </a:ext>
            </a:extLst>
          </p:cNvPr>
          <p:cNvSpPr txBox="1"/>
          <p:nvPr/>
        </p:nvSpPr>
        <p:spPr>
          <a:xfrm>
            <a:off x="7795877" y="409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8995C22-A3E7-41E9-9EB4-ADE50D42A825}"/>
              </a:ext>
            </a:extLst>
          </p:cNvPr>
          <p:cNvSpPr/>
          <p:nvPr/>
        </p:nvSpPr>
        <p:spPr>
          <a:xfrm>
            <a:off x="9491289" y="3634858"/>
            <a:ext cx="2042589" cy="889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B809ED-6825-4EAE-969A-923ADA1A78D3}"/>
              </a:ext>
            </a:extLst>
          </p:cNvPr>
          <p:cNvSpPr txBox="1"/>
          <p:nvPr/>
        </p:nvSpPr>
        <p:spPr>
          <a:xfrm>
            <a:off x="10211982" y="374812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8.4 / 10</a:t>
            </a:r>
            <a:endParaRPr lang="ko-KR" altLang="en-US" dirty="0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11FDDF73-6780-4A39-889B-FBDA1280B895}"/>
              </a:ext>
            </a:extLst>
          </p:cNvPr>
          <p:cNvSpPr/>
          <p:nvPr/>
        </p:nvSpPr>
        <p:spPr>
          <a:xfrm rot="5400000">
            <a:off x="10248520" y="4214671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DDFAE2-A7A9-4C80-9413-E4E4992CD8E0}"/>
              </a:ext>
            </a:extLst>
          </p:cNvPr>
          <p:cNvSpPr txBox="1"/>
          <p:nvPr/>
        </p:nvSpPr>
        <p:spPr>
          <a:xfrm>
            <a:off x="10452419" y="41252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더보기</a:t>
            </a:r>
            <a:endParaRPr lang="ko-KR" altLang="en-US" dirty="0"/>
          </a:p>
        </p:txBody>
      </p:sp>
      <p:pic>
        <p:nvPicPr>
          <p:cNvPr id="61" name="Picture 12" descr="File:Rotten Tomatoes.svg - Wikimedia Commons">
            <a:extLst>
              <a:ext uri="{FF2B5EF4-FFF2-40B4-BE49-F238E27FC236}">
                <a16:creationId xmlns:a16="http://schemas.microsoft.com/office/drawing/2014/main" id="{ACA32E38-87D0-4931-A012-20679BF1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90" y="3770898"/>
            <a:ext cx="424355" cy="4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D910715-6F54-4DB8-BD26-63B628768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02" y="2645974"/>
            <a:ext cx="402303" cy="450340"/>
          </a:xfrm>
          <a:prstGeom prst="rect">
            <a:avLst/>
          </a:prstGeom>
        </p:spPr>
      </p:pic>
      <p:pic>
        <p:nvPicPr>
          <p:cNvPr id="1026" name="Picture 2" descr="File:Rotten Tomatoes positive audience.svg - Wikimedia Commons">
            <a:extLst>
              <a:ext uri="{FF2B5EF4-FFF2-40B4-BE49-F238E27FC236}">
                <a16:creationId xmlns:a16="http://schemas.microsoft.com/office/drawing/2014/main" id="{1D8882D9-C010-4E27-983C-72FC1CF0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11" y="3794105"/>
            <a:ext cx="455667" cy="5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5BAD604-8F2A-4F7E-8D85-955CFA6A43F4}"/>
              </a:ext>
            </a:extLst>
          </p:cNvPr>
          <p:cNvSpPr txBox="1"/>
          <p:nvPr/>
        </p:nvSpPr>
        <p:spPr>
          <a:xfrm>
            <a:off x="7555440" y="255414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95%</a:t>
            </a:r>
            <a:endParaRPr lang="ko-KR" altLang="en-US" dirty="0"/>
          </a:p>
        </p:txBody>
      </p:sp>
      <p:pic>
        <p:nvPicPr>
          <p:cNvPr id="1028" name="Picture 4" descr="다음 로고 웹 디자인 작업용 일러스트파일(.AI)">
            <a:extLst>
              <a:ext uri="{FF2B5EF4-FFF2-40B4-BE49-F238E27FC236}">
                <a16:creationId xmlns:a16="http://schemas.microsoft.com/office/drawing/2014/main" id="{DB49EF70-6E50-413B-B6B8-0CCB7407A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175" y="2604564"/>
            <a:ext cx="536230" cy="5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영화관]cgv 메가박스 로고 jpg,png,ai : 네이버 블로그">
            <a:extLst>
              <a:ext uri="{FF2B5EF4-FFF2-40B4-BE49-F238E27FC236}">
                <a16:creationId xmlns:a16="http://schemas.microsoft.com/office/drawing/2014/main" id="{A5D31C17-E483-4D33-BC6A-47618950C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293" y="3758198"/>
            <a:ext cx="667225" cy="6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5C3A8E-5FD3-419C-A49C-9CAE4522DBE3}"/>
              </a:ext>
            </a:extLst>
          </p:cNvPr>
          <p:cNvSpPr txBox="1"/>
          <p:nvPr/>
        </p:nvSpPr>
        <p:spPr>
          <a:xfrm>
            <a:off x="4465040" y="47249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평론가평</a:t>
            </a:r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6149074D-266F-40DB-80DE-3D399C93238C}"/>
              </a:ext>
            </a:extLst>
          </p:cNvPr>
          <p:cNvSpPr/>
          <p:nvPr/>
        </p:nvSpPr>
        <p:spPr>
          <a:xfrm rot="5400000">
            <a:off x="4237044" y="4762402"/>
            <a:ext cx="265492" cy="1905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87F119-84D4-4655-81DF-C185D34794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22" y="5197046"/>
            <a:ext cx="5182049" cy="5258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6F6C11-A36A-4F9E-A2C2-DC87772B00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18" y="5872772"/>
            <a:ext cx="3535986" cy="54868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EB86D64-CBD1-42A9-B7A9-07E7B0D3E277}"/>
              </a:ext>
            </a:extLst>
          </p:cNvPr>
          <p:cNvSpPr txBox="1"/>
          <p:nvPr/>
        </p:nvSpPr>
        <p:spPr>
          <a:xfrm>
            <a:off x="4274540" y="10490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745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1588A2-0756-4075-919F-E52B7A48FD32}"/>
              </a:ext>
            </a:extLst>
          </p:cNvPr>
          <p:cNvSpPr/>
          <p:nvPr/>
        </p:nvSpPr>
        <p:spPr>
          <a:xfrm>
            <a:off x="-1096" y="873038"/>
            <a:ext cx="12192000" cy="622300"/>
          </a:xfrm>
          <a:prstGeom prst="rect">
            <a:avLst/>
          </a:prstGeom>
          <a:solidFill>
            <a:srgbClr val="FF090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DC0508-E955-4603-A94F-D5298BD30C88}"/>
              </a:ext>
            </a:extLst>
          </p:cNvPr>
          <p:cNvSpPr/>
          <p:nvPr/>
        </p:nvSpPr>
        <p:spPr>
          <a:xfrm>
            <a:off x="4483100" y="157065"/>
            <a:ext cx="247015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AF753-66B8-4F6B-BEEF-0F7016D4DFE3}"/>
              </a:ext>
            </a:extLst>
          </p:cNvPr>
          <p:cNvSpPr txBox="1"/>
          <p:nvPr/>
        </p:nvSpPr>
        <p:spPr>
          <a:xfrm>
            <a:off x="152400" y="1052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영화정보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9DB437-E8D1-4EA8-BD7A-1B4BB0C852D8}"/>
              </a:ext>
            </a:extLst>
          </p:cNvPr>
          <p:cNvSpPr/>
          <p:nvPr/>
        </p:nvSpPr>
        <p:spPr>
          <a:xfrm>
            <a:off x="11582400" y="1177495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D49250-BA2C-44F8-8A31-EB073B007E9A}"/>
              </a:ext>
            </a:extLst>
          </p:cNvPr>
          <p:cNvSpPr/>
          <p:nvPr/>
        </p:nvSpPr>
        <p:spPr>
          <a:xfrm>
            <a:off x="11582400" y="1341737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24DA26-650B-4B58-A6AF-AC2774C2BD47}"/>
              </a:ext>
            </a:extLst>
          </p:cNvPr>
          <p:cNvSpPr/>
          <p:nvPr/>
        </p:nvSpPr>
        <p:spPr>
          <a:xfrm>
            <a:off x="11582400" y="987854"/>
            <a:ext cx="3683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FC537-CBD3-419D-B3AB-8237BC5CE4B0}"/>
              </a:ext>
            </a:extLst>
          </p:cNvPr>
          <p:cNvSpPr txBox="1"/>
          <p:nvPr/>
        </p:nvSpPr>
        <p:spPr>
          <a:xfrm>
            <a:off x="1591402" y="10525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박스오피스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A747C-C418-4C13-BA86-BEC3F4947BFD}"/>
              </a:ext>
            </a:extLst>
          </p:cNvPr>
          <p:cNvSpPr txBox="1"/>
          <p:nvPr/>
        </p:nvSpPr>
        <p:spPr>
          <a:xfrm>
            <a:off x="5717233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이벤트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433E7-A0ED-4A96-A0C2-83F5F57174CD}"/>
              </a:ext>
            </a:extLst>
          </p:cNvPr>
          <p:cNvSpPr txBox="1"/>
          <p:nvPr/>
        </p:nvSpPr>
        <p:spPr>
          <a:xfrm>
            <a:off x="3144272" y="10386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예매율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AutoShape 2" descr="7dea8377cd9c28a8699fe8b115ef046969793acd6e">
            <a:extLst>
              <a:ext uri="{FF2B5EF4-FFF2-40B4-BE49-F238E27FC236}">
                <a16:creationId xmlns:a16="http://schemas.microsoft.com/office/drawing/2014/main" id="{33C00ADE-ED7D-42E1-9E8D-F0F0FF56DB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05100" y="38100"/>
            <a:ext cx="35433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0757312-DB4C-4E90-9986-A438EBD0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4" y="2297839"/>
            <a:ext cx="6816656" cy="43429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7F0F0F-521F-4590-B05E-79EB4ECFA3A6}"/>
              </a:ext>
            </a:extLst>
          </p:cNvPr>
          <p:cNvSpPr txBox="1"/>
          <p:nvPr/>
        </p:nvSpPr>
        <p:spPr>
          <a:xfrm>
            <a:off x="333444" y="1742898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박스오피스 추이비교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24FCC-2B76-4725-8169-C2CA889C2B5A}"/>
              </a:ext>
            </a:extLst>
          </p:cNvPr>
          <p:cNvSpPr/>
          <p:nvPr/>
        </p:nvSpPr>
        <p:spPr>
          <a:xfrm>
            <a:off x="7377575" y="234554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베를린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8B17BC-F2A4-492B-96D1-13C9646656AD}"/>
              </a:ext>
            </a:extLst>
          </p:cNvPr>
          <p:cNvSpPr/>
          <p:nvPr/>
        </p:nvSpPr>
        <p:spPr>
          <a:xfrm>
            <a:off x="7377575" y="299788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인천상륙작전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3CA602-E398-4152-9DED-451977FF8C66}"/>
              </a:ext>
            </a:extLst>
          </p:cNvPr>
          <p:cNvSpPr/>
          <p:nvPr/>
        </p:nvSpPr>
        <p:spPr>
          <a:xfrm>
            <a:off x="7377573" y="365022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터널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579491-F01B-4C25-A590-A204E530CECD}"/>
              </a:ext>
            </a:extLst>
          </p:cNvPr>
          <p:cNvSpPr/>
          <p:nvPr/>
        </p:nvSpPr>
        <p:spPr>
          <a:xfrm>
            <a:off x="7377573" y="430256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1987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4F3AA4-92C8-45B7-8B88-3AE32BEDCD23}"/>
              </a:ext>
            </a:extLst>
          </p:cNvPr>
          <p:cNvSpPr/>
          <p:nvPr/>
        </p:nvSpPr>
        <p:spPr>
          <a:xfrm>
            <a:off x="7377573" y="4954909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한산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3D56E4E-4D7F-4B95-9EC2-514EAB59650F}"/>
              </a:ext>
            </a:extLst>
          </p:cNvPr>
          <p:cNvSpPr/>
          <p:nvPr/>
        </p:nvSpPr>
        <p:spPr>
          <a:xfrm>
            <a:off x="7387192" y="5722636"/>
            <a:ext cx="2542221" cy="524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더하기 기호 44">
            <a:extLst>
              <a:ext uri="{FF2B5EF4-FFF2-40B4-BE49-F238E27FC236}">
                <a16:creationId xmlns:a16="http://schemas.microsoft.com/office/drawing/2014/main" id="{ED6067A4-F7B0-4730-B950-474D441AE4F3}"/>
              </a:ext>
            </a:extLst>
          </p:cNvPr>
          <p:cNvSpPr/>
          <p:nvPr/>
        </p:nvSpPr>
        <p:spPr>
          <a:xfrm>
            <a:off x="7486348" y="5788667"/>
            <a:ext cx="324152" cy="39258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더하기 기호 51">
            <a:extLst>
              <a:ext uri="{FF2B5EF4-FFF2-40B4-BE49-F238E27FC236}">
                <a16:creationId xmlns:a16="http://schemas.microsoft.com/office/drawing/2014/main" id="{F2D43539-D2F0-469B-AC58-6610FCCAD3BB}"/>
              </a:ext>
            </a:extLst>
          </p:cNvPr>
          <p:cNvSpPr/>
          <p:nvPr/>
        </p:nvSpPr>
        <p:spPr>
          <a:xfrm rot="2657138">
            <a:off x="9446224" y="2436630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더하기 기호 52">
            <a:extLst>
              <a:ext uri="{FF2B5EF4-FFF2-40B4-BE49-F238E27FC236}">
                <a16:creationId xmlns:a16="http://schemas.microsoft.com/office/drawing/2014/main" id="{95ECF087-F39D-4701-B8BF-B2B014C28B97}"/>
              </a:ext>
            </a:extLst>
          </p:cNvPr>
          <p:cNvSpPr/>
          <p:nvPr/>
        </p:nvSpPr>
        <p:spPr>
          <a:xfrm rot="2657138">
            <a:off x="9468376" y="3083727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더하기 기호 53">
            <a:extLst>
              <a:ext uri="{FF2B5EF4-FFF2-40B4-BE49-F238E27FC236}">
                <a16:creationId xmlns:a16="http://schemas.microsoft.com/office/drawing/2014/main" id="{B5EF6902-A32B-4885-B3CB-5C95B0E813D1}"/>
              </a:ext>
            </a:extLst>
          </p:cNvPr>
          <p:cNvSpPr/>
          <p:nvPr/>
        </p:nvSpPr>
        <p:spPr>
          <a:xfrm rot="2657138">
            <a:off x="9446224" y="3712659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더하기 기호 54">
            <a:extLst>
              <a:ext uri="{FF2B5EF4-FFF2-40B4-BE49-F238E27FC236}">
                <a16:creationId xmlns:a16="http://schemas.microsoft.com/office/drawing/2014/main" id="{E39D1C24-BF61-4319-ABBE-27B6E84DA082}"/>
              </a:ext>
            </a:extLst>
          </p:cNvPr>
          <p:cNvSpPr/>
          <p:nvPr/>
        </p:nvSpPr>
        <p:spPr>
          <a:xfrm rot="2657138">
            <a:off x="9446224" y="4418508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더하기 기호 55">
            <a:extLst>
              <a:ext uri="{FF2B5EF4-FFF2-40B4-BE49-F238E27FC236}">
                <a16:creationId xmlns:a16="http://schemas.microsoft.com/office/drawing/2014/main" id="{10C505DB-ADBC-4634-8C87-E3AEC07FCC54}"/>
              </a:ext>
            </a:extLst>
          </p:cNvPr>
          <p:cNvSpPr/>
          <p:nvPr/>
        </p:nvSpPr>
        <p:spPr>
          <a:xfrm rot="2657138">
            <a:off x="9446224" y="5060004"/>
            <a:ext cx="334339" cy="35297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46D968-EF55-4640-B3C9-E8345C1B77A2}"/>
              </a:ext>
            </a:extLst>
          </p:cNvPr>
          <p:cNvSpPr txBox="1"/>
          <p:nvPr/>
        </p:nvSpPr>
        <p:spPr>
          <a:xfrm>
            <a:off x="4315336" y="10232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279055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113C-3E10-4739-8D20-1435C820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28989-C875-47E8-84D6-9DB78B74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9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128</Words>
  <Application>Microsoft Office PowerPoint</Application>
  <PresentationFormat>와이드스크린</PresentationFormat>
  <Paragraphs>63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이준성</dc:creator>
  <cp:lastModifiedBy>이준성</cp:lastModifiedBy>
  <cp:revision>8</cp:revision>
  <dcterms:created xsi:type="dcterms:W3CDTF">2022-08-02T05:35:32Z</dcterms:created>
  <dcterms:modified xsi:type="dcterms:W3CDTF">2022-08-02T07:10:41Z</dcterms:modified>
</cp:coreProperties>
</file>