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3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6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C45-BA4F-42B7-B678-D7F647EFB2F1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AADC-8FDB-4353-A9BA-4DDCEDF7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1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naver.com/movie/sdb/browsing/bmovie.naver?open=2022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vie.naver.com/movie/sdb/browsing/bmovie.naver?open=2022072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90E8A7-5A18-8954-0C0D-516E8B42BEDC}"/>
              </a:ext>
            </a:extLst>
          </p:cNvPr>
          <p:cNvSpPr/>
          <p:nvPr/>
        </p:nvSpPr>
        <p:spPr>
          <a:xfrm>
            <a:off x="476250" y="266701"/>
            <a:ext cx="1590675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261901-0456-E7CC-FEBF-C7496A5B84DE}"/>
              </a:ext>
            </a:extLst>
          </p:cNvPr>
          <p:cNvSpPr/>
          <p:nvPr/>
        </p:nvSpPr>
        <p:spPr>
          <a:xfrm>
            <a:off x="3495675" y="300037"/>
            <a:ext cx="6172200" cy="56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돋보기 단색으로 채워진">
            <a:extLst>
              <a:ext uri="{FF2B5EF4-FFF2-40B4-BE49-F238E27FC236}">
                <a16:creationId xmlns:a16="http://schemas.microsoft.com/office/drawing/2014/main" id="{84E208B9-BAC7-77A2-45FC-50514C5F8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300038"/>
            <a:ext cx="600075" cy="600075"/>
          </a:xfrm>
          <a:prstGeom prst="rect">
            <a:avLst/>
          </a:prstGeom>
        </p:spPr>
      </p:pic>
      <p:pic>
        <p:nvPicPr>
          <p:cNvPr id="9" name="그래픽 8" descr="사용자 단색으로 채워진">
            <a:extLst>
              <a:ext uri="{FF2B5EF4-FFF2-40B4-BE49-F238E27FC236}">
                <a16:creationId xmlns:a16="http://schemas.microsoft.com/office/drawing/2014/main" id="{367A81F4-A8E3-3C16-6F21-DDB01502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0800" y="300037"/>
            <a:ext cx="723900" cy="66675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513778D6-146C-B674-08AB-3F889F227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100" y="142875"/>
            <a:ext cx="914400" cy="914400"/>
          </a:xfrm>
          <a:prstGeom prst="rect">
            <a:avLst/>
          </a:prstGeom>
        </p:spPr>
      </p:pic>
      <p:pic>
        <p:nvPicPr>
          <p:cNvPr id="13" name="그래픽 12" descr="클립보드 단색으로 채워진">
            <a:extLst>
              <a:ext uri="{FF2B5EF4-FFF2-40B4-BE49-F238E27FC236}">
                <a16:creationId xmlns:a16="http://schemas.microsoft.com/office/drawing/2014/main" id="{35AA76F3-15D6-BFB5-5F5C-84D0C02C3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950" y="142875"/>
            <a:ext cx="914400" cy="914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76BD8A-64B6-D940-9901-2A9F9A62CA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12192000" cy="32339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FCF636-30E2-F5B9-0660-1A24E967E5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410"/>
            <a:ext cx="12192000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290431-75F6-974F-ACF5-8996368F95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724525"/>
            <a:ext cx="11468100" cy="10096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CF97E2-CFD8-7070-6220-8CBBCDA4ECD1}"/>
              </a:ext>
            </a:extLst>
          </p:cNvPr>
          <p:cNvSpPr/>
          <p:nvPr/>
        </p:nvSpPr>
        <p:spPr>
          <a:xfrm>
            <a:off x="3314700" y="1971675"/>
            <a:ext cx="6105525" cy="156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많이 검색되고 있는 프로그램</a:t>
            </a:r>
            <a:r>
              <a:rPr lang="en-US" altLang="ko-KR" dirty="0"/>
              <a:t>&amp;</a:t>
            </a:r>
            <a:r>
              <a:rPr lang="ko-KR" altLang="en-US" dirty="0"/>
              <a:t>급상승 프로그램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19B5B-7AC2-56A9-D060-C9DFE9F9AC20}"/>
              </a:ext>
            </a:extLst>
          </p:cNvPr>
          <p:cNvSpPr/>
          <p:nvPr/>
        </p:nvSpPr>
        <p:spPr>
          <a:xfrm>
            <a:off x="2324100" y="4495800"/>
            <a:ext cx="9505950" cy="96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</a:t>
            </a:r>
            <a:r>
              <a:rPr lang="en-US" altLang="ko-KR" dirty="0"/>
              <a:t>OTT</a:t>
            </a:r>
            <a:r>
              <a:rPr lang="ko-KR" altLang="en-US" dirty="0"/>
              <a:t> 커뮤니티를 </a:t>
            </a:r>
            <a:r>
              <a:rPr lang="ko-KR" altLang="en-US" dirty="0" err="1"/>
              <a:t>연결할수</a:t>
            </a:r>
            <a:r>
              <a:rPr lang="ko-KR" altLang="en-US" dirty="0"/>
              <a:t> 있는 버튼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6832B5-0D8F-B2D5-F947-DEC8B2B930AF}"/>
              </a:ext>
            </a:extLst>
          </p:cNvPr>
          <p:cNvSpPr/>
          <p:nvPr/>
        </p:nvSpPr>
        <p:spPr>
          <a:xfrm>
            <a:off x="2800350" y="5734223"/>
            <a:ext cx="9029700" cy="103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분야별 </a:t>
            </a:r>
            <a:r>
              <a:rPr lang="en-US" altLang="ko-KR" dirty="0"/>
              <a:t>OTT</a:t>
            </a:r>
            <a:r>
              <a:rPr lang="ko-KR" altLang="en-US" dirty="0"/>
              <a:t>별 순위</a:t>
            </a:r>
          </a:p>
        </p:txBody>
      </p:sp>
    </p:spTree>
    <p:extLst>
      <p:ext uri="{BB962C8B-B14F-4D97-AF65-F5344CB8AC3E}">
        <p14:creationId xmlns:p14="http://schemas.microsoft.com/office/powerpoint/2010/main" val="33259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1588A2-0756-4075-919F-E52B7A48FD32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DC0508-E955-4603-A94F-D5298BD30C88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AF753-66B8-4F6B-BEEF-0F7016D4DFE3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DB437-E8D1-4EA8-BD7A-1B4BB0C852D8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D49250-BA2C-44F8-8A31-EB073B007E9A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24DA26-650B-4B58-A6AF-AC2774C2BD47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FC537-CBD3-419D-B3AB-8237BC5CE4B0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A747C-C418-4C13-BA86-BEC3F4947BFD}"/>
              </a:ext>
            </a:extLst>
          </p:cNvPr>
          <p:cNvSpPr txBox="1"/>
          <p:nvPr/>
        </p:nvSpPr>
        <p:spPr>
          <a:xfrm>
            <a:off x="5717233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433E7-A0ED-4A96-A0C2-83F5F57174CD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AutoShape 2" descr="7dea8377cd9c28a8699fe8b115ef046969793acd6e">
            <a:extLst>
              <a:ext uri="{FF2B5EF4-FFF2-40B4-BE49-F238E27FC236}">
                <a16:creationId xmlns:a16="http://schemas.microsoft.com/office/drawing/2014/main" id="{33C00ADE-ED7D-42E1-9E8D-F0F0FF56D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5100" y="381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757312-DB4C-4E90-9986-A438EBD0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4" y="2297839"/>
            <a:ext cx="6816656" cy="43429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7F0F0F-521F-4590-B05E-79EB4ECFA3A6}"/>
              </a:ext>
            </a:extLst>
          </p:cNvPr>
          <p:cNvSpPr txBox="1"/>
          <p:nvPr/>
        </p:nvSpPr>
        <p:spPr>
          <a:xfrm>
            <a:off x="333444" y="174289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박스오피스 추이비교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24FCC-2B76-4725-8169-C2CA889C2B5A}"/>
              </a:ext>
            </a:extLst>
          </p:cNvPr>
          <p:cNvSpPr/>
          <p:nvPr/>
        </p:nvSpPr>
        <p:spPr>
          <a:xfrm>
            <a:off x="7377575" y="234554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8B17BC-F2A4-492B-96D1-13C9646656AD}"/>
              </a:ext>
            </a:extLst>
          </p:cNvPr>
          <p:cNvSpPr/>
          <p:nvPr/>
        </p:nvSpPr>
        <p:spPr>
          <a:xfrm>
            <a:off x="7377575" y="299788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3CA602-E398-4152-9DED-451977FF8C66}"/>
              </a:ext>
            </a:extLst>
          </p:cNvPr>
          <p:cNvSpPr/>
          <p:nvPr/>
        </p:nvSpPr>
        <p:spPr>
          <a:xfrm>
            <a:off x="7377573" y="365022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79491-F01B-4C25-A590-A204E530CECD}"/>
              </a:ext>
            </a:extLst>
          </p:cNvPr>
          <p:cNvSpPr/>
          <p:nvPr/>
        </p:nvSpPr>
        <p:spPr>
          <a:xfrm>
            <a:off x="7377573" y="430256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1987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4F3AA4-92C8-45B7-8B88-3AE32BEDCD23}"/>
              </a:ext>
            </a:extLst>
          </p:cNvPr>
          <p:cNvSpPr/>
          <p:nvPr/>
        </p:nvSpPr>
        <p:spPr>
          <a:xfrm>
            <a:off x="7377573" y="495490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D56E4E-4D7F-4B95-9EC2-514EAB59650F}"/>
              </a:ext>
            </a:extLst>
          </p:cNvPr>
          <p:cNvSpPr/>
          <p:nvPr/>
        </p:nvSpPr>
        <p:spPr>
          <a:xfrm>
            <a:off x="7387192" y="5722636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ED6067A4-F7B0-4730-B950-474D441AE4F3}"/>
              </a:ext>
            </a:extLst>
          </p:cNvPr>
          <p:cNvSpPr/>
          <p:nvPr/>
        </p:nvSpPr>
        <p:spPr>
          <a:xfrm>
            <a:off x="7486348" y="5788667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F2D43539-D2F0-469B-AC58-6610FCCAD3BB}"/>
              </a:ext>
            </a:extLst>
          </p:cNvPr>
          <p:cNvSpPr/>
          <p:nvPr/>
        </p:nvSpPr>
        <p:spPr>
          <a:xfrm rot="2657138">
            <a:off x="9446224" y="2436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95ECF087-F39D-4701-B8BF-B2B014C28B97}"/>
              </a:ext>
            </a:extLst>
          </p:cNvPr>
          <p:cNvSpPr/>
          <p:nvPr/>
        </p:nvSpPr>
        <p:spPr>
          <a:xfrm rot="2657138">
            <a:off x="9468376" y="308372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더하기 기호 53">
            <a:extLst>
              <a:ext uri="{FF2B5EF4-FFF2-40B4-BE49-F238E27FC236}">
                <a16:creationId xmlns:a16="http://schemas.microsoft.com/office/drawing/2014/main" id="{B5EF6902-A32B-4885-B3CB-5C95B0E813D1}"/>
              </a:ext>
            </a:extLst>
          </p:cNvPr>
          <p:cNvSpPr/>
          <p:nvPr/>
        </p:nvSpPr>
        <p:spPr>
          <a:xfrm rot="2657138">
            <a:off x="9446224" y="3712659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E39D1C24-BF61-4319-ABBE-27B6E84DA082}"/>
              </a:ext>
            </a:extLst>
          </p:cNvPr>
          <p:cNvSpPr/>
          <p:nvPr/>
        </p:nvSpPr>
        <p:spPr>
          <a:xfrm rot="2657138">
            <a:off x="9446224" y="441850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10C505DB-ADBC-4634-8C87-E3AEC07FCC54}"/>
              </a:ext>
            </a:extLst>
          </p:cNvPr>
          <p:cNvSpPr/>
          <p:nvPr/>
        </p:nvSpPr>
        <p:spPr>
          <a:xfrm rot="2657138">
            <a:off x="9446224" y="506000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46D968-EF55-4640-B3C9-E8345C1B77A2}"/>
              </a:ext>
            </a:extLst>
          </p:cNvPr>
          <p:cNvSpPr txBox="1"/>
          <p:nvPr/>
        </p:nvSpPr>
        <p:spPr>
          <a:xfrm>
            <a:off x="4315336" y="1023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79055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F508EB-F00E-FE94-F993-BDB4B4B6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" y="46863"/>
            <a:ext cx="12102209" cy="2481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10128A-9CF1-B68D-721A-52956D3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8507"/>
            <a:ext cx="12102209" cy="2481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05A5C9-D01D-382B-7C90-617DCF8D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" y="5010151"/>
            <a:ext cx="12102209" cy="24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B252D7-EE9A-7148-4C37-6AA2AC1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4105275"/>
            <a:ext cx="8324850" cy="2305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6005A-9A57-110B-B495-38BBB0CE5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82"/>
            <a:ext cx="12102209" cy="24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C1E42F-503C-4A84-9BC1-9A81459A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969"/>
            <a:ext cx="12106275" cy="67160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E31637-51A9-A574-37DC-78E91D8035DA}"/>
              </a:ext>
            </a:extLst>
          </p:cNvPr>
          <p:cNvSpPr/>
          <p:nvPr/>
        </p:nvSpPr>
        <p:spPr>
          <a:xfrm>
            <a:off x="2914650" y="1714500"/>
            <a:ext cx="5353050" cy="223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사이트내의 커뮤니티 메뉴</a:t>
            </a:r>
          </a:p>
        </p:txBody>
      </p:sp>
    </p:spTree>
    <p:extLst>
      <p:ext uri="{BB962C8B-B14F-4D97-AF65-F5344CB8AC3E}">
        <p14:creationId xmlns:p14="http://schemas.microsoft.com/office/powerpoint/2010/main" val="29955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ED37BD-1D42-EB11-A82C-D2C25140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72" y="752475"/>
            <a:ext cx="3982006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9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B5E9D3-2014-4682-AE50-5968BE18C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1009650"/>
            <a:ext cx="3810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4135DA-CD55-1448-CAF4-5B6FB1B7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28" y="1542950"/>
            <a:ext cx="3386372" cy="37720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BE9BF4-57D4-68F3-ED75-0583FB5CDB7F}"/>
              </a:ext>
            </a:extLst>
          </p:cNvPr>
          <p:cNvSpPr/>
          <p:nvPr/>
        </p:nvSpPr>
        <p:spPr>
          <a:xfrm>
            <a:off x="6696075" y="1428750"/>
            <a:ext cx="3505200" cy="3838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회원가입이후 연결되는 화면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이용자의 취향 파악</a:t>
            </a:r>
            <a:r>
              <a:rPr lang="en-US" altLang="ko-KR" dirty="0"/>
              <a:t>&amp;</a:t>
            </a:r>
            <a:r>
              <a:rPr lang="ko-KR" altLang="en-US" dirty="0"/>
              <a:t>현재 </a:t>
            </a:r>
            <a:r>
              <a:rPr lang="ko-KR" altLang="en-US" dirty="0" err="1"/>
              <a:t>사용하고있는</a:t>
            </a:r>
            <a:r>
              <a:rPr lang="ko-KR" altLang="en-US" dirty="0"/>
              <a:t> </a:t>
            </a:r>
            <a:r>
              <a:rPr lang="en-US" altLang="ko-KR" dirty="0"/>
              <a:t>OTT</a:t>
            </a:r>
            <a:r>
              <a:rPr lang="ko-KR" altLang="en-US" dirty="0"/>
              <a:t>파악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건너뛰기 기능</a:t>
            </a:r>
            <a:endParaRPr lang="en-US" altLang="ko-KR" dirty="0"/>
          </a:p>
          <a:p>
            <a:pPr algn="ctr"/>
            <a:r>
              <a:rPr lang="ko-KR" altLang="en-US" dirty="0"/>
              <a:t>회원정보 변경페이지에서 변경가능</a:t>
            </a:r>
          </a:p>
        </p:txBody>
      </p:sp>
    </p:spTree>
    <p:extLst>
      <p:ext uri="{BB962C8B-B14F-4D97-AF65-F5344CB8AC3E}">
        <p14:creationId xmlns:p14="http://schemas.microsoft.com/office/powerpoint/2010/main" val="30264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90FBC8-97FD-4699-BC64-4CD274128A0B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CA9596-A599-4D11-ABB2-3AB615030ED1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79C2-E961-459C-BCAE-5D79B2D4D529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B28C5-740B-4CBF-A76F-A46D44E69183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779DF-7765-4D18-8F6D-36B3A25180D0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61E65-7DE1-48F9-92EA-BEEBBEB338F3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DB606-FC6A-412A-876C-D7C284A15CCD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59DB5-3644-45B6-9CA8-58233A399E27}"/>
              </a:ext>
            </a:extLst>
          </p:cNvPr>
          <p:cNvSpPr txBox="1"/>
          <p:nvPr/>
        </p:nvSpPr>
        <p:spPr>
          <a:xfrm>
            <a:off x="4369790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331BB-FA9A-4DC2-916B-B913C19C1D29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 descr="한산-용의 출현 메인 포스터">
            <a:extLst>
              <a:ext uri="{FF2B5EF4-FFF2-40B4-BE49-F238E27FC236}">
                <a16:creationId xmlns:a16="http://schemas.microsoft.com/office/drawing/2014/main" id="{0246C67C-6CD7-41D1-9F1F-1515909C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2" y="1674852"/>
            <a:ext cx="3581400" cy="51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663A80-790B-4830-B0D9-053200BED065}"/>
              </a:ext>
            </a:extLst>
          </p:cNvPr>
          <p:cNvSpPr txBox="1"/>
          <p:nvPr/>
        </p:nvSpPr>
        <p:spPr>
          <a:xfrm>
            <a:off x="4152900" y="1660954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한산</a:t>
            </a:r>
            <a:r>
              <a:rPr lang="en-US" altLang="ko-KR" sz="3600" dirty="0"/>
              <a:t>:</a:t>
            </a:r>
            <a:r>
              <a:rPr lang="ko-KR" altLang="en-US" sz="3600" dirty="0" err="1"/>
              <a:t>용의출현</a:t>
            </a:r>
            <a:r>
              <a:rPr lang="ko-KR" altLang="en-US" sz="3600" dirty="0"/>
              <a:t> </a:t>
            </a:r>
            <a:r>
              <a:rPr lang="en-US" altLang="ko-KR" sz="3600" dirty="0"/>
              <a:t>(2022)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0D37E-F715-4B8E-9CC8-E76FEA9FF832}"/>
              </a:ext>
            </a:extLst>
          </p:cNvPr>
          <p:cNvSpPr txBox="1"/>
          <p:nvPr/>
        </p:nvSpPr>
        <p:spPr>
          <a:xfrm>
            <a:off x="4227785" y="266527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개봉일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2022</a:t>
            </a: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.07.27</a:t>
            </a:r>
            <a:r>
              <a:rPr lang="ko-KR" altLang="en-US" dirty="0"/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CA0-56AF-48B0-AFBF-F61E05DEE8F5}"/>
              </a:ext>
            </a:extLst>
          </p:cNvPr>
          <p:cNvSpPr txBox="1"/>
          <p:nvPr/>
        </p:nvSpPr>
        <p:spPr>
          <a:xfrm>
            <a:off x="6565078" y="270192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누적관객</a:t>
            </a:r>
            <a:r>
              <a:rPr lang="en-US" altLang="ko-KR" dirty="0"/>
              <a:t>: 2,656,125</a:t>
            </a:r>
            <a:r>
              <a:rPr lang="ko-KR" altLang="en-US" dirty="0"/>
              <a:t>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6F4A78-395E-4BC9-B1BB-E82A2BF8053A}"/>
              </a:ext>
            </a:extLst>
          </p:cNvPr>
          <p:cNvSpPr/>
          <p:nvPr/>
        </p:nvSpPr>
        <p:spPr>
          <a:xfrm>
            <a:off x="4369790" y="3786748"/>
            <a:ext cx="6640828" cy="2836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예고편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C6BF5-BC61-440B-B5F9-B6C367690528}"/>
              </a:ext>
            </a:extLst>
          </p:cNvPr>
          <p:cNvSpPr txBox="1"/>
          <p:nvPr/>
        </p:nvSpPr>
        <p:spPr>
          <a:xfrm>
            <a:off x="4214756" y="228823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6D6B7E-1C05-4A99-A1E7-48F0D04F131A}"/>
              </a:ext>
            </a:extLst>
          </p:cNvPr>
          <p:cNvSpPr txBox="1"/>
          <p:nvPr/>
        </p:nvSpPr>
        <p:spPr>
          <a:xfrm>
            <a:off x="6591137" y="22882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상영시간</a:t>
            </a:r>
            <a:r>
              <a:rPr lang="en-US" altLang="ko-KR" dirty="0"/>
              <a:t>: 129</a:t>
            </a:r>
            <a:r>
              <a:rPr lang="ko-KR" altLang="en-US" dirty="0"/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1B312-4E2B-4E7B-873E-F010F1339FA6}"/>
              </a:ext>
            </a:extLst>
          </p:cNvPr>
          <p:cNvSpPr txBox="1"/>
          <p:nvPr/>
        </p:nvSpPr>
        <p:spPr>
          <a:xfrm>
            <a:off x="4249866" y="302054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감독</a:t>
            </a:r>
            <a:r>
              <a:rPr lang="en-US" altLang="ko-KR" dirty="0"/>
              <a:t>: </a:t>
            </a:r>
            <a:r>
              <a:rPr lang="ko-KR" altLang="en-US" dirty="0"/>
              <a:t>김한민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FEBB2-EBB9-4BFA-B391-C0A42FE6C95A}"/>
              </a:ext>
            </a:extLst>
          </p:cNvPr>
          <p:cNvSpPr txBox="1"/>
          <p:nvPr/>
        </p:nvSpPr>
        <p:spPr>
          <a:xfrm>
            <a:off x="4246297" y="340499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출연</a:t>
            </a:r>
            <a:r>
              <a:rPr lang="en-US" altLang="ko-KR" dirty="0"/>
              <a:t>: </a:t>
            </a:r>
            <a:r>
              <a:rPr lang="ko-KR" altLang="en-US" dirty="0"/>
              <a:t>박해일</a:t>
            </a:r>
            <a:r>
              <a:rPr lang="en-US" altLang="ko-KR" dirty="0"/>
              <a:t>,</a:t>
            </a:r>
            <a:r>
              <a:rPr lang="ko-KR" altLang="en-US" dirty="0" err="1"/>
              <a:t>변요한</a:t>
            </a:r>
            <a:r>
              <a:rPr lang="ko-KR" altLang="en-US" dirty="0"/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35096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1A94B-6D35-4E3B-A97A-885858FBAC71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83D07-C0FE-4A51-BE24-97ACBED4BE13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7F39-02CA-49EA-A769-1DF38E072807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D7C6E-D833-4AB2-B638-84DE1519B906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34DD9-9A46-48E5-93C0-ADD785C06039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EA957F-5B47-4BE9-B72A-B9D76CF20DFA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33EB9-3E1D-48CF-A230-5FCD18CB3B6D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14A87-630C-40EC-A0A1-81F7E9B911C3}"/>
              </a:ext>
            </a:extLst>
          </p:cNvPr>
          <p:cNvSpPr txBox="1"/>
          <p:nvPr/>
        </p:nvSpPr>
        <p:spPr>
          <a:xfrm>
            <a:off x="5595429" y="1023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47378-AE47-4764-A0D9-327CADED1F40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Picture 2" descr="한산-용의 출현 메인 포스터">
            <a:extLst>
              <a:ext uri="{FF2B5EF4-FFF2-40B4-BE49-F238E27FC236}">
                <a16:creationId xmlns:a16="http://schemas.microsoft.com/office/drawing/2014/main" id="{A5E173BD-3F50-497B-BAD5-A4CEB1BF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2" y="1674852"/>
            <a:ext cx="3581400" cy="51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25C0FD-CE92-4E5A-A63C-5A8EF36A3AB4}"/>
              </a:ext>
            </a:extLst>
          </p:cNvPr>
          <p:cNvSpPr txBox="1"/>
          <p:nvPr/>
        </p:nvSpPr>
        <p:spPr>
          <a:xfrm>
            <a:off x="4152900" y="1660954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한산</a:t>
            </a:r>
            <a:r>
              <a:rPr lang="en-US" altLang="ko-KR" sz="3600" dirty="0"/>
              <a:t>:</a:t>
            </a:r>
            <a:r>
              <a:rPr lang="ko-KR" altLang="en-US" sz="3600" dirty="0" err="1"/>
              <a:t>용의출현</a:t>
            </a:r>
            <a:r>
              <a:rPr lang="ko-KR" altLang="en-US" sz="3600" dirty="0"/>
              <a:t> </a:t>
            </a:r>
            <a:r>
              <a:rPr lang="en-US" altLang="ko-KR" sz="3600" dirty="0"/>
              <a:t>(2022)</a:t>
            </a:r>
            <a:endParaRPr lang="ko-KR" altLang="en-US" sz="3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B0ACD5-6159-4847-81FB-B7CF8FF91CDE}"/>
              </a:ext>
            </a:extLst>
          </p:cNvPr>
          <p:cNvSpPr/>
          <p:nvPr/>
        </p:nvSpPr>
        <p:spPr>
          <a:xfrm>
            <a:off x="4256611" y="24559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D8E6D035-D2D2-4823-AB57-6A2B6DA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00" y="2678165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53B442-303D-408C-8777-9E8B7D94D584}"/>
              </a:ext>
            </a:extLst>
          </p:cNvPr>
          <p:cNvSpPr txBox="1"/>
          <p:nvPr/>
        </p:nvSpPr>
        <p:spPr>
          <a:xfrm>
            <a:off x="4977304" y="25691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0705617-5367-43E1-804B-1790D137A1D8}"/>
              </a:ext>
            </a:extLst>
          </p:cNvPr>
          <p:cNvSpPr/>
          <p:nvPr/>
        </p:nvSpPr>
        <p:spPr>
          <a:xfrm rot="5400000">
            <a:off x="5013842" y="30357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60218-3715-46E5-B4E8-4F3FAC145FC3}"/>
              </a:ext>
            </a:extLst>
          </p:cNvPr>
          <p:cNvSpPr txBox="1"/>
          <p:nvPr/>
        </p:nvSpPr>
        <p:spPr>
          <a:xfrm>
            <a:off x="5217741" y="2946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5A4C62E-2F34-43C9-A4AF-7E02C7936DE3}"/>
              </a:ext>
            </a:extLst>
          </p:cNvPr>
          <p:cNvSpPr/>
          <p:nvPr/>
        </p:nvSpPr>
        <p:spPr>
          <a:xfrm>
            <a:off x="6834747" y="2426644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7E9A729-91AC-4A8C-A8BE-02AE9252F5DC}"/>
              </a:ext>
            </a:extLst>
          </p:cNvPr>
          <p:cNvSpPr/>
          <p:nvPr/>
        </p:nvSpPr>
        <p:spPr>
          <a:xfrm rot="5400000">
            <a:off x="7591978" y="3006457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C83A13-7332-4311-9403-98A22F61C130}"/>
              </a:ext>
            </a:extLst>
          </p:cNvPr>
          <p:cNvSpPr txBox="1"/>
          <p:nvPr/>
        </p:nvSpPr>
        <p:spPr>
          <a:xfrm>
            <a:off x="7795877" y="2917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EDD4D79-B51E-4907-911E-2B4F19772D48}"/>
              </a:ext>
            </a:extLst>
          </p:cNvPr>
          <p:cNvSpPr/>
          <p:nvPr/>
        </p:nvSpPr>
        <p:spPr>
          <a:xfrm>
            <a:off x="9492385" y="24281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D8043-F882-4C87-BD20-3286B90A690B}"/>
              </a:ext>
            </a:extLst>
          </p:cNvPr>
          <p:cNvSpPr txBox="1"/>
          <p:nvPr/>
        </p:nvSpPr>
        <p:spPr>
          <a:xfrm>
            <a:off x="10213078" y="25414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 / 10</a:t>
            </a:r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3198F4A-F29E-4D09-B970-69F36952E182}"/>
              </a:ext>
            </a:extLst>
          </p:cNvPr>
          <p:cNvSpPr/>
          <p:nvPr/>
        </p:nvSpPr>
        <p:spPr>
          <a:xfrm rot="5400000">
            <a:off x="10249616" y="30079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B5FB8-EE70-4228-8174-C78A6A582EF3}"/>
              </a:ext>
            </a:extLst>
          </p:cNvPr>
          <p:cNvSpPr txBox="1"/>
          <p:nvPr/>
        </p:nvSpPr>
        <p:spPr>
          <a:xfrm>
            <a:off x="10453515" y="291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A97D86-5B07-43DD-A12E-E3A1513C1406}"/>
              </a:ext>
            </a:extLst>
          </p:cNvPr>
          <p:cNvSpPr/>
          <p:nvPr/>
        </p:nvSpPr>
        <p:spPr>
          <a:xfrm>
            <a:off x="4258014" y="356028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1A881-8CEE-4A8B-BDD4-6F8AC56194FE}"/>
              </a:ext>
            </a:extLst>
          </p:cNvPr>
          <p:cNvSpPr txBox="1"/>
          <p:nvPr/>
        </p:nvSpPr>
        <p:spPr>
          <a:xfrm>
            <a:off x="4978707" y="367354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52D0670-A768-4310-869B-89597225C02C}"/>
              </a:ext>
            </a:extLst>
          </p:cNvPr>
          <p:cNvSpPr/>
          <p:nvPr/>
        </p:nvSpPr>
        <p:spPr>
          <a:xfrm rot="5400000">
            <a:off x="5015245" y="4140094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87B2C-AD82-4EEA-823C-6E89C6A74C02}"/>
              </a:ext>
            </a:extLst>
          </p:cNvPr>
          <p:cNvSpPr txBox="1"/>
          <p:nvPr/>
        </p:nvSpPr>
        <p:spPr>
          <a:xfrm>
            <a:off x="5219144" y="4050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30C593B-1B09-4A0E-B6D9-4A42C33658AB}"/>
              </a:ext>
            </a:extLst>
          </p:cNvPr>
          <p:cNvSpPr/>
          <p:nvPr/>
        </p:nvSpPr>
        <p:spPr>
          <a:xfrm>
            <a:off x="6834747" y="360945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9D057F-2390-4230-A53F-D3014FE6BAA4}"/>
              </a:ext>
            </a:extLst>
          </p:cNvPr>
          <p:cNvSpPr txBox="1"/>
          <p:nvPr/>
        </p:nvSpPr>
        <p:spPr>
          <a:xfrm>
            <a:off x="7555440" y="37227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91F51F7D-2A3D-4CED-8C81-6E49BC901266}"/>
              </a:ext>
            </a:extLst>
          </p:cNvPr>
          <p:cNvSpPr/>
          <p:nvPr/>
        </p:nvSpPr>
        <p:spPr>
          <a:xfrm rot="5400000">
            <a:off x="7591978" y="418927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E471E3-C6BF-4D35-A7C7-48807EC4D197}"/>
              </a:ext>
            </a:extLst>
          </p:cNvPr>
          <p:cNvSpPr txBox="1"/>
          <p:nvPr/>
        </p:nvSpPr>
        <p:spPr>
          <a:xfrm>
            <a:off x="7795877" y="409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8995C22-A3E7-41E9-9EB4-ADE50D42A825}"/>
              </a:ext>
            </a:extLst>
          </p:cNvPr>
          <p:cNvSpPr/>
          <p:nvPr/>
        </p:nvSpPr>
        <p:spPr>
          <a:xfrm>
            <a:off x="9491289" y="363485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B809ED-6825-4EAE-969A-923ADA1A78D3}"/>
              </a:ext>
            </a:extLst>
          </p:cNvPr>
          <p:cNvSpPr txBox="1"/>
          <p:nvPr/>
        </p:nvSpPr>
        <p:spPr>
          <a:xfrm>
            <a:off x="10211982" y="37481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 / 10</a:t>
            </a:r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11FDDF73-6780-4A39-889B-FBDA1280B895}"/>
              </a:ext>
            </a:extLst>
          </p:cNvPr>
          <p:cNvSpPr/>
          <p:nvPr/>
        </p:nvSpPr>
        <p:spPr>
          <a:xfrm rot="5400000">
            <a:off x="10248520" y="421467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DDFAE2-A7A9-4C80-9413-E4E4992CD8E0}"/>
              </a:ext>
            </a:extLst>
          </p:cNvPr>
          <p:cNvSpPr txBox="1"/>
          <p:nvPr/>
        </p:nvSpPr>
        <p:spPr>
          <a:xfrm>
            <a:off x="10452419" y="4125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61" name="Picture 12" descr="File:Rotten Tomatoes.svg - Wikimedia Commons">
            <a:extLst>
              <a:ext uri="{FF2B5EF4-FFF2-40B4-BE49-F238E27FC236}">
                <a16:creationId xmlns:a16="http://schemas.microsoft.com/office/drawing/2014/main" id="{ACA32E38-87D0-4931-A012-20679BF1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90" y="3770898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D910715-6F54-4DB8-BD26-63B628768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2" y="2645974"/>
            <a:ext cx="402303" cy="450340"/>
          </a:xfrm>
          <a:prstGeom prst="rect">
            <a:avLst/>
          </a:prstGeom>
        </p:spPr>
      </p:pic>
      <p:pic>
        <p:nvPicPr>
          <p:cNvPr id="1026" name="Picture 2" descr="File:Rotten Tomatoes positive audience.svg - Wikimedia Commons">
            <a:extLst>
              <a:ext uri="{FF2B5EF4-FFF2-40B4-BE49-F238E27FC236}">
                <a16:creationId xmlns:a16="http://schemas.microsoft.com/office/drawing/2014/main" id="{1D8882D9-C010-4E27-983C-72FC1CF0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11" y="379410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5BAD604-8F2A-4F7E-8D85-955CFA6A43F4}"/>
              </a:ext>
            </a:extLst>
          </p:cNvPr>
          <p:cNvSpPr txBox="1"/>
          <p:nvPr/>
        </p:nvSpPr>
        <p:spPr>
          <a:xfrm>
            <a:off x="7555440" y="25541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</a:t>
            </a:r>
            <a:endParaRPr lang="ko-KR" altLang="en-US" dirty="0"/>
          </a:p>
        </p:txBody>
      </p:sp>
      <p:pic>
        <p:nvPicPr>
          <p:cNvPr id="1028" name="Picture 4" descr="다음 로고 웹 디자인 작업용 일러스트파일(.AI)">
            <a:extLst>
              <a:ext uri="{FF2B5EF4-FFF2-40B4-BE49-F238E27FC236}">
                <a16:creationId xmlns:a16="http://schemas.microsoft.com/office/drawing/2014/main" id="{DB49EF70-6E50-413B-B6B8-0CCB7407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175" y="2604564"/>
            <a:ext cx="536230" cy="5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영화관]cgv 메가박스 로고 jpg,png,ai : 네이버 블로그">
            <a:extLst>
              <a:ext uri="{FF2B5EF4-FFF2-40B4-BE49-F238E27FC236}">
                <a16:creationId xmlns:a16="http://schemas.microsoft.com/office/drawing/2014/main" id="{A5D31C17-E483-4D33-BC6A-47618950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93" y="3758198"/>
            <a:ext cx="667225" cy="6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3A8E-5FD3-419C-A49C-9CAE4522DBE3}"/>
              </a:ext>
            </a:extLst>
          </p:cNvPr>
          <p:cNvSpPr txBox="1"/>
          <p:nvPr/>
        </p:nvSpPr>
        <p:spPr>
          <a:xfrm>
            <a:off x="4465040" y="4724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6149074D-266F-40DB-80DE-3D399C93238C}"/>
              </a:ext>
            </a:extLst>
          </p:cNvPr>
          <p:cNvSpPr/>
          <p:nvPr/>
        </p:nvSpPr>
        <p:spPr>
          <a:xfrm rot="5400000">
            <a:off x="4237044" y="476240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87F119-84D4-4655-81DF-C185D34794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22" y="5197046"/>
            <a:ext cx="5182049" cy="525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F6C11-A36A-4F9E-A2C2-DC87772B00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18" y="5872772"/>
            <a:ext cx="3535986" cy="54868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B86D64-CBD1-42A9-B7A9-07E7B0D3E277}"/>
              </a:ext>
            </a:extLst>
          </p:cNvPr>
          <p:cNvSpPr txBox="1"/>
          <p:nvPr/>
        </p:nvSpPr>
        <p:spPr>
          <a:xfrm>
            <a:off x="4274540" y="104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45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123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</dc:creator>
  <cp:lastModifiedBy>oh</cp:lastModifiedBy>
  <cp:revision>1</cp:revision>
  <dcterms:created xsi:type="dcterms:W3CDTF">2022-08-02T08:02:39Z</dcterms:created>
  <dcterms:modified xsi:type="dcterms:W3CDTF">2022-08-02T08:28:57Z</dcterms:modified>
</cp:coreProperties>
</file>