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823083-5196-4212-9A03-740CFB8E6A78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5C54A-9AA2-AA19-CCFD-316B9B23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7CB39-CB7A-31FC-BDD4-6444496B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56E72-2ED8-1176-DD96-641DEDB2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DD3AC-B7BC-ACED-0FF3-0AEDFED8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3B1B7-8661-DA88-55C2-5CBF6B8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7ACAA-3193-FAF0-79D4-7F86330E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5254F-E53D-032B-2633-C7F73796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9FE8-599D-731B-B998-4C694358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B2DCA-0E99-E933-53CC-E2C08AC5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9F26-A8FA-E997-DC17-3DD7052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36589-35B2-6915-D546-AC1F317F4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D9C42-86ED-8948-4976-45590B17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A4F0-98E6-8417-59A0-11483054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2869A-2E8A-7E60-B1F2-EB2A3CE3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ABE5C-CE72-5935-8310-61517180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0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816A-B157-6335-5201-3DDFD9B2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CDB6D-A74D-68DB-5E7D-C8B97A00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BF7B8-E3D2-85B2-3344-8F03238D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122CB-2DD5-C599-CDC8-3DDF7E4C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21D20-369C-D370-D5B6-68EC363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C165-9DD7-E50D-A0D4-55399EDB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1C322-0D3D-675B-664F-6968B7E8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12FF8-F6E5-B8D3-5A22-41E10E3F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EE23D-7244-2BA3-2BBC-64F282C9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80E4-6DBD-49AA-0498-D987401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F2709-9276-4092-A9BE-48A0170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34007-DA68-4D26-F0D4-0619F823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5FEC9-AD20-2F17-8515-70804C796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658B6-23E2-F60C-CDD1-90A53172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EB629-91F2-2D91-5EFA-936EA0B5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6821F-212F-DABC-A000-F7C074B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E582-99F2-99B2-E303-0BD445E5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DB8DB-D29E-679B-0BEF-D24A6FC9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E9C49-91D1-5698-1A0A-5261ADDDA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193ED7-64CA-3369-1A86-2AB9979CA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E37EE-66C0-C362-5FE4-622454DA0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C7ADF-4262-A115-E453-3C3BE447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7AE88-3CA3-1290-01B1-CAA24DC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7CB1A-4E0E-A651-AD86-06F3C53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7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69F3-B67F-4816-A370-ED13F26D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28601-8C3D-1EE0-947A-031F9372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27CB-92A2-3FDE-40DF-AF02D619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289BA-9613-E767-C310-7540E00F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5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297C98-4FD1-0AF8-18D0-2939180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9EF28A-7D68-ADF0-DD0B-8EFFECF1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16800-FB4D-415F-50D7-82F7D39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E7F3-6458-4E41-3BCC-88DB95DD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A2B1E-8A1D-3DBE-E2B5-AAEEE1C9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91C64-57E8-644C-9459-FE4B8A16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13AB5-B31D-58F0-DC87-846ACDE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CE4BD-ED79-EB22-6C69-47B5250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33BCC-4E4F-AAF9-088F-BEB8D7D4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D281C-0C3D-D84E-1586-B258EA5F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E62BD-9E1E-8DA6-986F-3F64E72E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413BD-88B2-99B0-AF99-44CA86F8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7BF11-4FA5-AC23-5D07-E875C21B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A83AB-7E1C-A675-6BB7-B2FC8713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C4254-61A3-B4DE-90FA-E017BF9E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C91C5-93C7-A8EF-5D7F-404C91DD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180A3-4135-227B-0F9C-34C66E1B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3DEF-FE31-1E38-70B1-509E0BCC5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8EA6-749C-4046-A665-BB48E98F1413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FFC47-7093-8235-A196-FD916DEE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4E8C-62B7-8052-B742-C43223FF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173D-EE3B-4E4C-982D-7E7558B4E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F0AD-9636-7CB0-3F41-258F8E07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2632868"/>
            <a:ext cx="9144000" cy="1008063"/>
          </a:xfrm>
        </p:spPr>
        <p:txBody>
          <a:bodyPr/>
          <a:lstStyle/>
          <a:p>
            <a:r>
              <a:rPr lang="ko-KR" altLang="en-US" dirty="0"/>
              <a:t>희망 기업 분석 보고서</a:t>
            </a:r>
          </a:p>
        </p:txBody>
      </p:sp>
    </p:spTree>
    <p:extLst>
      <p:ext uri="{BB962C8B-B14F-4D97-AF65-F5344CB8AC3E}">
        <p14:creationId xmlns:p14="http://schemas.microsoft.com/office/powerpoint/2010/main" val="26299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76558-BC50-D726-F3D3-AFA17D95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선정기준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77668-AC22-3DE5-9641-A620FBE1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관심 분야</a:t>
            </a:r>
            <a:endParaRPr lang="en-US" altLang="ko-KR" dirty="0"/>
          </a:p>
          <a:p>
            <a:r>
              <a:rPr lang="ko-KR" altLang="en-US" dirty="0"/>
              <a:t>발전 가능성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0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823A-B2AB-D023-ECB7-536F5517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AE5A99-8AEC-5C26-AD83-B00CF0AC1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44794" cy="7413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764766-DBF4-B3C1-A168-72355D67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76"/>
            <a:ext cx="2780129" cy="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E6DB-FF51-7E85-6C2D-64F727B3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당근마켓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B2E89-1745-C7E8-CF64-A9196EEE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기업정보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업종</a:t>
            </a:r>
            <a:r>
              <a:rPr lang="en-US" altLang="ko-KR" dirty="0"/>
              <a:t>: </a:t>
            </a:r>
            <a:r>
              <a:rPr lang="ko-KR" altLang="en-US" dirty="0"/>
              <a:t>중고거래 플랫폼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기업 구분</a:t>
            </a:r>
            <a:r>
              <a:rPr lang="en-US" altLang="ko-KR" dirty="0"/>
              <a:t>: </a:t>
            </a:r>
            <a:r>
              <a:rPr lang="ko-KR" altLang="en-US" dirty="0"/>
              <a:t>중소기업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설립일</a:t>
            </a:r>
            <a:r>
              <a:rPr lang="en-US" altLang="ko-KR" dirty="0"/>
              <a:t>: 2015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4)</a:t>
            </a:r>
            <a:r>
              <a:rPr lang="ko-KR" altLang="en-US" dirty="0"/>
              <a:t>위치</a:t>
            </a:r>
            <a:r>
              <a:rPr lang="en-US" altLang="ko-KR" dirty="0"/>
              <a:t>: </a:t>
            </a:r>
            <a:r>
              <a:rPr lang="ko-KR" altLang="en-US" dirty="0"/>
              <a:t>서울시 서초구</a:t>
            </a:r>
            <a:endParaRPr lang="en-US" altLang="ko-KR" dirty="0"/>
          </a:p>
          <a:p>
            <a:r>
              <a:rPr lang="ko-KR" altLang="en-US" dirty="0"/>
              <a:t>채용프로세스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009318-6F6C-C493-947F-0A0CE6BC2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30557"/>
              </p:ext>
            </p:extLst>
          </p:nvPr>
        </p:nvGraphicFramePr>
        <p:xfrm>
          <a:off x="1100944" y="4586990"/>
          <a:ext cx="999011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7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3330037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  <a:gridCol w="3330037">
                  <a:extLst>
                    <a:ext uri="{9D8B030D-6E8A-4147-A177-3AD203B41FA5}">
                      <a16:colId xmlns:a16="http://schemas.microsoft.com/office/drawing/2014/main" val="535743664"/>
                    </a:ext>
                  </a:extLst>
                </a:gridCol>
              </a:tblGrid>
              <a:tr h="20686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 기반의 다양한 툴이나 </a:t>
                      </a:r>
                      <a:r>
                        <a:rPr lang="ko-KR" altLang="en-US" dirty="0" err="1"/>
                        <a:t>프로덕트를</a:t>
                      </a:r>
                      <a:r>
                        <a:rPr lang="ko-KR" altLang="en-US" dirty="0"/>
                        <a:t> 개발하고 </a:t>
                      </a:r>
                      <a:r>
                        <a:rPr lang="en-US" altLang="ko-KR" dirty="0"/>
                        <a:t>UI/UX</a:t>
                      </a:r>
                      <a:r>
                        <a:rPr lang="ko-KR" altLang="en-US" dirty="0"/>
                        <a:t>를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-HTML,CSS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JavaScript</a:t>
                      </a:r>
                      <a:r>
                        <a:rPr lang="ko-KR" altLang="en-US" dirty="0"/>
                        <a:t>가 </a:t>
                      </a:r>
                      <a:r>
                        <a:rPr lang="ko-KR" altLang="en-US" dirty="0" err="1"/>
                        <a:t>익숙하신분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TypeScript,Flow</a:t>
                      </a:r>
                      <a:r>
                        <a:rPr lang="ko-KR" altLang="en-US" dirty="0"/>
                        <a:t>등 </a:t>
                      </a:r>
                      <a:r>
                        <a:rPr lang="en-US" altLang="ko-KR" dirty="0"/>
                        <a:t>JS </a:t>
                      </a:r>
                      <a:r>
                        <a:rPr lang="ko-KR" altLang="en-US" dirty="0"/>
                        <a:t>정적 타이핑 툴 경험이 </a:t>
                      </a:r>
                      <a:r>
                        <a:rPr lang="ko-KR" altLang="en-US" dirty="0" err="1"/>
                        <a:t>있으시분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-React.js </a:t>
                      </a:r>
                      <a:r>
                        <a:rPr lang="ko-KR" altLang="en-US" dirty="0"/>
                        <a:t>프로젝트 개발 경험이 </a:t>
                      </a:r>
                      <a:r>
                        <a:rPr lang="ko-KR" altLang="en-US" dirty="0" err="1"/>
                        <a:t>있으신분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-Redux</a:t>
                      </a:r>
                      <a:r>
                        <a:rPr lang="ko-KR" altLang="en-US" dirty="0"/>
                        <a:t>등 상태 관리 패턴 사용 경험이 </a:t>
                      </a:r>
                      <a:r>
                        <a:rPr lang="ko-KR" altLang="en-US" dirty="0" err="1"/>
                        <a:t>있으신분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7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166EC-9F1B-6F99-1A9D-95ADBAAC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r>
              <a:rPr lang="ko-KR" altLang="en-US" dirty="0"/>
              <a:t>사업분야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FD59C-56DA-1E3C-5974-C079C95F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212124"/>
                </a:solidFill>
                <a:effectLst/>
                <a:latin typeface="-apple-system"/>
              </a:rPr>
              <a:t>이웃과 더 가까워지는 따뜻한 동네를 만들어요</a:t>
            </a:r>
            <a:r>
              <a:rPr lang="en-US" altLang="ko-KR" b="1" i="0" dirty="0">
                <a:solidFill>
                  <a:srgbClr val="212124"/>
                </a:solidFill>
                <a:effectLst/>
                <a:latin typeface="-apple-system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월평균 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1,800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만 명의 사용자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, 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하루 평균 사용 시간 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20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분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, 1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억 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2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천만 번의 연결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. 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중고 직거래로 시작한 당근마켓은 국내 최대의 지역 생활 커뮤니티 서비스로 나아가고 있어요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. 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이웃이 알려주는 진짜 우리 동네 정보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, 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내 근처에 숨어있는 좋은 가게를 발견하고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, </a:t>
            </a:r>
            <a:r>
              <a:rPr lang="ko-KR" altLang="en-US" sz="2600" i="0" dirty="0">
                <a:solidFill>
                  <a:srgbClr val="212124"/>
                </a:solidFill>
                <a:effectLst/>
                <a:latin typeface="-apple-system"/>
              </a:rPr>
              <a:t>이웃과 함께 소소한 일상을 나눌 수 있는 따뜻하고 풍요로운 동네 생활을 꿈꿔요</a:t>
            </a:r>
            <a:r>
              <a:rPr lang="en-US" altLang="ko-KR" sz="2600" i="0" dirty="0">
                <a:solidFill>
                  <a:srgbClr val="212124"/>
                </a:solidFill>
                <a:effectLst/>
                <a:latin typeface="-apple-system"/>
              </a:rPr>
              <a:t>.</a:t>
            </a:r>
          </a:p>
          <a:p>
            <a:endParaRPr lang="en-US" altLang="ko-KR" b="1" i="0" dirty="0">
              <a:solidFill>
                <a:srgbClr val="212124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12124"/>
                </a:solidFill>
                <a:effectLst/>
                <a:latin typeface="-apple-system"/>
              </a:rPr>
              <a:t>사용자 가치를 최우선으로 생각해요</a:t>
            </a:r>
            <a:endParaRPr lang="en-US" altLang="ko-KR" b="1" i="0" dirty="0">
              <a:solidFill>
                <a:srgbClr val="212124"/>
              </a:solidFill>
              <a:effectLst/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우리는 동네 안에서 연결되지 못한 가치 있는 정보를 발견하고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지역 생활 속의 불편함을 해결하기 위해 모였어요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만드는 사람이 불편할수록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쓰는 사람은 편하다는 믿음으로 언제나 사용자 관점에서 생각하며 지속적인 테스트를 통해 답을 찾아요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지역 커뮤니티와 이웃에 대한 공감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D5159"/>
                </a:solidFill>
                <a:effectLst/>
                <a:latin typeface="-apple-system"/>
              </a:rPr>
              <a:t>동료를 향한 신뢰를 바탕으로 모두의 생활에 없어서는 안 될 최고의 서비스를 만들기 위해 노력해요</a:t>
            </a:r>
            <a:r>
              <a:rPr lang="en-US" altLang="ko-KR" b="0" i="0" dirty="0">
                <a:solidFill>
                  <a:srgbClr val="4D5159"/>
                </a:solidFill>
                <a:effectLst/>
                <a:latin typeface="-apple-system"/>
              </a:rPr>
              <a:t>.</a:t>
            </a:r>
            <a:endParaRPr lang="en-US" altLang="ko-KR" b="1" i="0" dirty="0">
              <a:solidFill>
                <a:srgbClr val="212124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212124"/>
                </a:solidFill>
                <a:latin typeface="-apple-system"/>
              </a:rPr>
              <a:t> 		</a:t>
            </a:r>
            <a:endParaRPr lang="ko-KR" altLang="en-US" b="1" i="0" dirty="0">
              <a:solidFill>
                <a:srgbClr val="212124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4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7935C-3037-4367-B399-0C8ECCC2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ko-KR" altLang="en-US" dirty="0"/>
              <a:t>번개장터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D3E0E-E93D-188C-E239-2478D9AE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/>
          <a:lstStyle/>
          <a:p>
            <a:r>
              <a:rPr lang="ko-KR" altLang="en-US" dirty="0"/>
              <a:t>기업정보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업종</a:t>
            </a:r>
            <a:r>
              <a:rPr lang="en-US" altLang="ko-KR" dirty="0"/>
              <a:t>: </a:t>
            </a:r>
            <a:r>
              <a:rPr lang="ko-KR" altLang="en-US" dirty="0"/>
              <a:t>중고거래 플랫폼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기업 구분</a:t>
            </a:r>
            <a:r>
              <a:rPr lang="en-US" altLang="ko-KR" dirty="0"/>
              <a:t>: </a:t>
            </a:r>
            <a:r>
              <a:rPr lang="ko-KR" altLang="en-US" dirty="0"/>
              <a:t>벤처기업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설립일</a:t>
            </a:r>
            <a:r>
              <a:rPr lang="en-US" altLang="ko-KR" dirty="0"/>
              <a:t>: 2011</a:t>
            </a:r>
            <a:r>
              <a:rPr lang="ko-KR" altLang="en-US" dirty="0"/>
              <a:t>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4)</a:t>
            </a:r>
            <a:r>
              <a:rPr lang="ko-KR" altLang="en-US" dirty="0"/>
              <a:t>위치</a:t>
            </a:r>
            <a:r>
              <a:rPr lang="en-US" altLang="ko-KR" dirty="0"/>
              <a:t>: </a:t>
            </a:r>
            <a:r>
              <a:rPr lang="ko-KR" altLang="en-US" dirty="0"/>
              <a:t>서울시 서초구</a:t>
            </a:r>
            <a:endParaRPr lang="en-US" altLang="ko-KR" dirty="0"/>
          </a:p>
          <a:p>
            <a:pPr marL="0" indent="0" algn="l" latinLnBrk="0">
              <a:buNone/>
            </a:pPr>
            <a:endParaRPr lang="en-US" altLang="ko-KR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1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E92EA-1BD3-F57E-8BAD-64E4FDCB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333333"/>
                </a:solidFill>
                <a:effectLst/>
                <a:latin typeface="Pretendard"/>
              </a:rPr>
              <a:t>채용 프로세스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Pretendard"/>
              </a:rPr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97F7EB-116F-B865-B8C3-92005FFF9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21636"/>
              </p:ext>
            </p:extLst>
          </p:nvPr>
        </p:nvGraphicFramePr>
        <p:xfrm>
          <a:off x="838200" y="1690687"/>
          <a:ext cx="10854128" cy="4605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220">
                  <a:extLst>
                    <a:ext uri="{9D8B030D-6E8A-4147-A177-3AD203B41FA5}">
                      <a16:colId xmlns:a16="http://schemas.microsoft.com/office/drawing/2014/main" val="2376568474"/>
                    </a:ext>
                  </a:extLst>
                </a:gridCol>
                <a:gridCol w="4242357">
                  <a:extLst>
                    <a:ext uri="{9D8B030D-6E8A-4147-A177-3AD203B41FA5}">
                      <a16:colId xmlns:a16="http://schemas.microsoft.com/office/drawing/2014/main" val="3522120461"/>
                    </a:ext>
                  </a:extLst>
                </a:gridCol>
                <a:gridCol w="3732551">
                  <a:extLst>
                    <a:ext uri="{9D8B030D-6E8A-4147-A177-3AD203B41FA5}">
                      <a16:colId xmlns:a16="http://schemas.microsoft.com/office/drawing/2014/main" val="1262416461"/>
                    </a:ext>
                  </a:extLst>
                </a:gridCol>
              </a:tblGrid>
              <a:tr h="460518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Frontend Engineer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React, Angular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 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Redux,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MobX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이와 유사한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client-side state management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HTML, CSS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표준규격에 대한 이해가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JavaScript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이해가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REST API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개발 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크로스브라우징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접근성에 대한 이해와 경험이 있으신 분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React, Angular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 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Redux,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MobX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이와 유사한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client-side state management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HTML, CSS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표준규격에 대한 이해가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JavaScript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이해가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REST API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개발 경험이 있으신 분</a:t>
                      </a:r>
                      <a:br>
                        <a:rPr lang="ko-KR" altLang="en-US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크로스브라우징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접근성에 대한 이해와 경험이 있으신 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8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F0C0-EFAC-2DF8-5949-E53F33C4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4639" cy="909039"/>
          </a:xfrm>
        </p:spPr>
        <p:txBody>
          <a:bodyPr/>
          <a:lstStyle/>
          <a:p>
            <a:r>
              <a:rPr lang="ko-KR" altLang="en-US"/>
              <a:t>사업분야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8481D-6362-8B93-F1E6-D8ED5D70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1274165"/>
            <a:ext cx="10813322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C2C45-0E5A-70E9-3DB9-CE70CF2E8C8F}"/>
              </a:ext>
            </a:extLst>
          </p:cNvPr>
          <p:cNvSpPr txBox="1"/>
          <p:nvPr/>
        </p:nvSpPr>
        <p:spPr>
          <a:xfrm>
            <a:off x="209862" y="4234164"/>
            <a:ext cx="109103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저마다의 취향이라는 세계 속에서</a:t>
            </a:r>
            <a:b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모두가 행복해질 수 있도록</a:t>
            </a:r>
            <a:r>
              <a:rPr lang="en-US" altLang="ko-KR" sz="2800" b="1" i="0" dirty="0">
                <a:solidFill>
                  <a:srgbClr val="191919"/>
                </a:solidFill>
                <a:effectLst/>
                <a:latin typeface="SF Pro Display"/>
              </a:rPr>
              <a:t>,</a:t>
            </a:r>
          </a:p>
          <a:p>
            <a:pPr algn="ctr" fontAlgn="base"/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오늘도 번개장터는 더 쉽고 안전한</a:t>
            </a:r>
            <a:b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개인간 거래를 만들어갑니다</a:t>
            </a:r>
            <a:r>
              <a:rPr lang="en-US" altLang="ko-KR" sz="2800" b="1" i="0" dirty="0">
                <a:solidFill>
                  <a:srgbClr val="B2B2B2"/>
                </a:solidFill>
                <a:effectLst/>
                <a:latin typeface="SF Pro Displ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89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411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Pretendard</vt:lpstr>
      <vt:lpstr>SF Pro Display</vt:lpstr>
      <vt:lpstr>Arial</vt:lpstr>
      <vt:lpstr>맑은 고딕</vt:lpstr>
      <vt:lpstr>Office 테마</vt:lpstr>
      <vt:lpstr>희망 기업 분석 보고서</vt:lpstr>
      <vt:lpstr>기업 선정기준</vt:lpstr>
      <vt:lpstr>기업 리스트</vt:lpstr>
      <vt:lpstr>당근마켓</vt:lpstr>
      <vt:lpstr>사업분야</vt:lpstr>
      <vt:lpstr>번개장터</vt:lpstr>
      <vt:lpstr>채용 프로세스 </vt:lpstr>
      <vt:lpstr>사업분야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희망 기업 분석 보고서</dc:title>
  <dc:creator>oh</dc:creator>
  <cp:lastModifiedBy>oh</cp:lastModifiedBy>
  <cp:revision>1</cp:revision>
  <dcterms:created xsi:type="dcterms:W3CDTF">2022-07-30T11:46:49Z</dcterms:created>
  <dcterms:modified xsi:type="dcterms:W3CDTF">2022-07-30T13:24:09Z</dcterms:modified>
</cp:coreProperties>
</file>