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9"/>
  </p:notesMasterIdLst>
  <p:sldIdLst>
    <p:sldId id="552" r:id="rId2"/>
    <p:sldId id="553" r:id="rId3"/>
    <p:sldId id="549" r:id="rId4"/>
    <p:sldId id="256" r:id="rId5"/>
    <p:sldId id="554" r:id="rId6"/>
    <p:sldId id="555" r:id="rId7"/>
    <p:sldId id="5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2233"/>
    <a:srgbClr val="F5A9BC"/>
    <a:srgbClr val="FE2E64"/>
    <a:srgbClr val="F78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5A78F-75A2-4C2F-84C0-7244571A53FA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AB6E7-3483-4637-A081-363CEB5CE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1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8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9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95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" r="215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1180276" y="1700808"/>
            <a:ext cx="7928982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180276" y="3861048"/>
            <a:ext cx="5358850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180123" y="2420888"/>
            <a:ext cx="7929135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1605734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16200000">
            <a:off x="737770" y="-627890"/>
            <a:ext cx="360040" cy="184840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6413" y="115954"/>
            <a:ext cx="1677737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244693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4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9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8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15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18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5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C809-33E6-47EC-9476-494E0742DC0B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8482E-6AF4-4C27-89AA-B7E05155D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2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MONOTT(Movie and OTT)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01851" y="3645024"/>
            <a:ext cx="3648261" cy="17281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회사명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</a:rPr>
              <a:t>사이트메이드</a:t>
            </a:r>
            <a:endParaRPr lang="ko-KR" alt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작성자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홍길동 주임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Version: 0.03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작성 기간</a:t>
            </a:r>
            <a:r>
              <a:rPr lang="en-US" altLang="ko-KR" sz="1200" dirty="0">
                <a:solidFill>
                  <a:schemeClr val="bg1"/>
                </a:solidFill>
              </a:rPr>
              <a:t>: 2017. 03. 27. ~ </a:t>
            </a:r>
            <a:r>
              <a:rPr lang="ko-KR" altLang="en-US" sz="1200" dirty="0">
                <a:solidFill>
                  <a:schemeClr val="bg1"/>
                </a:solidFill>
              </a:rPr>
              <a:t>작성 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연락처</a:t>
            </a:r>
            <a:r>
              <a:rPr lang="en-US" altLang="ko-KR" sz="1200" dirty="0">
                <a:solidFill>
                  <a:schemeClr val="bg1"/>
                </a:solidFill>
              </a:rPr>
              <a:t>: 070-1234-5678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관리자</a:t>
            </a:r>
            <a:r>
              <a:rPr lang="en-US" altLang="ko-KR" dirty="0">
                <a:solidFill>
                  <a:schemeClr val="bg1"/>
                </a:solidFill>
              </a:rPr>
              <a:t>(admin) </a:t>
            </a:r>
            <a:r>
              <a:rPr lang="ko-KR" altLang="en-US" dirty="0">
                <a:solidFill>
                  <a:schemeClr val="bg1"/>
                </a:solidFill>
              </a:rPr>
              <a:t>화면 정의서</a:t>
            </a:r>
          </a:p>
        </p:txBody>
      </p:sp>
    </p:spTree>
    <p:extLst>
      <p:ext uri="{BB962C8B-B14F-4D97-AF65-F5344CB8AC3E}">
        <p14:creationId xmlns:p14="http://schemas.microsoft.com/office/powerpoint/2010/main" val="130112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히스토리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81140"/>
              </p:ext>
            </p:extLst>
          </p:nvPr>
        </p:nvGraphicFramePr>
        <p:xfrm>
          <a:off x="1548520" y="908721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이력 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lt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lt"/>
                        </a:rPr>
                        <a:t>0.01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+mn-lt"/>
                        </a:rPr>
                        <a:t>2022-08-03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n-lt"/>
                        </a:rPr>
                        <a:t>초안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81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17867"/>
              </p:ext>
            </p:extLst>
          </p:nvPr>
        </p:nvGraphicFramePr>
        <p:xfrm>
          <a:off x="1330400" y="881624"/>
          <a:ext cx="9394750" cy="31460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커뮤니티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게시판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배너 관리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영화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드라마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</a:t>
                      </a: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소식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공지사항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공지사항 공지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문의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자주하는 질문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불편 사항 접수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게시판 카테고리 관리</a:t>
                      </a:r>
                      <a:r>
                        <a:rPr lang="ko-KR" altLang="en-US" sz="1000" dirty="0"/>
                        <a:t>지사항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공지사항 공지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커뮤니티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/>
                        <a:t>1:1 </a:t>
                      </a:r>
                      <a:r>
                        <a:rPr lang="ko-KR" altLang="en-US" sz="1000" dirty="0"/>
                        <a:t>문의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리뷰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자주 하는 질문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이벤트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불편 사항 접수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게시판 카테고리 관리</a:t>
                      </a:r>
                      <a:endParaRPr lang="en-US" altLang="ko-KR" sz="1000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회원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탈퇴 회원 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메일 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대량 메일 발송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GNB</a:t>
                      </a: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영화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드라마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예능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서브메뉴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고객센터 상단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334147" y="3911292"/>
          <a:ext cx="9391005" cy="189397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7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82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기본 정책 관리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메인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4282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방문자 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페이지 뷰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가입자 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가입 수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OTT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인기 순위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포인트 통계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탈퇴 사유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약관 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정책 관리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/>
                        <a:t>결제 방법 설정</a:t>
                      </a:r>
                      <a:endParaRPr lang="en-US" altLang="ko-KR" sz="1000" dirty="0"/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접근 권한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로그인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메인 화면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>
                        <a:lnSpc>
                          <a:spcPts val="14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indent="-72000" algn="l">
                        <a:lnSpc>
                          <a:spcPts val="14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9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>
            <a:extLst>
              <a:ext uri="{FF2B5EF4-FFF2-40B4-BE49-F238E27FC236}">
                <a16:creationId xmlns:a16="http://schemas.microsoft.com/office/drawing/2014/main" id="{6D908A97-757E-9D4E-430A-1D17905AA333}"/>
              </a:ext>
            </a:extLst>
          </p:cNvPr>
          <p:cNvSpPr/>
          <p:nvPr/>
        </p:nvSpPr>
        <p:spPr>
          <a:xfrm rot="10800000">
            <a:off x="7552267" y="3341511"/>
            <a:ext cx="4639733" cy="228035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04EAB-F1CC-0715-160B-E8B0BA6E897E}"/>
              </a:ext>
            </a:extLst>
          </p:cNvPr>
          <p:cNvSpPr txBox="1"/>
          <p:nvPr/>
        </p:nvSpPr>
        <p:spPr>
          <a:xfrm>
            <a:off x="8652934" y="4112357"/>
            <a:ext cx="3375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79729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A0A38-9144-5D8A-1CF6-01E2C5AB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4" y="150638"/>
            <a:ext cx="10515600" cy="315912"/>
          </a:xfrm>
        </p:spPr>
        <p:txBody>
          <a:bodyPr>
            <a:noAutofit/>
          </a:bodyPr>
          <a:lstStyle/>
          <a:p>
            <a:r>
              <a:rPr lang="ko-KR" altLang="en-US" sz="2400" dirty="0" err="1"/>
              <a:t>로그인화면</a:t>
            </a:r>
            <a:endParaRPr lang="ko-KR" altLang="en-US" sz="2400" dirty="0"/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8FDD26A9-6B1F-E80B-A256-3DB57D987A2B}"/>
              </a:ext>
            </a:extLst>
          </p:cNvPr>
          <p:cNvCxnSpPr>
            <a:cxnSpLocks/>
          </p:cNvCxnSpPr>
          <p:nvPr/>
        </p:nvCxnSpPr>
        <p:spPr bwMode="auto">
          <a:xfrm>
            <a:off x="660111" y="1240757"/>
            <a:ext cx="11012600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1B7D14-9A62-6DD4-01BA-FDE53D22C08E}"/>
              </a:ext>
            </a:extLst>
          </p:cNvPr>
          <p:cNvSpPr txBox="1"/>
          <p:nvPr/>
        </p:nvSpPr>
        <p:spPr>
          <a:xfrm>
            <a:off x="660111" y="773981"/>
            <a:ext cx="158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MONOTT</a:t>
            </a:r>
            <a:endParaRPr lang="ko-KR" altLang="en-US" sz="2800" dirty="0"/>
          </a:p>
        </p:txBody>
      </p:sp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55241103-0060-56C9-D9A7-7EFD0AF60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63317"/>
              </p:ext>
            </p:extLst>
          </p:nvPr>
        </p:nvGraphicFramePr>
        <p:xfrm>
          <a:off x="3381021" y="2210930"/>
          <a:ext cx="3589867" cy="12299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89867">
                  <a:extLst>
                    <a:ext uri="{9D8B030D-6E8A-4147-A177-3AD203B41FA5}">
                      <a16:colId xmlns:a16="http://schemas.microsoft.com/office/drawing/2014/main" val="2607432025"/>
                    </a:ext>
                  </a:extLst>
                </a:gridCol>
              </a:tblGrid>
              <a:tr h="614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이메일</a:t>
                      </a:r>
                      <a:r>
                        <a:rPr lang="en-US" altLang="ko-KR" b="0" i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(example@gmail.com)</a:t>
                      </a:r>
                      <a:endParaRPr lang="ko-KR" altLang="en-US" b="0" i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13006"/>
                  </a:ext>
                </a:extLst>
              </a:tr>
              <a:tr h="6149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비밀번호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31939"/>
                  </a:ext>
                </a:extLst>
              </a:tr>
            </a:tbl>
          </a:graphicData>
        </a:graphic>
      </p:graphicFrame>
      <p:cxnSp>
        <p:nvCxnSpPr>
          <p:cNvPr id="36" name="Line">
            <a:extLst>
              <a:ext uri="{FF2B5EF4-FFF2-40B4-BE49-F238E27FC236}">
                <a16:creationId xmlns:a16="http://schemas.microsoft.com/office/drawing/2014/main" id="{29F29479-72BE-CB6D-38E6-D90DDC93985E}"/>
              </a:ext>
            </a:extLst>
          </p:cNvPr>
          <p:cNvCxnSpPr>
            <a:cxnSpLocks/>
            <a:stCxn id="35" idx="1"/>
            <a:endCxn id="35" idx="3"/>
          </p:cNvCxnSpPr>
          <p:nvPr/>
        </p:nvCxnSpPr>
        <p:spPr bwMode="auto">
          <a:xfrm>
            <a:off x="3381021" y="2825892"/>
            <a:ext cx="358986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7765D26-C734-1C63-8A7A-3AFD07457D22}"/>
              </a:ext>
            </a:extLst>
          </p:cNvPr>
          <p:cNvSpPr txBox="1"/>
          <p:nvPr/>
        </p:nvSpPr>
        <p:spPr>
          <a:xfrm>
            <a:off x="3307645" y="1697298"/>
            <a:ext cx="107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8EE18A62-F5DB-B3B9-6B7D-1EB48E43D0D4}"/>
              </a:ext>
            </a:extLst>
          </p:cNvPr>
          <p:cNvSpPr/>
          <p:nvPr/>
        </p:nvSpPr>
        <p:spPr>
          <a:xfrm>
            <a:off x="3454398" y="3739868"/>
            <a:ext cx="3443111" cy="677334"/>
          </a:xfrm>
          <a:prstGeom prst="flowChartTerminator">
            <a:avLst/>
          </a:prstGeom>
          <a:solidFill>
            <a:srgbClr val="5E2233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F375E7-B3B8-2ED8-119D-61A59B7AF93F}"/>
              </a:ext>
            </a:extLst>
          </p:cNvPr>
          <p:cNvSpPr/>
          <p:nvPr/>
        </p:nvSpPr>
        <p:spPr bwMode="auto">
          <a:xfrm>
            <a:off x="3297888" y="5160702"/>
            <a:ext cx="3756129" cy="1284465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이용자 화면에서 회원 가입한 후 아래의 정보로 연락해 주세요</a:t>
            </a:r>
            <a:r>
              <a:rPr lang="en-US" altLang="ko-KR" sz="1400" dirty="0"/>
              <a:t>!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홍길동 과장 </a:t>
            </a:r>
            <a:r>
              <a:rPr lang="en-US" altLang="ko-KR" sz="1400" dirty="0"/>
              <a:t>/ 000-0000-0000 / admin@style.co.kr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아이디와 비밀번호는 이용자 화면에서 찾을 수 있습니다</a:t>
            </a:r>
            <a:r>
              <a:rPr lang="en-US" altLang="ko-KR" sz="1400" dirty="0"/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F46CEA0-EFED-2C4A-5FF5-3B0C02B56C84}"/>
              </a:ext>
            </a:extLst>
          </p:cNvPr>
          <p:cNvSpPr/>
          <p:nvPr/>
        </p:nvSpPr>
        <p:spPr bwMode="auto">
          <a:xfrm>
            <a:off x="3297888" y="4716216"/>
            <a:ext cx="3528392" cy="4444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dirty="0"/>
              <a:t>관리자 계정 생성 안내</a:t>
            </a:r>
            <a:endParaRPr lang="en-US" altLang="ko-KR" sz="1400" dirty="0"/>
          </a:p>
        </p:txBody>
      </p:sp>
      <p:grpSp>
        <p:nvGrpSpPr>
          <p:cNvPr id="5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AB798363-9C38-D3BF-F62D-A80DB1C62D7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922933" y="1168815"/>
            <a:ext cx="1828800" cy="3996584"/>
            <a:chOff x="595686" y="1184134"/>
            <a:chExt cx="1828800" cy="1678300"/>
          </a:xfrm>
        </p:grpSpPr>
        <p:sp>
          <p:nvSpPr>
            <p:cNvPr id="5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C575DC84-B1D2-CFA5-2273-4A132D9F6EF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216514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>
                  <a:solidFill>
                    <a:schemeClr val="bg1"/>
                  </a:solidFill>
                </a:rPr>
                <a:t>Admin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 로그인 화면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endParaRPr lang="en-US" altLang="ko-KR" sz="900" b="1" dirty="0">
                <a:solidFill>
                  <a:schemeClr val="bg1"/>
                </a:solidFill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{1}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로그인 가능 </a:t>
              </a:r>
              <a:r>
                <a:rPr lang="ko-KR" altLang="en-US" sz="1400" b="1" dirty="0" err="1">
                  <a:solidFill>
                    <a:schemeClr val="bg1"/>
                  </a:solidFill>
                </a:rPr>
                <a:t>꼐정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-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계정 레벨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3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이상만 로그인 가능</a:t>
              </a:r>
              <a:endParaRPr lang="en-US" altLang="ko-KR" sz="1400" b="1" dirty="0">
                <a:solidFill>
                  <a:schemeClr val="bg1"/>
                </a:solidFill>
              </a:endParaRPr>
            </a:p>
            <a:p>
              <a:r>
                <a:rPr lang="en-US" altLang="ko-KR" sz="1400" b="1" dirty="0">
                  <a:solidFill>
                    <a:schemeClr val="bg1"/>
                  </a:solidFill>
                </a:rPr>
                <a:t>-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계정 레벨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3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이하가 로그인하거나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ko-KR" altLang="en-US" sz="1400" b="1" dirty="0">
                  <a:solidFill>
                    <a:schemeClr val="bg1"/>
                  </a:solidFill>
                </a:rPr>
                <a:t>아이디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비밀번호가 </a:t>
              </a:r>
              <a:r>
                <a:rPr lang="ko-KR" altLang="en-US" sz="1400" b="1" dirty="0" err="1">
                  <a:solidFill>
                    <a:schemeClr val="bg1"/>
                  </a:solidFill>
                </a:rPr>
                <a:t>일치하지않을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 경우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:alert(‘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아이디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비밀번호가 일치하지 않습니다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. </a:t>
              </a:r>
              <a:r>
                <a:rPr lang="ko-KR" altLang="en-US" sz="1400" b="1" dirty="0" err="1">
                  <a:solidFill>
                    <a:schemeClr val="bg1"/>
                  </a:solidFill>
                </a:rPr>
                <a:t>다시입력해주세요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!’)</a:t>
              </a:r>
            </a:p>
            <a:p>
              <a:endParaRPr lang="en-US" altLang="ko-KR" sz="900" b="1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이하가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8549438-C59D-FE48-BE8E-D0338835CE5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48509" y="1184134"/>
              <a:ext cx="1586378" cy="13700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84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AACD2-C019-FB83-17E0-33334676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" y="152576"/>
            <a:ext cx="10515600" cy="402519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Main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251E1-7191-8273-4962-74C3E6894029}"/>
              </a:ext>
            </a:extLst>
          </p:cNvPr>
          <p:cNvSpPr txBox="1"/>
          <p:nvPr/>
        </p:nvSpPr>
        <p:spPr>
          <a:xfrm>
            <a:off x="296334" y="767644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MONOTT(Admin)</a:t>
            </a:r>
            <a:endParaRPr lang="ko-KR" altLang="en-US" sz="2800" dirty="0"/>
          </a:p>
        </p:txBody>
      </p:sp>
      <p:pic>
        <p:nvPicPr>
          <p:cNvPr id="44" name="그래픽 43" descr="돋보기 단색으로 채워진">
            <a:extLst>
              <a:ext uri="{FF2B5EF4-FFF2-40B4-BE49-F238E27FC236}">
                <a16:creationId xmlns:a16="http://schemas.microsoft.com/office/drawing/2014/main" id="{8C3D028C-BA71-AF05-F45B-84632E346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5612" y="825039"/>
            <a:ext cx="643985" cy="461665"/>
          </a:xfrm>
          <a:prstGeom prst="rect">
            <a:avLst/>
          </a:prstGeom>
        </p:spPr>
      </p:pic>
      <p:sp>
        <p:nvSpPr>
          <p:cNvPr id="45" name="Button">
            <a:extLst>
              <a:ext uri="{FF2B5EF4-FFF2-40B4-BE49-F238E27FC236}">
                <a16:creationId xmlns:a16="http://schemas.microsoft.com/office/drawing/2014/main" id="{CA3B77E1-9096-0195-98A6-800FF570F5FA}"/>
              </a:ext>
            </a:extLst>
          </p:cNvPr>
          <p:cNvSpPr>
            <a:spLocks/>
          </p:cNvSpPr>
          <p:nvPr/>
        </p:nvSpPr>
        <p:spPr bwMode="auto">
          <a:xfrm>
            <a:off x="8220974" y="792187"/>
            <a:ext cx="1734222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이용자 화면보기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EDAE82BA-2E67-895F-917E-D72FD54999C5}"/>
              </a:ext>
            </a:extLst>
          </p:cNvPr>
          <p:cNvSpPr>
            <a:spLocks/>
          </p:cNvSpPr>
          <p:nvPr/>
        </p:nvSpPr>
        <p:spPr bwMode="auto">
          <a:xfrm>
            <a:off x="10134235" y="792187"/>
            <a:ext cx="1269275" cy="322659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14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F7D12628-AEF0-558C-9537-D17C60A69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7910"/>
              </p:ext>
            </p:extLst>
          </p:nvPr>
        </p:nvGraphicFramePr>
        <p:xfrm>
          <a:off x="296334" y="1550533"/>
          <a:ext cx="11308646" cy="4616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10602">
                  <a:extLst>
                    <a:ext uri="{9D8B030D-6E8A-4147-A177-3AD203B41FA5}">
                      <a16:colId xmlns:a16="http://schemas.microsoft.com/office/drawing/2014/main" val="3463170840"/>
                    </a:ext>
                  </a:extLst>
                </a:gridCol>
                <a:gridCol w="1420439">
                  <a:extLst>
                    <a:ext uri="{9D8B030D-6E8A-4147-A177-3AD203B41FA5}">
                      <a16:colId xmlns:a16="http://schemas.microsoft.com/office/drawing/2014/main" val="2026992344"/>
                    </a:ext>
                  </a:extLst>
                </a:gridCol>
                <a:gridCol w="1615521">
                  <a:extLst>
                    <a:ext uri="{9D8B030D-6E8A-4147-A177-3AD203B41FA5}">
                      <a16:colId xmlns:a16="http://schemas.microsoft.com/office/drawing/2014/main" val="2530387245"/>
                    </a:ext>
                  </a:extLst>
                </a:gridCol>
                <a:gridCol w="1615521">
                  <a:extLst>
                    <a:ext uri="{9D8B030D-6E8A-4147-A177-3AD203B41FA5}">
                      <a16:colId xmlns:a16="http://schemas.microsoft.com/office/drawing/2014/main" val="3368181119"/>
                    </a:ext>
                  </a:extLst>
                </a:gridCol>
                <a:gridCol w="1615521">
                  <a:extLst>
                    <a:ext uri="{9D8B030D-6E8A-4147-A177-3AD203B41FA5}">
                      <a16:colId xmlns:a16="http://schemas.microsoft.com/office/drawing/2014/main" val="1371728709"/>
                    </a:ext>
                  </a:extLst>
                </a:gridCol>
                <a:gridCol w="1615521">
                  <a:extLst>
                    <a:ext uri="{9D8B030D-6E8A-4147-A177-3AD203B41FA5}">
                      <a16:colId xmlns:a16="http://schemas.microsoft.com/office/drawing/2014/main" val="2159274473"/>
                    </a:ext>
                  </a:extLst>
                </a:gridCol>
                <a:gridCol w="1615521">
                  <a:extLst>
                    <a:ext uri="{9D8B030D-6E8A-4147-A177-3AD203B41FA5}">
                      <a16:colId xmlns:a16="http://schemas.microsoft.com/office/drawing/2014/main" val="2452922602"/>
                    </a:ext>
                  </a:extLst>
                </a:gridCol>
              </a:tblGrid>
              <a:tr h="4616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커뮤니티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ighlight>
                            <a:srgbClr val="808080"/>
                          </a:highlight>
                        </a:rPr>
                        <a:t>게시판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배너관리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정책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32499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407D8B58-A11D-6B5B-7B74-8DCBFBFBE0ED}"/>
              </a:ext>
            </a:extLst>
          </p:cNvPr>
          <p:cNvSpPr txBox="1"/>
          <p:nvPr/>
        </p:nvSpPr>
        <p:spPr>
          <a:xfrm>
            <a:off x="2111022" y="2012199"/>
            <a:ext cx="1433689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서브메뉴 표기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서브메뉴 표기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서브메뉴 표기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47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8944-182E-95E3-7F55-BF3B416D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587B3-7F5C-0958-0D2B-E9218960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728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277</Words>
  <Application>Microsoft Office PowerPoint</Application>
  <PresentationFormat>와이드스크린</PresentationFormat>
  <Paragraphs>103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Segoe UI</vt:lpstr>
      <vt:lpstr>Office Theme</vt:lpstr>
      <vt:lpstr>MONOTT(Movie and OTT)</vt:lpstr>
      <vt:lpstr>PowerPoint 프레젠테이션</vt:lpstr>
      <vt:lpstr>PowerPoint 프레젠테이션</vt:lpstr>
      <vt:lpstr>PowerPoint 프레젠테이션</vt:lpstr>
      <vt:lpstr>로그인화면</vt:lpstr>
      <vt:lpstr>Main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MONOTT(Movie and OTT)</dc:title>
  <dc:creator>oh</dc:creator>
  <cp:lastModifiedBy>oh</cp:lastModifiedBy>
  <cp:revision>1</cp:revision>
  <dcterms:created xsi:type="dcterms:W3CDTF">2022-08-03T02:04:50Z</dcterms:created>
  <dcterms:modified xsi:type="dcterms:W3CDTF">2022-08-03T04:11:14Z</dcterms:modified>
</cp:coreProperties>
</file>