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1" r:id="rId2"/>
    <p:sldId id="513" r:id="rId3"/>
    <p:sldId id="633" r:id="rId4"/>
    <p:sldId id="552" r:id="rId5"/>
    <p:sldId id="610" r:id="rId6"/>
    <p:sldId id="609" r:id="rId7"/>
    <p:sldId id="607" r:id="rId8"/>
    <p:sldId id="608" r:id="rId9"/>
    <p:sldId id="538" r:id="rId10"/>
    <p:sldId id="553" r:id="rId11"/>
    <p:sldId id="554" r:id="rId12"/>
    <p:sldId id="555" r:id="rId13"/>
    <p:sldId id="541" r:id="rId14"/>
    <p:sldId id="593" r:id="rId15"/>
    <p:sldId id="594" r:id="rId16"/>
    <p:sldId id="542" r:id="rId17"/>
    <p:sldId id="580" r:id="rId18"/>
    <p:sldId id="579" r:id="rId19"/>
    <p:sldId id="578" r:id="rId20"/>
    <p:sldId id="560" r:id="rId21"/>
    <p:sldId id="564" r:id="rId22"/>
    <p:sldId id="563" r:id="rId23"/>
    <p:sldId id="562" r:id="rId24"/>
    <p:sldId id="561" r:id="rId25"/>
    <p:sldId id="576" r:id="rId26"/>
    <p:sldId id="577" r:id="rId27"/>
    <p:sldId id="543" r:id="rId28"/>
    <p:sldId id="599" r:id="rId29"/>
    <p:sldId id="600" r:id="rId30"/>
    <p:sldId id="606" r:id="rId31"/>
    <p:sldId id="630" r:id="rId32"/>
    <p:sldId id="629" r:id="rId33"/>
    <p:sldId id="603" r:id="rId34"/>
    <p:sldId id="632" r:id="rId35"/>
    <p:sldId id="631" r:id="rId36"/>
    <p:sldId id="592" r:id="rId37"/>
    <p:sldId id="639" r:id="rId38"/>
    <p:sldId id="628" r:id="rId39"/>
    <p:sldId id="627" r:id="rId40"/>
    <p:sldId id="626" r:id="rId41"/>
    <p:sldId id="625" r:id="rId42"/>
    <p:sldId id="624" r:id="rId43"/>
    <p:sldId id="623" r:id="rId44"/>
    <p:sldId id="548" r:id="rId45"/>
    <p:sldId id="582" r:id="rId46"/>
    <p:sldId id="583" r:id="rId47"/>
    <p:sldId id="585" r:id="rId48"/>
    <p:sldId id="574" r:id="rId49"/>
    <p:sldId id="616" r:id="rId50"/>
    <p:sldId id="615" r:id="rId51"/>
    <p:sldId id="571" r:id="rId52"/>
    <p:sldId id="622" r:id="rId53"/>
    <p:sldId id="621" r:id="rId54"/>
    <p:sldId id="620" r:id="rId55"/>
    <p:sldId id="619" r:id="rId56"/>
    <p:sldId id="618" r:id="rId57"/>
    <p:sldId id="617" r:id="rId5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633"/>
            <p14:sldId id="552"/>
            <p14:sldId id="610"/>
            <p14:sldId id="609"/>
            <p14:sldId id="607"/>
            <p14:sldId id="608"/>
          </p14:sldIdLst>
        </p14:section>
        <p14:section name="화면 설계 - 로그인 페이지" id="{C67588B4-037B-4C88-A7C6-1A36C1BAE4B4}">
          <p14:sldIdLst>
            <p14:sldId id="538"/>
            <p14:sldId id="553"/>
            <p14:sldId id="554"/>
            <p14:sldId id="555"/>
            <p14:sldId id="541"/>
            <p14:sldId id="593"/>
            <p14:sldId id="594"/>
            <p14:sldId id="542"/>
            <p14:sldId id="580"/>
            <p14:sldId id="579"/>
            <p14:sldId id="578"/>
            <p14:sldId id="560"/>
            <p14:sldId id="564"/>
            <p14:sldId id="563"/>
            <p14:sldId id="562"/>
            <p14:sldId id="561"/>
            <p14:sldId id="576"/>
            <p14:sldId id="577"/>
            <p14:sldId id="543"/>
            <p14:sldId id="599"/>
            <p14:sldId id="600"/>
            <p14:sldId id="606"/>
            <p14:sldId id="630"/>
            <p14:sldId id="629"/>
            <p14:sldId id="603"/>
            <p14:sldId id="632"/>
            <p14:sldId id="631"/>
            <p14:sldId id="592"/>
            <p14:sldId id="639"/>
            <p14:sldId id="628"/>
            <p14:sldId id="627"/>
            <p14:sldId id="626"/>
            <p14:sldId id="625"/>
            <p14:sldId id="624"/>
            <p14:sldId id="623"/>
            <p14:sldId id="548"/>
            <p14:sldId id="582"/>
            <p14:sldId id="583"/>
            <p14:sldId id="585"/>
            <p14:sldId id="574"/>
            <p14:sldId id="616"/>
            <p14:sldId id="615"/>
            <p14:sldId id="571"/>
            <p14:sldId id="622"/>
            <p14:sldId id="621"/>
            <p14:sldId id="620"/>
            <p14:sldId id="619"/>
            <p14:sldId id="618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5C4B6-DF81-4FD3-B99A-95DD0C352252}" v="2109" dt="2022-08-04T02:47:55.951"/>
    <p1510:client id="{8B69023C-DF3D-4867-9EE6-E88CECC4431A}" v="781" dt="2022-08-03T08:44:16.824"/>
    <p1510:client id="{A2336676-D8F1-423D-856D-37AE0B6BF9A1}" v="4185" dt="2022-08-03T07:24:1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868653" y="3830204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26926" y="4236948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6" y="5337209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5" y="5340543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538" y="5344645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22" y="5344909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036006" y="503247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066752" y="4394280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1966525" y="4952776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194956-4BDB-29D6-AA47-3EF889389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44" y="3258983"/>
            <a:ext cx="1820079" cy="5188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FEFC-15D9-9B50-C430-A33F302D6A54}"/>
              </a:ext>
            </a:extLst>
          </p:cNvPr>
          <p:cNvSpPr/>
          <p:nvPr/>
        </p:nvSpPr>
        <p:spPr bwMode="auto">
          <a:xfrm>
            <a:off x="4035882" y="3275839"/>
            <a:ext cx="1358882" cy="4124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이미지를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각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형식이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아니게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입력할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경우</a:t>
            </a:r>
            <a:endParaRPr lang="en-US" altLang="ko-KR" sz="7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개봉일</a:t>
            </a:r>
            <a:r>
              <a:rPr lang="en-US" altLang="ko-KR" sz="1600" dirty="0">
                <a:ea typeface="맑은 고딕"/>
              </a:rPr>
              <a:t>: </a:t>
            </a:r>
            <a:r>
              <a:rPr lang="en-US" altLang="ko-KR" sz="1600" dirty="0"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누적관객</a:t>
            </a:r>
            <a:r>
              <a:rPr lang="en-US" altLang="ko-KR" sz="1600" dirty="0">
                <a:ea typeface="맑은 고딕"/>
              </a:rPr>
              <a:t>: 2,656,125</a:t>
            </a:r>
            <a:r>
              <a:rPr lang="ko-KR" altLang="en-US" sz="1600" dirty="0">
                <a:ea typeface="맑은 고딕"/>
              </a:rPr>
              <a:t>명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액션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상영시간</a:t>
            </a:r>
            <a:r>
              <a:rPr lang="en-US" altLang="ko-KR" sz="1600" dirty="0">
                <a:ea typeface="맑은 고딕"/>
              </a:rPr>
              <a:t>: 129</a:t>
            </a:r>
            <a:r>
              <a:rPr lang="ko-KR" altLang="en-US" sz="1600" dirty="0"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박해일</a:t>
            </a:r>
            <a:r>
              <a:rPr lang="en-US" altLang="ko-KR" sz="1600" dirty="0">
                <a:ea typeface="맑은 고딕"/>
              </a:rPr>
              <a:t>,</a:t>
            </a:r>
            <a:r>
              <a:rPr lang="ko-KR" altLang="en-US" sz="1600" dirty="0" err="1">
                <a:ea typeface="맑은 고딕"/>
              </a:rPr>
              <a:t>변요한</a:t>
            </a:r>
            <a:r>
              <a:rPr lang="ko-KR" altLang="en-US" sz="1600" dirty="0"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571CDD-487F-42B0-7978-557E34B32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(2022)</a:t>
            </a:r>
            <a:endParaRPr lang="ko-KR" altLang="en-US" sz="3000" dirty="0"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692484" y="5077880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평론가평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0FD5670-D582-A276-29D0-3A41AC374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err="1">
              <a:solidFill>
                <a:schemeClr val="tx1"/>
              </a:solidFill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ea typeface="맑은 고딕"/>
              </a:rPr>
              <a:t>드라마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방영일</a:t>
            </a:r>
            <a:r>
              <a:rPr lang="en-US" altLang="ko-KR" sz="1600" dirty="0">
                <a:ea typeface="맑은 고딕"/>
              </a:rPr>
              <a:t>: ~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감독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평점</a:t>
            </a: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인기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최신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 날짜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출시 날짜  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2022-08-04</a:t>
              </a:r>
              <a:endParaRPr lang="en-US" sz="70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최신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8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3E441-BBE9-D004-D4D6-4FB521DE7676}"/>
              </a:ext>
            </a:extLst>
          </p:cNvPr>
          <p:cNvSpPr/>
          <p:nvPr/>
        </p:nvSpPr>
        <p:spPr bwMode="auto">
          <a:xfrm>
            <a:off x="4192731" y="470045"/>
            <a:ext cx="1631806" cy="461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MONOTT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6AAD3B-225D-0299-AF9E-939980B06985}"/>
              </a:ext>
            </a:extLst>
          </p:cNvPr>
          <p:cNvGrpSpPr/>
          <p:nvPr/>
        </p:nvGrpSpPr>
        <p:grpSpPr>
          <a:xfrm>
            <a:off x="253509" y="1461371"/>
            <a:ext cx="1506826" cy="1703477"/>
            <a:chOff x="140049" y="1473777"/>
            <a:chExt cx="1642897" cy="1696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3B1AA-2EA2-8AE5-1F07-7388BDF0819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AFAB9B-09ED-A60D-9FFE-EB56E08C397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개봉 / 개봉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예정작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애니메이션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상영관 정보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DC9ABA-8D56-126F-0283-22C0DFAACF5D}"/>
              </a:ext>
            </a:extLst>
          </p:cNvPr>
          <p:cNvGrpSpPr/>
          <p:nvPr/>
        </p:nvGrpSpPr>
        <p:grpSpPr>
          <a:xfrm>
            <a:off x="1837394" y="1466490"/>
            <a:ext cx="1506826" cy="1696674"/>
            <a:chOff x="1855538" y="1466490"/>
            <a:chExt cx="1642897" cy="16966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F5FFD-C16C-559A-8310-04E22050E25D}"/>
                </a:ext>
              </a:extLst>
            </p:cNvPr>
            <p:cNvSpPr/>
            <p:nvPr/>
          </p:nvSpPr>
          <p:spPr bwMode="auto">
            <a:xfrm>
              <a:off x="1855538" y="146649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드라마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01702-B1E6-50B7-BC3B-BDD10369BC6D}"/>
                </a:ext>
              </a:extLst>
            </p:cNvPr>
            <p:cNvSpPr/>
            <p:nvPr/>
          </p:nvSpPr>
          <p:spPr bwMode="auto">
            <a:xfrm>
              <a:off x="1855539" y="189078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최근 화제 드라마</a:t>
              </a:r>
              <a:endParaRPr lang="ko-KR" dirty="0"/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marL="182880" algn="ctr">
                <a:lnSpc>
                  <a:spcPct val="125000"/>
                </a:lnSpc>
              </a:pP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7896B2-4406-A7B9-2BD6-3E93785E5507}"/>
              </a:ext>
            </a:extLst>
          </p:cNvPr>
          <p:cNvGrpSpPr/>
          <p:nvPr/>
        </p:nvGrpSpPr>
        <p:grpSpPr>
          <a:xfrm>
            <a:off x="3417598" y="1465402"/>
            <a:ext cx="1514763" cy="1704611"/>
            <a:chOff x="3584286" y="1466535"/>
            <a:chExt cx="1642897" cy="1656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990AC4-E9B6-C3D2-D960-D0608EA999D2}"/>
                </a:ext>
              </a:extLst>
            </p:cNvPr>
            <p:cNvSpPr/>
            <p:nvPr/>
          </p:nvSpPr>
          <p:spPr bwMode="auto">
            <a:xfrm>
              <a:off x="3584286" y="1466535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예능</a:t>
              </a:r>
              <a:endParaRPr 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9106FC-9F94-968F-1A39-0AD1BB05AA51}"/>
                </a:ext>
              </a:extLst>
            </p:cNvPr>
            <p:cNvSpPr/>
            <p:nvPr/>
          </p:nvSpPr>
          <p:spPr bwMode="auto">
            <a:xfrm>
              <a:off x="3584287" y="1890831"/>
              <a:ext cx="1642896" cy="1232691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최신 예능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한국 예능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예능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완결 예능</a:t>
              </a:r>
            </a:p>
            <a:p>
              <a:pPr algn="ctr">
                <a:lnSpc>
                  <a:spcPct val="125000"/>
                </a:lnSpc>
              </a:pP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293FE0-2D4C-0A72-85BB-679D750A2FEA}"/>
              </a:ext>
            </a:extLst>
          </p:cNvPr>
          <p:cNvGrpSpPr/>
          <p:nvPr/>
        </p:nvGrpSpPr>
        <p:grpSpPr>
          <a:xfrm>
            <a:off x="5011004" y="1466580"/>
            <a:ext cx="1506828" cy="2284050"/>
            <a:chOff x="5304957" y="1466580"/>
            <a:chExt cx="1642899" cy="2284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2B634-0D71-A1D5-508D-125C515C4D8C}"/>
                </a:ext>
              </a:extLst>
            </p:cNvPr>
            <p:cNvSpPr/>
            <p:nvPr/>
          </p:nvSpPr>
          <p:spPr bwMode="auto">
            <a:xfrm>
              <a:off x="5304957" y="1466580"/>
              <a:ext cx="1642629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OTT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AECFAE-C765-D487-09CE-AF8D60FE0AD8}"/>
                </a:ext>
              </a:extLst>
            </p:cNvPr>
            <p:cNvSpPr/>
            <p:nvPr/>
          </p:nvSpPr>
          <p:spPr bwMode="auto">
            <a:xfrm>
              <a:off x="5304960" y="1898813"/>
              <a:ext cx="1642896" cy="1851817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인기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넷플릭스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디즈니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티빙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왓챠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쿠팡플레이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Apple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TV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wavve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56A747-5266-E978-8D43-D481C993C008}"/>
              </a:ext>
            </a:extLst>
          </p:cNvPr>
          <p:cNvGrpSpPr/>
          <p:nvPr/>
        </p:nvGrpSpPr>
        <p:grpSpPr>
          <a:xfrm>
            <a:off x="6586984" y="1468227"/>
            <a:ext cx="1500022" cy="1696674"/>
            <a:chOff x="7010206" y="1473830"/>
            <a:chExt cx="1642897" cy="16966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87EDD9-2051-201B-5BC6-D0795169C6F8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소식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1272AC-6A46-7ED0-A567-3C00FF27AA32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국내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수상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이벤트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4C37EE-BEBD-1821-2805-31977CD54D32}"/>
              </a:ext>
            </a:extLst>
          </p:cNvPr>
          <p:cNvGrpSpPr/>
          <p:nvPr/>
        </p:nvGrpSpPr>
        <p:grpSpPr>
          <a:xfrm>
            <a:off x="8164212" y="1467025"/>
            <a:ext cx="1500022" cy="1696674"/>
            <a:chOff x="7010206" y="1473830"/>
            <a:chExt cx="1642897" cy="16966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6295FD-177D-F07A-E63F-E7761C78363C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리뷰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B1637-F628-5B66-199D-D06ADCC25250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리뷰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013495-56EE-0D51-5FC2-BF74F2C0AED0}"/>
              </a:ext>
            </a:extLst>
          </p:cNvPr>
          <p:cNvGrpSpPr/>
          <p:nvPr/>
        </p:nvGrpSpPr>
        <p:grpSpPr>
          <a:xfrm>
            <a:off x="1060007" y="4308597"/>
            <a:ext cx="1506826" cy="1697805"/>
            <a:chOff x="140049" y="1473777"/>
            <a:chExt cx="1642897" cy="16908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1334AF-99E8-5A51-ED64-5E6EDA0CC3F2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C40A9F-0428-8A5E-23CA-B850E413247A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약관보기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회원가입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본인인증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B660E-4EE7-D34F-4183-7BFD6025EAEB}"/>
              </a:ext>
            </a:extLst>
          </p:cNvPr>
          <p:cNvGrpSpPr/>
          <p:nvPr/>
        </p:nvGrpSpPr>
        <p:grpSpPr>
          <a:xfrm>
            <a:off x="2643649" y="4308596"/>
            <a:ext cx="1519281" cy="1891775"/>
            <a:chOff x="140049" y="1473777"/>
            <a:chExt cx="1656477" cy="18840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FCF9D7-3E89-D613-38CB-F55D29CBA461}"/>
                </a:ext>
              </a:extLst>
            </p:cNvPr>
            <p:cNvSpPr/>
            <p:nvPr/>
          </p:nvSpPr>
          <p:spPr bwMode="auto">
            <a:xfrm>
              <a:off x="140049" y="1473777"/>
              <a:ext cx="1656477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마이페이지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D4B321-9971-8955-0034-B22AA21699B1}"/>
                </a:ext>
              </a:extLst>
            </p:cNvPr>
            <p:cNvSpPr/>
            <p:nvPr/>
          </p:nvSpPr>
          <p:spPr bwMode="auto">
            <a:xfrm>
              <a:off x="140050" y="1898073"/>
              <a:ext cx="1653281" cy="145974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나의 포인트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커뮤니티 이용정보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리뷰보기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댓글보기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개인정보 수정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변경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 탈퇴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23DE958-CABC-8995-7295-4B48AECA963C}"/>
              </a:ext>
            </a:extLst>
          </p:cNvPr>
          <p:cNvGrpSpPr/>
          <p:nvPr/>
        </p:nvGrpSpPr>
        <p:grpSpPr>
          <a:xfrm>
            <a:off x="5831300" y="4308595"/>
            <a:ext cx="1506826" cy="1697805"/>
            <a:chOff x="140049" y="1473777"/>
            <a:chExt cx="1642897" cy="16908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43B9E8-D4F2-4E9F-FF94-3EF9E8190691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홈페이지 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9FCDE8-1EF7-69D2-0887-752475BF5918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소개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E9F83-E1C5-1058-0341-1AF8437E5F49}"/>
              </a:ext>
            </a:extLst>
          </p:cNvPr>
          <p:cNvGrpSpPr/>
          <p:nvPr/>
        </p:nvGrpSpPr>
        <p:grpSpPr>
          <a:xfrm>
            <a:off x="7411905" y="4308595"/>
            <a:ext cx="1506826" cy="1697805"/>
            <a:chOff x="140049" y="1473777"/>
            <a:chExt cx="1642897" cy="16908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ACB218-DD42-4C8F-8977-A343BDEA29F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메인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C27BF1-CBE3-DD3D-02E8-D254D2BD7B2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메인 화면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결과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로그인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5F73B0-CFF4-C24A-0C59-641B3D5C0929}"/>
              </a:ext>
            </a:extLst>
          </p:cNvPr>
          <p:cNvGrpSpPr/>
          <p:nvPr/>
        </p:nvGrpSpPr>
        <p:grpSpPr>
          <a:xfrm>
            <a:off x="4239200" y="4310866"/>
            <a:ext cx="1506826" cy="1703476"/>
            <a:chOff x="140049" y="1473777"/>
            <a:chExt cx="1642897" cy="1696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C96F0A-25B0-2208-EA07-BF9D84E34CF7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고객센터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46905C-46DA-C193-3799-FDCC76B47112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공지사항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커뮤니티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자주하는 질문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문의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아이디 찾기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7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41580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7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포인트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회원의 포인트 내역을 합산하여 표기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리스트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기본적으로 전체 포인트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획득 텍스트 클릭 시 획득한 포인트 내역만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텍스트 클릭 시 사용한 포인트 내역만 표기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181804" y="24837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 페이지 </a:t>
            </a:r>
            <a:r>
              <a:rPr lang="en-US" altLang="ko-KR" dirty="0">
                <a:latin typeface="맑은 고딕"/>
                <a:ea typeface="맑은 고딕"/>
              </a:rPr>
              <a:t>&gt; </a:t>
            </a:r>
            <a:r>
              <a:rPr lang="ko-KR" altLang="en-US">
                <a:latin typeface="맑은 고딕"/>
                <a:ea typeface="맑은 고딕"/>
              </a:rPr>
              <a:t>커뮤니티 이용 정보</a:t>
            </a:r>
            <a:r>
              <a:rPr lang="en-US" altLang="ko-KR">
                <a:latin typeface="맑은 고딕"/>
                <a:ea typeface="맑은 고딕"/>
              </a:rPr>
              <a:t> &gt; 나의 포인트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83313" y="62866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B9662-0850-141E-5347-4F7465129094}"/>
              </a:ext>
            </a:extLst>
          </p:cNvPr>
          <p:cNvSpPr txBox="1"/>
          <p:nvPr/>
        </p:nvSpPr>
        <p:spPr>
          <a:xfrm>
            <a:off x="2260695" y="1465598"/>
            <a:ext cx="243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포인트 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B14E62-C3D3-E271-65D9-7FBBDFE9063B}"/>
              </a:ext>
            </a:extLst>
          </p:cNvPr>
          <p:cNvSpPr txBox="1"/>
          <p:nvPr/>
        </p:nvSpPr>
        <p:spPr>
          <a:xfrm>
            <a:off x="2256509" y="1687271"/>
            <a:ext cx="243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8405</a:t>
            </a:r>
            <a:r>
              <a:rPr lang="ko-KR" altLang="en-US" sz="2000" b="1" dirty="0"/>
              <a:t>점</a:t>
            </a:r>
            <a:endParaRPr lang="en-US" altLang="ko-KR" sz="20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23DE10-171C-BC81-F86C-7B76E02F682B}"/>
              </a:ext>
            </a:extLst>
          </p:cNvPr>
          <p:cNvCxnSpPr/>
          <p:nvPr/>
        </p:nvCxnSpPr>
        <p:spPr>
          <a:xfrm>
            <a:off x="2256509" y="2406549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9036AE-D8FA-DC74-EDD2-50EE7828B9FC}"/>
              </a:ext>
            </a:extLst>
          </p:cNvPr>
          <p:cNvSpPr txBox="1"/>
          <p:nvPr/>
        </p:nvSpPr>
        <p:spPr>
          <a:xfrm>
            <a:off x="2181804" y="2620818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7AD40-30F5-07AA-27FC-7733683A914F}"/>
              </a:ext>
            </a:extLst>
          </p:cNvPr>
          <p:cNvSpPr txBox="1"/>
          <p:nvPr/>
        </p:nvSpPr>
        <p:spPr>
          <a:xfrm>
            <a:off x="2517483" y="2618703"/>
            <a:ext cx="649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획득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13A13-08D4-89A5-EAD4-4344C98496A3}"/>
              </a:ext>
            </a:extLst>
          </p:cNvPr>
          <p:cNvSpPr txBox="1"/>
          <p:nvPr/>
        </p:nvSpPr>
        <p:spPr>
          <a:xfrm>
            <a:off x="2851514" y="2618703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C8E6905-C4F0-15E0-5447-ACF35A892124}"/>
              </a:ext>
            </a:extLst>
          </p:cNvPr>
          <p:cNvGraphicFramePr>
            <a:graphicFrameLocks noGrp="1"/>
          </p:cNvGraphicFramePr>
          <p:nvPr/>
        </p:nvGraphicFramePr>
        <p:xfrm>
          <a:off x="2256509" y="2965649"/>
          <a:ext cx="51029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98">
                  <a:extLst>
                    <a:ext uri="{9D8B030D-6E8A-4147-A177-3AD203B41FA5}">
                      <a16:colId xmlns:a16="http://schemas.microsoft.com/office/drawing/2014/main" val="2467723488"/>
                    </a:ext>
                  </a:extLst>
                </a:gridCol>
                <a:gridCol w="1749964">
                  <a:extLst>
                    <a:ext uri="{9D8B030D-6E8A-4147-A177-3AD203B41FA5}">
                      <a16:colId xmlns:a16="http://schemas.microsoft.com/office/drawing/2014/main" val="213614059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60691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적립날짜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2022.08.01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게시물 상단등록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3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리뷰작성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7487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EAA69BA3-D037-7905-968D-74D4D895B6B6}"/>
              </a:ext>
            </a:extLst>
          </p:cNvPr>
          <p:cNvSpPr/>
          <p:nvPr/>
        </p:nvSpPr>
        <p:spPr>
          <a:xfrm>
            <a:off x="2181804" y="133294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E12CE-13CD-9FB1-056A-20267D47AF19}"/>
              </a:ext>
            </a:extLst>
          </p:cNvPr>
          <p:cNvSpPr/>
          <p:nvPr/>
        </p:nvSpPr>
        <p:spPr bwMode="auto">
          <a:xfrm>
            <a:off x="2228228" y="2668722"/>
            <a:ext cx="5160000" cy="336609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06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추천 클릭 시 표시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5"/>
            <a:ext cx="332074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1119629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(0)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4"/>
              </p:ext>
            </p:extLst>
          </p:nvPr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6432"/>
              </p:ext>
            </p:extLst>
          </p:nvPr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3448"/>
              </p:ext>
            </p:extLst>
          </p:nvPr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72277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8465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125542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616806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1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82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43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개인정보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107134" y="2227027"/>
            <a:ext cx="3118630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개인정보 수정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6726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주소[고정, 수정불가]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DF4259-B9AB-A224-C3D2-1850F7EBDB11}"/>
              </a:ext>
            </a:extLst>
          </p:cNvPr>
          <p:cNvSpPr/>
          <p:nvPr/>
        </p:nvSpPr>
        <p:spPr bwMode="auto">
          <a:xfrm>
            <a:off x="2108441" y="2658348"/>
            <a:ext cx="3127251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78451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비밀번호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284469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기존 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33D3F6-C65F-4990-4C1A-90C7D4773568}"/>
              </a:ext>
            </a:extLst>
          </p:cNvPr>
          <p:cNvSpPr/>
          <p:nvPr/>
        </p:nvSpPr>
        <p:spPr bwMode="auto">
          <a:xfrm>
            <a:off x="2106332" y="3017715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새로운 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5F9DF-F45C-8DB8-51A0-965838515328}"/>
              </a:ext>
            </a:extLst>
          </p:cNvPr>
          <p:cNvSpPr txBox="1"/>
          <p:nvPr/>
        </p:nvSpPr>
        <p:spPr>
          <a:xfrm>
            <a:off x="2033922" y="2708790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ea typeface="+mn-lt"/>
                <a:cs typeface="+mn-lt"/>
              </a:rPr>
              <a:t> ※ </a:t>
            </a:r>
            <a:r>
              <a:rPr lang="ko-KR" sz="700" dirty="0"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 dirty="0">
                <a:ea typeface="+mn-lt"/>
                <a:cs typeface="+mn-lt"/>
              </a:rPr>
              <a:t> </a:t>
            </a:r>
            <a:r>
              <a:rPr lang="ko-KR" sz="700" dirty="0">
                <a:ea typeface="+mn-lt"/>
                <a:cs typeface="+mn-lt"/>
              </a:rPr>
              <a:t>3가지 이상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sz="700" dirty="0">
                <a:ea typeface="+mn-lt"/>
                <a:cs typeface="+mn-lt"/>
              </a:rPr>
              <a:t>    사용하여</a:t>
            </a:r>
            <a:r>
              <a:rPr lang="ko-KR" sz="700" dirty="0">
                <a:ea typeface="+mn-lt"/>
                <a:cs typeface="+mn-lt"/>
              </a:rPr>
              <a:t> 입력해 주세요.</a:t>
            </a:r>
            <a:endParaRPr lang="ko-KR" dirty="0"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DFF051-C21B-7BD2-9A4C-54FBA7FE72C5}"/>
              </a:ext>
            </a:extLst>
          </p:cNvPr>
          <p:cNvSpPr/>
          <p:nvPr/>
        </p:nvSpPr>
        <p:spPr bwMode="auto">
          <a:xfrm>
            <a:off x="2107639" y="3388650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EA3CC8-6F4A-906C-E277-B78E8B607E4C}"/>
              </a:ext>
            </a:extLst>
          </p:cNvPr>
          <p:cNvSpPr/>
          <p:nvPr/>
        </p:nvSpPr>
        <p:spPr bwMode="auto">
          <a:xfrm>
            <a:off x="2943410" y="4012695"/>
            <a:ext cx="1497806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</p:spTree>
    <p:extLst>
      <p:ext uri="{BB962C8B-B14F-4D97-AF65-F5344CB8AC3E}">
        <p14:creationId xmlns:p14="http://schemas.microsoft.com/office/powerpoint/2010/main" val="226323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변경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각 </a:t>
            </a:r>
            <a:r>
              <a:rPr lang="ko-KR" altLang="en-US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입력칸안에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 가입 할 때 작성한 정보 유지</a:t>
            </a: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개인정보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2286227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 [기존입력 유지]</a:t>
            </a:r>
            <a:endParaRPr 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2278617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생년월일</a:t>
            </a:r>
            <a:r>
              <a:rPr lang="ko-KR" altLang="en-US" sz="800" dirty="0">
                <a:latin typeface="맑은 고딕"/>
                <a:ea typeface="맑은 고딕"/>
              </a:rPr>
              <a:t> </a:t>
            </a:r>
            <a:r>
              <a:rPr lang="ko-KR" sz="800" dirty="0">
                <a:latin typeface="Malgun Gothic"/>
                <a:ea typeface="Malgun Gothic"/>
              </a:rPr>
              <a:t>[기존입력 유지]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261960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700" dirty="0">
                <a:ea typeface="+mn-lt"/>
                <a:cs typeface="+mn-lt"/>
              </a:rPr>
              <a:t>※ 8자리 (20000101)로 입력해주세요.</a:t>
            </a:r>
            <a:endParaRPr lang="ko-KR" sz="700" dirty="0">
              <a:ea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2987056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전화번호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주소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dirty="0">
                  <a:ea typeface="+mn-lt"/>
                  <a:cs typeface="+mn-lt"/>
                </a:rPr>
                <a:t> ※ '-' 없이 입력해주세요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.</a:t>
              </a:r>
              <a:endParaRPr lang="ko-KR" sz="7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C11738-8DAD-A712-EB44-806F775660D4}"/>
              </a:ext>
            </a:extLst>
          </p:cNvPr>
          <p:cNvSpPr/>
          <p:nvPr/>
        </p:nvSpPr>
        <p:spPr bwMode="auto">
          <a:xfrm>
            <a:off x="2944717" y="4116212"/>
            <a:ext cx="1523669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213952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진행중인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이벤트가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작품을 슬라이드 형식으로 나열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형식으로 사이트내에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메뉴을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볼수있다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76351" y="1186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47204" y="1250789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722355" y="1234237"/>
            <a:ext cx="13539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59932" y="1186850"/>
            <a:ext cx="1222267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4228945" y="1250789"/>
            <a:ext cx="406528" cy="20633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037480" y="1035062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680725" y="74218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2BB87E00-46E0-7747-6D9E-4F0FB63128CA}"/>
              </a:ext>
            </a:extLst>
          </p:cNvPr>
          <p:cNvSpPr>
            <a:spLocks/>
          </p:cNvSpPr>
          <p:nvPr/>
        </p:nvSpPr>
        <p:spPr bwMode="auto">
          <a:xfrm>
            <a:off x="1948461" y="12470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EB64F9-0130-BE87-B196-F1CD27330D45}"/>
              </a:ext>
            </a:extLst>
          </p:cNvPr>
          <p:cNvSpPr/>
          <p:nvPr/>
        </p:nvSpPr>
        <p:spPr>
          <a:xfrm>
            <a:off x="1840272" y="11090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238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181289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392146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72095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 상세페이지 에서도 바로 질문이 가능한지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65319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442066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933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영화 인기 탑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추가적으로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OTT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탑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장르별 탑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드라마명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예능명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7669" y="33519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풋터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 메뉴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영역의 텍스트 부분에 각각 링크를 걸어 해당 페이지로 바로 이동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731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형식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251" name="타원 250"/>
          <p:cNvSpPr/>
          <p:nvPr/>
        </p:nvSpPr>
        <p:spPr>
          <a:xfrm>
            <a:off x="315820" y="18313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E98F47E-AB6A-4C8D-875A-A62E363B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8585"/>
              </p:ext>
            </p:extLst>
          </p:nvPr>
        </p:nvGraphicFramePr>
        <p:xfrm>
          <a:off x="629433" y="1240431"/>
          <a:ext cx="5375464" cy="2372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15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9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932892-8F06-2684-CF27-4EFE9CB5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6174"/>
              </p:ext>
            </p:extLst>
          </p:nvPr>
        </p:nvGraphicFramePr>
        <p:xfrm>
          <a:off x="629432" y="3815592"/>
          <a:ext cx="5154528" cy="2255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찾기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02FA8B-75D0-D4A9-70C7-9DBA96277295}"/>
              </a:ext>
            </a:extLst>
          </p:cNvPr>
          <p:cNvSpPr/>
          <p:nvPr/>
        </p:nvSpPr>
        <p:spPr bwMode="auto">
          <a:xfrm>
            <a:off x="593979" y="1597118"/>
            <a:ext cx="5410918" cy="1099858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69E88-FBEA-2CE5-D693-31547C02F118}"/>
              </a:ext>
            </a:extLst>
          </p:cNvPr>
          <p:cNvSpPr/>
          <p:nvPr/>
        </p:nvSpPr>
        <p:spPr bwMode="auto">
          <a:xfrm>
            <a:off x="606215" y="4165888"/>
            <a:ext cx="5290951" cy="1546136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4863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6492</Words>
  <Application>Microsoft Office PowerPoint</Application>
  <PresentationFormat>A4 용지(210x297mm)</PresentationFormat>
  <Paragraphs>2043</Paragraphs>
  <Slides>57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Malgun Gothic</vt:lpstr>
      <vt:lpstr>Malgun Gothic</vt:lpstr>
      <vt:lpstr>타이포_씨고딕 140</vt:lpstr>
      <vt:lpstr>Arial</vt:lpstr>
      <vt:lpstr>Segoe UI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oh</cp:lastModifiedBy>
  <cp:revision>319</cp:revision>
  <cp:lastPrinted>2017-02-07T10:07:29Z</cp:lastPrinted>
  <dcterms:created xsi:type="dcterms:W3CDTF">2016-01-03T07:52:51Z</dcterms:created>
  <dcterms:modified xsi:type="dcterms:W3CDTF">2022-08-04T08:29:09Z</dcterms:modified>
</cp:coreProperties>
</file>