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dc5aa196bceead" providerId="LiveId" clId="{D1323FBD-D93D-47CE-883D-07B31D43C027}"/>
    <pc:docChg chg="undo custSel modSld">
      <pc:chgData name="" userId="12dc5aa196bceead" providerId="LiveId" clId="{D1323FBD-D93D-47CE-883D-07B31D43C027}" dt="2022-07-31T13:30:06.611" v="202" actId="1076"/>
      <pc:docMkLst>
        <pc:docMk/>
      </pc:docMkLst>
      <pc:sldChg chg="modSp">
        <pc:chgData name="" userId="12dc5aa196bceead" providerId="LiveId" clId="{D1323FBD-D93D-47CE-883D-07B31D43C027}" dt="2022-07-31T13:22:45.128" v="96" actId="20577"/>
        <pc:sldMkLst>
          <pc:docMk/>
          <pc:sldMk cId="2205493962" sldId="258"/>
        </pc:sldMkLst>
        <pc:spChg chg="mod">
          <ac:chgData name="" userId="12dc5aa196bceead" providerId="LiveId" clId="{D1323FBD-D93D-47CE-883D-07B31D43C027}" dt="2022-07-31T13:22:45.128" v="96" actId="20577"/>
          <ac:spMkLst>
            <pc:docMk/>
            <pc:sldMk cId="2205493962" sldId="258"/>
            <ac:spMk id="6" creationId="{6F8FDC72-4147-4142-8543-EBF5D8C229F1}"/>
          </ac:spMkLst>
        </pc:spChg>
      </pc:sldChg>
      <pc:sldChg chg="addSp delSp modSp">
        <pc:chgData name="" userId="12dc5aa196bceead" providerId="LiveId" clId="{D1323FBD-D93D-47CE-883D-07B31D43C027}" dt="2022-07-31T13:27:58.989" v="194"/>
        <pc:sldMkLst>
          <pc:docMk/>
          <pc:sldMk cId="1588451215" sldId="260"/>
        </pc:sldMkLst>
        <pc:spChg chg="del">
          <ac:chgData name="" userId="12dc5aa196bceead" providerId="LiveId" clId="{D1323FBD-D93D-47CE-883D-07B31D43C027}" dt="2022-07-31T06:03:36.476" v="0" actId="478"/>
          <ac:spMkLst>
            <pc:docMk/>
            <pc:sldMk cId="1588451215" sldId="260"/>
            <ac:spMk id="2" creationId="{4B3751AE-C583-444A-90A8-7ED09A0ADA4E}"/>
          </ac:spMkLst>
        </pc:spChg>
        <pc:spChg chg="del">
          <ac:chgData name="" userId="12dc5aa196bceead" providerId="LiveId" clId="{D1323FBD-D93D-47CE-883D-07B31D43C027}" dt="2022-07-31T06:03:37.431" v="1" actId="478"/>
          <ac:spMkLst>
            <pc:docMk/>
            <pc:sldMk cId="1588451215" sldId="260"/>
            <ac:spMk id="3" creationId="{80F825B1-8B7C-4AA3-B3A8-E9F4CBC923F1}"/>
          </ac:spMkLst>
        </pc:spChg>
        <pc:spChg chg="add mod">
          <ac:chgData name="" userId="12dc5aa196bceead" providerId="LiveId" clId="{D1323FBD-D93D-47CE-883D-07B31D43C027}" dt="2022-07-31T13:27:58.989" v="194"/>
          <ac:spMkLst>
            <pc:docMk/>
            <pc:sldMk cId="1588451215" sldId="260"/>
            <ac:spMk id="4" creationId="{A8C254F6-2323-4457-9806-5C48289BCF33}"/>
          </ac:spMkLst>
        </pc:spChg>
        <pc:spChg chg="add mod">
          <ac:chgData name="" userId="12dc5aa196bceead" providerId="LiveId" clId="{D1323FBD-D93D-47CE-883D-07B31D43C027}" dt="2022-07-31T13:23:08.311" v="136" actId="20577"/>
          <ac:spMkLst>
            <pc:docMk/>
            <pc:sldMk cId="1588451215" sldId="260"/>
            <ac:spMk id="5" creationId="{35681769-0457-40A4-98D4-A40D52CA8CDB}"/>
          </ac:spMkLst>
        </pc:spChg>
        <pc:picChg chg="add mod">
          <ac:chgData name="" userId="12dc5aa196bceead" providerId="LiveId" clId="{D1323FBD-D93D-47CE-883D-07B31D43C027}" dt="2022-07-31T13:22:16.379" v="51" actId="1076"/>
          <ac:picMkLst>
            <pc:docMk/>
            <pc:sldMk cId="1588451215" sldId="260"/>
            <ac:picMk id="3" creationId="{90C414EF-45AD-4582-870E-46FC18ADF4E5}"/>
          </ac:picMkLst>
        </pc:picChg>
        <pc:picChg chg="add mod">
          <ac:chgData name="" userId="12dc5aa196bceead" providerId="LiveId" clId="{D1323FBD-D93D-47CE-883D-07B31D43C027}" dt="2022-07-31T13:23:25.009" v="140" actId="1076"/>
          <ac:picMkLst>
            <pc:docMk/>
            <pc:sldMk cId="1588451215" sldId="260"/>
            <ac:picMk id="7" creationId="{1B6C6D4D-74BE-43C0-AAB3-04CE83E4C40D}"/>
          </ac:picMkLst>
        </pc:picChg>
      </pc:sldChg>
      <pc:sldChg chg="addSp delSp modSp">
        <pc:chgData name="" userId="12dc5aa196bceead" providerId="LiveId" clId="{D1323FBD-D93D-47CE-883D-07B31D43C027}" dt="2022-07-31T13:27:41.010" v="186" actId="1076"/>
        <pc:sldMkLst>
          <pc:docMk/>
          <pc:sldMk cId="1425676635" sldId="261"/>
        </pc:sldMkLst>
        <pc:spChg chg="del">
          <ac:chgData name="" userId="12dc5aa196bceead" providerId="LiveId" clId="{D1323FBD-D93D-47CE-883D-07B31D43C027}" dt="2022-07-31T13:24:37.188" v="154" actId="478"/>
          <ac:spMkLst>
            <pc:docMk/>
            <pc:sldMk cId="1425676635" sldId="261"/>
            <ac:spMk id="2" creationId="{438B832D-CDB4-4019-B4A7-4C75FEC0B0E0}"/>
          </ac:spMkLst>
        </pc:spChg>
        <pc:spChg chg="del mod">
          <ac:chgData name="" userId="12dc5aa196bceead" providerId="LiveId" clId="{D1323FBD-D93D-47CE-883D-07B31D43C027}" dt="2022-07-31T13:24:39.906" v="156" actId="478"/>
          <ac:spMkLst>
            <pc:docMk/>
            <pc:sldMk cId="1425676635" sldId="261"/>
            <ac:spMk id="3" creationId="{F36B9661-46F2-4E4F-869D-CE3DAE38518A}"/>
          </ac:spMkLst>
        </pc:spChg>
        <pc:spChg chg="add">
          <ac:chgData name="" userId="12dc5aa196bceead" providerId="LiveId" clId="{D1323FBD-D93D-47CE-883D-07B31D43C027}" dt="2022-07-31T13:24:45.412" v="157"/>
          <ac:spMkLst>
            <pc:docMk/>
            <pc:sldMk cId="1425676635" sldId="261"/>
            <ac:spMk id="5" creationId="{3C6EAE2C-FB23-4FFF-BB84-EF0397803679}"/>
          </ac:spMkLst>
        </pc:spChg>
        <pc:picChg chg="add">
          <ac:chgData name="" userId="12dc5aa196bceead" providerId="LiveId" clId="{D1323FBD-D93D-47CE-883D-07B31D43C027}" dt="2022-07-31T13:24:35.047" v="153"/>
          <ac:picMkLst>
            <pc:docMk/>
            <pc:sldMk cId="1425676635" sldId="261"/>
            <ac:picMk id="4" creationId="{D86A85AC-87D6-481D-B587-4967B0ABB3DA}"/>
          </ac:picMkLst>
        </pc:picChg>
        <pc:picChg chg="add del mod">
          <ac:chgData name="" userId="12dc5aa196bceead" providerId="LiveId" clId="{D1323FBD-D93D-47CE-883D-07B31D43C027}" dt="2022-07-31T13:26:32.362" v="174" actId="478"/>
          <ac:picMkLst>
            <pc:docMk/>
            <pc:sldMk cId="1425676635" sldId="261"/>
            <ac:picMk id="7" creationId="{94C81B87-D133-4942-874B-21542FB1BE99}"/>
          </ac:picMkLst>
        </pc:picChg>
        <pc:picChg chg="add del mod">
          <ac:chgData name="" userId="12dc5aa196bceead" providerId="LiveId" clId="{D1323FBD-D93D-47CE-883D-07B31D43C027}" dt="2022-07-31T13:26:32.723" v="175" actId="478"/>
          <ac:picMkLst>
            <pc:docMk/>
            <pc:sldMk cId="1425676635" sldId="261"/>
            <ac:picMk id="9" creationId="{2FBEE66F-0C03-4876-8DBC-F43FEEA907DA}"/>
          </ac:picMkLst>
        </pc:picChg>
        <pc:picChg chg="add del mod">
          <ac:chgData name="" userId="12dc5aa196bceead" providerId="LiveId" clId="{D1323FBD-D93D-47CE-883D-07B31D43C027}" dt="2022-07-31T13:26:32.019" v="173" actId="478"/>
          <ac:picMkLst>
            <pc:docMk/>
            <pc:sldMk cId="1425676635" sldId="261"/>
            <ac:picMk id="11" creationId="{7E7BF117-5EFD-4EFD-B358-AEECD224F705}"/>
          </ac:picMkLst>
        </pc:picChg>
        <pc:picChg chg="add mod">
          <ac:chgData name="" userId="12dc5aa196bceead" providerId="LiveId" clId="{D1323FBD-D93D-47CE-883D-07B31D43C027}" dt="2022-07-31T13:27:41.010" v="186" actId="1076"/>
          <ac:picMkLst>
            <pc:docMk/>
            <pc:sldMk cId="1425676635" sldId="261"/>
            <ac:picMk id="13" creationId="{96ED791A-39B8-43AF-A6A6-CAE5F6811C5B}"/>
          </ac:picMkLst>
        </pc:picChg>
        <pc:picChg chg="add mod">
          <ac:chgData name="" userId="12dc5aa196bceead" providerId="LiveId" clId="{D1323FBD-D93D-47CE-883D-07B31D43C027}" dt="2022-07-31T13:27:38.670" v="185" actId="1076"/>
          <ac:picMkLst>
            <pc:docMk/>
            <pc:sldMk cId="1425676635" sldId="261"/>
            <ac:picMk id="15" creationId="{C6AE8BC3-C835-441D-BBD1-7D31F0684BDE}"/>
          </ac:picMkLst>
        </pc:picChg>
        <pc:picChg chg="add mod">
          <ac:chgData name="" userId="12dc5aa196bceead" providerId="LiveId" clId="{D1323FBD-D93D-47CE-883D-07B31D43C027}" dt="2022-07-31T13:27:36.956" v="184" actId="1076"/>
          <ac:picMkLst>
            <pc:docMk/>
            <pc:sldMk cId="1425676635" sldId="261"/>
            <ac:picMk id="17" creationId="{3A6AB50C-5329-48AE-8D32-F01BC601F515}"/>
          </ac:picMkLst>
        </pc:picChg>
      </pc:sldChg>
      <pc:sldChg chg="addSp delSp modSp">
        <pc:chgData name="" userId="12dc5aa196bceead" providerId="LiveId" clId="{D1323FBD-D93D-47CE-883D-07B31D43C027}" dt="2022-07-31T13:30:06.611" v="202" actId="1076"/>
        <pc:sldMkLst>
          <pc:docMk/>
          <pc:sldMk cId="3883040828" sldId="262"/>
        </pc:sldMkLst>
        <pc:spChg chg="del">
          <ac:chgData name="" userId="12dc5aa196bceead" providerId="LiveId" clId="{D1323FBD-D93D-47CE-883D-07B31D43C027}" dt="2022-07-31T13:29:38.468" v="196" actId="478"/>
          <ac:spMkLst>
            <pc:docMk/>
            <pc:sldMk cId="3883040828" sldId="262"/>
            <ac:spMk id="2" creationId="{0D02F402-1261-4AF7-960E-F1CFE63796AA}"/>
          </ac:spMkLst>
        </pc:spChg>
        <pc:spChg chg="del">
          <ac:chgData name="" userId="12dc5aa196bceead" providerId="LiveId" clId="{D1323FBD-D93D-47CE-883D-07B31D43C027}" dt="2022-07-31T13:29:39.338" v="197" actId="478"/>
          <ac:spMkLst>
            <pc:docMk/>
            <pc:sldMk cId="3883040828" sldId="262"/>
            <ac:spMk id="3" creationId="{A8822D7C-DA93-416E-B44D-BD977651A360}"/>
          </ac:spMkLst>
        </pc:spChg>
        <pc:spChg chg="add">
          <ac:chgData name="" userId="12dc5aa196bceead" providerId="LiveId" clId="{D1323FBD-D93D-47CE-883D-07B31D43C027}" dt="2022-07-31T13:29:36.040" v="195"/>
          <ac:spMkLst>
            <pc:docMk/>
            <pc:sldMk cId="3883040828" sldId="262"/>
            <ac:spMk id="4" creationId="{5BFF23AB-AAF0-4ACA-8F8B-43AC88569A9A}"/>
          </ac:spMkLst>
        </pc:spChg>
        <pc:picChg chg="add">
          <ac:chgData name="" userId="12dc5aa196bceead" providerId="LiveId" clId="{D1323FBD-D93D-47CE-883D-07B31D43C027}" dt="2022-07-31T13:29:42.671" v="198"/>
          <ac:picMkLst>
            <pc:docMk/>
            <pc:sldMk cId="3883040828" sldId="262"/>
            <ac:picMk id="5" creationId="{BBAAD784-081E-4B71-A3E6-A326126E8AC0}"/>
          </ac:picMkLst>
        </pc:picChg>
        <pc:picChg chg="add mod">
          <ac:chgData name="" userId="12dc5aa196bceead" providerId="LiveId" clId="{D1323FBD-D93D-47CE-883D-07B31D43C027}" dt="2022-07-31T13:30:06.611" v="202" actId="1076"/>
          <ac:picMkLst>
            <pc:docMk/>
            <pc:sldMk cId="3883040828" sldId="262"/>
            <ac:picMk id="7" creationId="{14841A64-BD04-43DA-A978-520C694636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F6440-221B-4EF9-897A-8F13E7AC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39F1A6-1045-446E-8256-4FC16E032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05618-E0E1-4A7D-A42B-773907F7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27A8-5A2E-4D29-8AF6-F3D0E199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9620-2350-4010-AFFA-B4F261F0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A969F-4263-401A-BA57-D3A2E6FC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9629E-4F44-4339-9E02-97370B9F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4328C-E356-483C-92F3-453F549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B71FB-8ABF-45AB-A829-7CC18899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0BB9F-7E03-4AB2-BBA8-AD668B9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0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6A9D-84D4-4F8F-BD62-1E5D46B1B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E832C-CD24-49C6-8E27-640FA064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49BD5-7A04-41D7-8DA6-50CF1F8B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960ED-E538-4BEC-B4B9-BE3DFD4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6A262-9939-4734-A6E4-B720217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1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40D10-0EB7-4574-A54E-DB97F79B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18AD-B778-4D8B-8223-4A2BB4DC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A5BF2-8133-4DBF-B54D-D989CF80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4126-BE2E-436B-9B57-0A9E201B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0B69B-BD4A-4030-8C55-93CB9FF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7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3A644-BC00-4FD2-8018-9249A26B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67F14-1DA3-44B3-83BE-E2A284EA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60970-D1C7-4E96-8357-EE381EE7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FCD21-EA55-433D-8DF7-1622F8D9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5854-1A3E-4097-BB0A-FC1B64C1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88B64-C669-42B9-A057-4048522F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28513-C0D4-4AD2-A6C0-5C4CD5DBB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41A12-6C70-42AF-8FE1-C8904A35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31AE9-F1E2-4CC7-8B96-ED25E76E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15AA9-440B-4E3C-BEF4-228448BB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DB9C7-5807-488E-A2D2-4549079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A2D1-D832-4D09-8739-0AA1830F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3F499-80B2-484B-BF67-8AF508A4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149AC-56A6-44E4-8A3C-E6844440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36521-EDAF-4A1D-BE56-AA89AF6FC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F536E-F104-462E-A09D-D9D6BEEA9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C087B-48DE-4966-846F-20466FF7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E4C2D-C7E8-4616-9E17-3817BB55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D270B-964D-4F37-88BC-A1F13B0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B419-39EE-4C99-8FC5-9BDD6A53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84A52-C32E-4B93-856D-F7D4C15D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F03BE-F953-4E6B-AB6A-E83AF7F2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6D8B0-3128-4913-920F-74DC72DB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69AC25-7FBA-4498-9B07-7F00D874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B39891-2499-4D4E-9887-F2EB5056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EEC8B-9425-482C-AE84-322B5737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4D504-9623-45AC-8563-D807AA04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CA9BE-37A3-4CCF-9C84-A6DA7E99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123BA-83E3-4FD4-A46B-916B5A4D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125C0-2D22-4F33-A78B-8DD3D99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BA480-C617-42CD-A94B-F1A4F35A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FE3E6-3DFE-41E3-A485-78290646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7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BC4E-04EB-4FAD-A036-8ACC42A9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D3671-0209-429B-AD50-34D2EB0CF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5E520-87FE-4C79-A3D2-4454E8E6F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D987A-5C36-48D6-B5F6-1ECB8AF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9C89A-FF2D-4439-BB3A-CDCBAFF9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85F99-A545-41E8-9B6C-65803D85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4FF047-FEE7-4A95-83AB-A3232E85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36780-5121-41F4-85C4-9D5A0FE1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73529-DA39-49AA-B6A5-5109A825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3C6D-EFED-4C7B-AB00-DEBB4F39A866}" type="datetimeFigureOut">
              <a:rPr lang="ko-KR" altLang="en-US" smtClean="0"/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1F649-42AD-41C4-B853-ACC68D63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B413-BE01-4D09-8B31-57EF92F2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0CAB-D63B-452D-A482-866C82D4E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467A1-CCDD-40B6-B11F-7A393E56D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 기업</a:t>
            </a:r>
            <a:r>
              <a:rPr lang="en-US" altLang="ko-KR" dirty="0"/>
              <a:t>,</a:t>
            </a:r>
            <a:r>
              <a:rPr lang="ko-KR" altLang="en-US" dirty="0"/>
              <a:t>자료조사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DBDE19-490E-43BE-B66C-22838E365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</p:spTree>
    <p:extLst>
      <p:ext uri="{BB962C8B-B14F-4D97-AF65-F5344CB8AC3E}">
        <p14:creationId xmlns:p14="http://schemas.microsoft.com/office/powerpoint/2010/main" val="71290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40AA11-EF4F-4F98-828B-244E6726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9" y="171186"/>
            <a:ext cx="1648502" cy="811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AEF39-4957-4E69-A300-61D4FF09C842}"/>
              </a:ext>
            </a:extLst>
          </p:cNvPr>
          <p:cNvSpPr txBox="1"/>
          <p:nvPr/>
        </p:nvSpPr>
        <p:spPr>
          <a:xfrm>
            <a:off x="447762" y="57677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기업 기본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DC72-4147-4142-8543-EBF5D8C229F1}"/>
              </a:ext>
            </a:extLst>
          </p:cNvPr>
          <p:cNvSpPr txBox="1"/>
          <p:nvPr/>
        </p:nvSpPr>
        <p:spPr>
          <a:xfrm>
            <a:off x="447762" y="-374749"/>
            <a:ext cx="71157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금융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대기업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2012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서울시 강남구 </a:t>
            </a:r>
            <a:r>
              <a:rPr lang="ko-KR" altLang="en-US" sz="2000" dirty="0" err="1">
                <a:solidFill>
                  <a:srgbClr val="1B2040"/>
                </a:solidFill>
              </a:rPr>
              <a:t>테헤란로</a:t>
            </a:r>
            <a:r>
              <a:rPr lang="en-US" altLang="ko-KR" sz="2000" dirty="0">
                <a:solidFill>
                  <a:srgbClr val="1B2040"/>
                </a:solidFill>
              </a:rPr>
              <a:t>4</a:t>
            </a:r>
            <a:r>
              <a:rPr lang="ko-KR" altLang="en-US" sz="2000" dirty="0">
                <a:solidFill>
                  <a:srgbClr val="1B2040"/>
                </a:solidFill>
              </a:rPr>
              <a:t>길 </a:t>
            </a:r>
            <a:r>
              <a:rPr lang="en-US" altLang="ko-KR" sz="2000" dirty="0">
                <a:solidFill>
                  <a:srgbClr val="1B2040"/>
                </a:solidFill>
              </a:rPr>
              <a:t>14</a:t>
            </a:r>
          </a:p>
          <a:p>
            <a:pPr marL="342900" indent="-342900">
              <a:buAutoNum type="arabicParenR"/>
            </a:pP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487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(2021)</a:t>
            </a: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약 </a:t>
            </a:r>
            <a:r>
              <a:rPr lang="en-US" altLang="ko-KR" sz="2000" dirty="0">
                <a:solidFill>
                  <a:srgbClr val="1B2040"/>
                </a:solidFill>
              </a:rPr>
              <a:t>3</a:t>
            </a:r>
            <a:r>
              <a:rPr lang="ko-KR" altLang="en-US" sz="2000" dirty="0">
                <a:solidFill>
                  <a:srgbClr val="1B2040"/>
                </a:solidFill>
              </a:rPr>
              <a:t>조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E51D0-DD22-4A1F-9878-C162D6BEF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31536"/>
            <a:ext cx="5191038" cy="51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17526C-583F-4219-9763-C6752890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9" y="171186"/>
            <a:ext cx="1648502" cy="811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3437CC-6ACB-4539-B038-251D2339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8" y="1149289"/>
            <a:ext cx="9784928" cy="1409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A48F8-D331-4268-B50A-06BCD8CE9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3" y="2559111"/>
            <a:ext cx="8687553" cy="15241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57B93C-349D-460D-BE5D-B70A82162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3" y="4222690"/>
            <a:ext cx="8794242" cy="11583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F68B3A-A06D-4F44-8B90-12A448332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3" y="5714901"/>
            <a:ext cx="7712108" cy="1143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02A45D-CD40-47A9-9BEA-949E5CCA5D52}"/>
              </a:ext>
            </a:extLst>
          </p:cNvPr>
          <p:cNvSpPr txBox="1"/>
          <p:nvPr/>
        </p:nvSpPr>
        <p:spPr>
          <a:xfrm>
            <a:off x="319998" y="5255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사업분야</a:t>
            </a:r>
          </a:p>
        </p:txBody>
      </p:sp>
    </p:spTree>
    <p:extLst>
      <p:ext uri="{BB962C8B-B14F-4D97-AF65-F5344CB8AC3E}">
        <p14:creationId xmlns:p14="http://schemas.microsoft.com/office/powerpoint/2010/main" val="19836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80754-D99A-455C-8765-BB5629188A6B}"/>
              </a:ext>
            </a:extLst>
          </p:cNvPr>
          <p:cNvSpPr txBox="1"/>
          <p:nvPr/>
        </p:nvSpPr>
        <p:spPr>
          <a:xfrm>
            <a:off x="319998" y="52556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서비스 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83702-9764-4CBB-A770-FB36D6BD6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9" y="171186"/>
            <a:ext cx="1648502" cy="811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6F2FA6-7244-4352-B933-E39B2446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5" y="1179676"/>
            <a:ext cx="4609386" cy="2465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286E1-6973-451E-90E7-11A8A7938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2700"/>
            <a:ext cx="4594136" cy="2002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2416D1-B89A-4C56-9DAA-C2DE12C64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7" y="3758266"/>
            <a:ext cx="4442502" cy="28729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DDA5D2-B698-41D5-A7BC-743D2C4A3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80" y="3898432"/>
            <a:ext cx="5545414" cy="25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54F6-2323-4457-9806-5C48289BCF33}"/>
              </a:ext>
            </a:extLst>
          </p:cNvPr>
          <p:cNvSpPr txBox="1"/>
          <p:nvPr/>
        </p:nvSpPr>
        <p:spPr>
          <a:xfrm>
            <a:off x="447762" y="-374749"/>
            <a:ext cx="71157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업종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시스템배포</a:t>
            </a:r>
            <a:r>
              <a:rPr lang="en-US" altLang="ko-KR" sz="2000" dirty="0">
                <a:solidFill>
                  <a:srgbClr val="1B2040"/>
                </a:solidFill>
              </a:rPr>
              <a:t>/</a:t>
            </a:r>
            <a:r>
              <a:rPr lang="ko-KR" altLang="en-US" sz="2000" dirty="0">
                <a:solidFill>
                  <a:srgbClr val="1B2040"/>
                </a:solidFill>
              </a:rPr>
              <a:t>서비스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기업 구분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sz="2000" dirty="0">
                <a:solidFill>
                  <a:srgbClr val="1B2040"/>
                </a:solidFill>
              </a:rPr>
              <a:t>중소기업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설립일 </a:t>
            </a:r>
            <a:r>
              <a:rPr lang="en-US" altLang="ko-KR" sz="2000" dirty="0">
                <a:solidFill>
                  <a:srgbClr val="1B2040"/>
                </a:solidFill>
              </a:rPr>
              <a:t>: 2006</a:t>
            </a:r>
            <a:r>
              <a:rPr lang="ko-KR" altLang="en-US" sz="2000" dirty="0">
                <a:solidFill>
                  <a:srgbClr val="1B2040"/>
                </a:solidFill>
              </a:rPr>
              <a:t>년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위치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ko-KR" altLang="en-US" dirty="0"/>
              <a:t>경기도 성남시 분당구 </a:t>
            </a:r>
            <a:r>
              <a:rPr lang="ko-KR" altLang="en-US" dirty="0" err="1"/>
              <a:t>삼평동</a:t>
            </a:r>
            <a:r>
              <a:rPr lang="ko-KR" altLang="en-US" dirty="0"/>
              <a:t> </a:t>
            </a:r>
            <a:r>
              <a:rPr lang="en-US" altLang="ko-KR" dirty="0"/>
              <a:t>633 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4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총 </a:t>
            </a:r>
            <a:r>
              <a:rPr lang="ko-KR" altLang="en-US" sz="2000" dirty="0" err="1">
                <a:solidFill>
                  <a:srgbClr val="1B2040"/>
                </a:solidFill>
              </a:rPr>
              <a:t>회원수</a:t>
            </a:r>
            <a:r>
              <a:rPr lang="en-US" altLang="ko-KR" sz="2000" dirty="0">
                <a:solidFill>
                  <a:srgbClr val="1B2040"/>
                </a:solidFill>
              </a:rPr>
              <a:t>: 800</a:t>
            </a:r>
            <a:r>
              <a:rPr lang="ko-KR" altLang="en-US" sz="2000" dirty="0">
                <a:solidFill>
                  <a:srgbClr val="1B2040"/>
                </a:solidFill>
              </a:rPr>
              <a:t>만명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사원수 </a:t>
            </a:r>
            <a:r>
              <a:rPr lang="en-US" altLang="ko-KR" sz="2000" dirty="0">
                <a:solidFill>
                  <a:srgbClr val="1B2040"/>
                </a:solidFill>
              </a:rPr>
              <a:t>: </a:t>
            </a:r>
            <a:r>
              <a:rPr lang="en-US" altLang="ko-KR" b="1" dirty="0"/>
              <a:t>231</a:t>
            </a:r>
            <a:r>
              <a:rPr lang="ko-KR" altLang="en-US" sz="2000" dirty="0">
                <a:solidFill>
                  <a:srgbClr val="1B2040"/>
                </a:solidFill>
              </a:rPr>
              <a:t>명 </a:t>
            </a:r>
            <a:r>
              <a:rPr lang="en-US" altLang="ko-KR" sz="2000" dirty="0">
                <a:solidFill>
                  <a:srgbClr val="1B2040"/>
                </a:solidFill>
              </a:rPr>
              <a:t>(2022)</a:t>
            </a: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000" dirty="0">
                <a:solidFill>
                  <a:srgbClr val="1B2040"/>
                </a:solidFill>
              </a:rPr>
              <a:t>매출액 </a:t>
            </a:r>
            <a:r>
              <a:rPr lang="en-US" altLang="ko-KR" sz="2000" dirty="0">
                <a:solidFill>
                  <a:srgbClr val="1B2040"/>
                </a:solidFill>
              </a:rPr>
              <a:t>: 2500</a:t>
            </a:r>
            <a:r>
              <a:rPr lang="ko-KR" altLang="en-US" sz="2000" dirty="0">
                <a:solidFill>
                  <a:srgbClr val="1B2040"/>
                </a:solidFill>
              </a:rPr>
              <a:t>억</a:t>
            </a: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en-US" altLang="ko-KR" sz="2000" dirty="0">
              <a:solidFill>
                <a:srgbClr val="1B2040"/>
              </a:solidFill>
            </a:endParaRPr>
          </a:p>
          <a:p>
            <a:pPr marL="342900" indent="-342900">
              <a:buAutoNum type="arabicParenR"/>
            </a:pPr>
            <a:endParaRPr lang="ko-KR" altLang="en-US" sz="2000" dirty="0">
              <a:solidFill>
                <a:srgbClr val="1B204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414EF-45AD-4582-870E-46FC18AD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10" y="307776"/>
            <a:ext cx="1836579" cy="640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81769-0457-40A4-98D4-A40D52CA8CDB}"/>
              </a:ext>
            </a:extLst>
          </p:cNvPr>
          <p:cNvSpPr txBox="1"/>
          <p:nvPr/>
        </p:nvSpPr>
        <p:spPr>
          <a:xfrm>
            <a:off x="447762" y="57857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기업 기본정보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6C6D4D-74BE-43C0-AAB3-04CE83E4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4" y="1302965"/>
            <a:ext cx="4765380" cy="44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6A85AC-87D6-481D-B587-4967B0AB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10" y="307776"/>
            <a:ext cx="1836579" cy="640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EAE2C-FB23-4FFF-BB84-EF0397803679}"/>
              </a:ext>
            </a:extLst>
          </p:cNvPr>
          <p:cNvSpPr txBox="1"/>
          <p:nvPr/>
        </p:nvSpPr>
        <p:spPr>
          <a:xfrm>
            <a:off x="319998" y="5255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사업분야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ED791A-39B8-43AF-A6A6-CAE5F6811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6" y="1100987"/>
            <a:ext cx="5264334" cy="29499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AE8BC3-C835-441D-BBD1-7D31F0684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6" y="4450086"/>
            <a:ext cx="4160881" cy="22328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6AB50C-5329-48AE-8D32-F01BC601F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43" y="1348441"/>
            <a:ext cx="5977766" cy="28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F23AB-AAF0-4ACA-8F8B-43AC88569A9A}"/>
              </a:ext>
            </a:extLst>
          </p:cNvPr>
          <p:cNvSpPr txBox="1"/>
          <p:nvPr/>
        </p:nvSpPr>
        <p:spPr>
          <a:xfrm>
            <a:off x="319998" y="52556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서비스 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AD784-081E-4B71-A3E6-A326126E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10" y="307776"/>
            <a:ext cx="1836579" cy="640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841A64-BD04-43DA-A978-520C6946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" y="2007776"/>
            <a:ext cx="9678901" cy="31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92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1조 기업,자료조사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기업,자료조사</dc:title>
  <dc:creator>이준성</dc:creator>
  <cp:lastModifiedBy>이준성</cp:lastModifiedBy>
  <cp:revision>5</cp:revision>
  <dcterms:created xsi:type="dcterms:W3CDTF">2022-07-31T05:43:10Z</dcterms:created>
  <dcterms:modified xsi:type="dcterms:W3CDTF">2022-07-31T13:30:14Z</dcterms:modified>
</cp:coreProperties>
</file>