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1" r:id="rId2"/>
    <p:sldId id="513" r:id="rId3"/>
    <p:sldId id="536" r:id="rId4"/>
    <p:sldId id="552" r:id="rId5"/>
    <p:sldId id="551" r:id="rId6"/>
    <p:sldId id="550" r:id="rId7"/>
    <p:sldId id="549" r:id="rId8"/>
    <p:sldId id="378" r:id="rId9"/>
    <p:sldId id="553" r:id="rId10"/>
    <p:sldId id="555" r:id="rId11"/>
    <p:sldId id="554" r:id="rId12"/>
    <p:sldId id="538" r:id="rId13"/>
    <p:sldId id="541" r:id="rId14"/>
    <p:sldId id="542" r:id="rId15"/>
    <p:sldId id="537" r:id="rId16"/>
    <p:sldId id="539" r:id="rId17"/>
    <p:sldId id="540" r:id="rId18"/>
    <p:sldId id="543" r:id="rId19"/>
    <p:sldId id="544" r:id="rId20"/>
    <p:sldId id="545" r:id="rId21"/>
    <p:sldId id="546" r:id="rId22"/>
    <p:sldId id="548" r:id="rId2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551"/>
            <p14:sldId id="550"/>
            <p14:sldId id="549"/>
            <p14:sldId id="378"/>
            <p14:sldId id="553"/>
            <p14:sldId id="555"/>
            <p14:sldId id="554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541"/>
            <p14:sldId id="542"/>
            <p14:sldId id="537"/>
            <p14:sldId id="539"/>
            <p14:sldId id="540"/>
            <p14:sldId id="543"/>
            <p14:sldId id="544"/>
            <p14:sldId id="545"/>
            <p14:sldId id="546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737"/>
    <a:srgbClr val="FD779D"/>
    <a:srgbClr val="FFFFFF"/>
    <a:srgbClr val="FFCC66"/>
    <a:srgbClr val="FFD966"/>
    <a:srgbClr val="7F7F7F"/>
    <a:srgbClr val="FFFF66"/>
    <a:srgbClr val="D9D9D9"/>
    <a:srgbClr val="0033CC"/>
    <a:srgbClr val="962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36676-D8F1-423D-856D-37AE0B6BF9A1}" v="2536" dt="2022-08-03T04:29:3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9317" autoAdjust="0"/>
  </p:normalViewPr>
  <p:slideViewPr>
    <p:cSldViewPr>
      <p:cViewPr varScale="1">
        <p:scale>
          <a:sx n="86" d="100"/>
          <a:sy n="86" d="100"/>
        </p:scale>
        <p:origin x="1061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dc5aa196bceead" providerId="LiveId" clId="{17B95FC6-61E0-4F70-873C-FA10ABAD6D4C}"/>
    <pc:docChg chg="undo custSel addSld modSld">
      <pc:chgData name="" userId="12dc5aa196bceead" providerId="LiveId" clId="{17B95FC6-61E0-4F70-873C-FA10ABAD6D4C}" dt="2022-08-03T05:49:12.891" v="2684" actId="20577"/>
      <pc:docMkLst>
        <pc:docMk/>
      </pc:docMkLst>
      <pc:sldChg chg="addSp delSp modSp add">
        <pc:chgData name="" userId="12dc5aa196bceead" providerId="LiveId" clId="{17B95FC6-61E0-4F70-873C-FA10ABAD6D4C}" dt="2022-08-03T05:49:12.891" v="2684" actId="20577"/>
        <pc:sldMkLst>
          <pc:docMk/>
          <pc:sldMk cId="407546932" sldId="378"/>
        </pc:sldMkLst>
        <pc:spChg chg="mod">
          <ac:chgData name="" userId="12dc5aa196bceead" providerId="LiveId" clId="{17B95FC6-61E0-4F70-873C-FA10ABAD6D4C}" dt="2022-08-03T04:51:12.427" v="720"/>
          <ac:spMkLst>
            <pc:docMk/>
            <pc:sldMk cId="407546932" sldId="378"/>
            <ac:spMk id="2" creationId="{00000000-0000-0000-0000-000000000000}"/>
          </ac:spMkLst>
        </pc:spChg>
        <pc:spChg chg="add del mod">
          <ac:chgData name="" userId="12dc5aa196bceead" providerId="LiveId" clId="{17B95FC6-61E0-4F70-873C-FA10ABAD6D4C}" dt="2022-08-03T04:49:24.914" v="677" actId="478"/>
          <ac:spMkLst>
            <pc:docMk/>
            <pc:sldMk cId="407546932" sldId="378"/>
            <ac:spMk id="3" creationId="{5A76DEE7-5897-4207-AA4D-1167342DC492}"/>
          </ac:spMkLst>
        </pc:spChg>
        <pc:spChg chg="mod">
          <ac:chgData name="" userId="12dc5aa196bceead" providerId="LiveId" clId="{17B95FC6-61E0-4F70-873C-FA10ABAD6D4C}" dt="2022-08-03T04:43:48.447" v="208"/>
          <ac:spMkLst>
            <pc:docMk/>
            <pc:sldMk cId="407546932" sldId="378"/>
            <ac:spMk id="13" creationId="{00000000-0000-0000-0000-000000000000}"/>
          </ac:spMkLst>
        </pc:spChg>
        <pc:spChg chg="mod">
          <ac:chgData name="" userId="12dc5aa196bceead" providerId="LiveId" clId="{17B95FC6-61E0-4F70-873C-FA10ABAD6D4C}" dt="2022-08-03T04:40:35.861" v="23" actId="1076"/>
          <ac:spMkLst>
            <pc:docMk/>
            <pc:sldMk cId="407546932" sldId="378"/>
            <ac:spMk id="21" creationId="{00000000-0000-0000-0000-000000000000}"/>
          </ac:spMkLst>
        </pc:spChg>
        <pc:spChg chg="mod">
          <ac:chgData name="" userId="12dc5aa196bceead" providerId="LiveId" clId="{17B95FC6-61E0-4F70-873C-FA10ABAD6D4C}" dt="2022-08-03T05:36:19.781" v="1621" actId="20577"/>
          <ac:spMkLst>
            <pc:docMk/>
            <pc:sldMk cId="407546932" sldId="378"/>
            <ac:spMk id="22" creationId="{00000000-0000-0000-0000-000000000000}"/>
          </ac:spMkLst>
        </pc:spChg>
        <pc:spChg chg="mod">
          <ac:chgData name="" userId="12dc5aa196bceead" providerId="LiveId" clId="{17B95FC6-61E0-4F70-873C-FA10ABAD6D4C}" dt="2022-08-03T04:40:30.573" v="22"/>
          <ac:spMkLst>
            <pc:docMk/>
            <pc:sldMk cId="407546932" sldId="378"/>
            <ac:spMk id="24" creationId="{00000000-0000-0000-0000-000000000000}"/>
          </ac:spMkLst>
        </pc:spChg>
        <pc:spChg chg="mod">
          <ac:chgData name="" userId="12dc5aa196bceead" providerId="LiveId" clId="{17B95FC6-61E0-4F70-873C-FA10ABAD6D4C}" dt="2022-08-03T05:36:09.057" v="1601" actId="1076"/>
          <ac:spMkLst>
            <pc:docMk/>
            <pc:sldMk cId="407546932" sldId="378"/>
            <ac:spMk id="28" creationId="{00000000-0000-0000-0000-000000000000}"/>
          </ac:spMkLst>
        </pc:spChg>
        <pc:spChg chg="mod">
          <ac:chgData name="" userId="12dc5aa196bceead" providerId="LiveId" clId="{17B95FC6-61E0-4F70-873C-FA10ABAD6D4C}" dt="2022-08-03T05:09:59.160" v="1009"/>
          <ac:spMkLst>
            <pc:docMk/>
            <pc:sldMk cId="407546932" sldId="378"/>
            <ac:spMk id="30" creationId="{00000000-0000-0000-0000-000000000000}"/>
          </ac:spMkLst>
        </pc:spChg>
        <pc:spChg chg="mod">
          <ac:chgData name="" userId="12dc5aa196bceead" providerId="LiveId" clId="{17B95FC6-61E0-4F70-873C-FA10ABAD6D4C}" dt="2022-08-03T04:51:16.493" v="729"/>
          <ac:spMkLst>
            <pc:docMk/>
            <pc:sldMk cId="407546932" sldId="378"/>
            <ac:spMk id="33" creationId="{00000000-0000-0000-0000-000000000000}"/>
          </ac:spMkLst>
        </pc:spChg>
        <pc:graphicFrameChg chg="mod modGraphic">
          <ac:chgData name="" userId="12dc5aa196bceead" providerId="LiveId" clId="{17B95FC6-61E0-4F70-873C-FA10ABAD6D4C}" dt="2022-08-03T05:49:12.891" v="2684" actId="20577"/>
          <ac:graphicFrameMkLst>
            <pc:docMk/>
            <pc:sldMk cId="407546932" sldId="378"/>
            <ac:graphicFrameMk id="11" creationId="{00000000-0000-0000-0000-000000000000}"/>
          </ac:graphicFrameMkLst>
        </pc:graphicFrameChg>
      </pc:sldChg>
      <pc:sldChg chg="modSp">
        <pc:chgData name="" userId="12dc5aa196bceead" providerId="LiveId" clId="{17B95FC6-61E0-4F70-873C-FA10ABAD6D4C}" dt="2022-08-03T04:31:15.563" v="0" actId="14734"/>
        <pc:sldMkLst>
          <pc:docMk/>
          <pc:sldMk cId="1849273052" sldId="536"/>
        </pc:sldMkLst>
        <pc:graphicFrameChg chg="modGraphic">
          <ac:chgData name="" userId="12dc5aa196bceead" providerId="LiveId" clId="{17B95FC6-61E0-4F70-873C-FA10ABAD6D4C}" dt="2022-08-03T04:31:15.563" v="0" actId="14734"/>
          <ac:graphicFrameMkLst>
            <pc:docMk/>
            <pc:sldMk cId="1849273052" sldId="536"/>
            <ac:graphicFrameMk id="13" creationId="{731D6A2E-F731-344E-8D37-14509FD9608A}"/>
          </ac:graphicFrameMkLst>
        </pc:graphicFrameChg>
      </pc:sldChg>
      <pc:sldChg chg="modSp">
        <pc:chgData name="" userId="12dc5aa196bceead" providerId="LiveId" clId="{17B95FC6-61E0-4F70-873C-FA10ABAD6D4C}" dt="2022-08-03T04:39:42.901" v="2" actId="27636"/>
        <pc:sldMkLst>
          <pc:docMk/>
          <pc:sldMk cId="814403947" sldId="550"/>
        </pc:sldMkLst>
        <pc:spChg chg="mod">
          <ac:chgData name="" userId="12dc5aa196bceead" providerId="LiveId" clId="{17B95FC6-61E0-4F70-873C-FA10ABAD6D4C}" dt="2022-08-03T04:39:42.901" v="2" actId="27636"/>
          <ac:spMkLst>
            <pc:docMk/>
            <pc:sldMk cId="814403947" sldId="550"/>
            <ac:spMk id="2" creationId="{00000000-0000-0000-0000-000000000000}"/>
          </ac:spMkLst>
        </pc:spChg>
      </pc:sldChg>
      <pc:sldChg chg="addSp delSp modSp add">
        <pc:chgData name="" userId="12dc5aa196bceead" providerId="LiveId" clId="{17B95FC6-61E0-4F70-873C-FA10ABAD6D4C}" dt="2022-08-03T05:45:01.364" v="2361" actId="20577"/>
        <pc:sldMkLst>
          <pc:docMk/>
          <pc:sldMk cId="273789461" sldId="553"/>
        </pc:sldMkLst>
        <pc:spChg chg="add mod">
          <ac:chgData name="" userId="12dc5aa196bceead" providerId="LiveId" clId="{17B95FC6-61E0-4F70-873C-FA10ABAD6D4C}" dt="2022-08-03T05:13:23.792" v="1038" actId="1076"/>
          <ac:spMkLst>
            <pc:docMk/>
            <pc:sldMk cId="273789461" sldId="553"/>
            <ac:spMk id="3" creationId="{FE51C2DA-1990-41D1-BA66-E2F31B6D46AC}"/>
          </ac:spMkLst>
        </pc:spChg>
        <pc:spChg chg="add mod">
          <ac:chgData name="" userId="12dc5aa196bceead" providerId="LiveId" clId="{17B95FC6-61E0-4F70-873C-FA10ABAD6D4C}" dt="2022-08-03T05:13:33.467" v="1041" actId="14100"/>
          <ac:spMkLst>
            <pc:docMk/>
            <pc:sldMk cId="273789461" sldId="553"/>
            <ac:spMk id="4" creationId="{081978D4-D923-4AA7-B03D-409130C07E74}"/>
          </ac:spMkLst>
        </pc:spChg>
        <pc:spChg chg="add mod">
          <ac:chgData name="" userId="12dc5aa196bceead" providerId="LiveId" clId="{17B95FC6-61E0-4F70-873C-FA10ABAD6D4C}" dt="2022-08-03T05:14:43.995" v="1058" actId="1076"/>
          <ac:spMkLst>
            <pc:docMk/>
            <pc:sldMk cId="273789461" sldId="553"/>
            <ac:spMk id="7" creationId="{9E225637-DE59-4A80-80D5-8ED6EB8D7D84}"/>
          </ac:spMkLst>
        </pc:spChg>
        <pc:spChg chg="add mod">
          <ac:chgData name="" userId="12dc5aa196bceead" providerId="LiveId" clId="{17B95FC6-61E0-4F70-873C-FA10ABAD6D4C}" dt="2022-08-03T05:16:40.872" v="1076" actId="1076"/>
          <ac:spMkLst>
            <pc:docMk/>
            <pc:sldMk cId="273789461" sldId="553"/>
            <ac:spMk id="8" creationId="{4A2597C9-7044-420B-8C6D-F9A2A6D80FA7}"/>
          </ac:spMkLst>
        </pc:spChg>
        <pc:spChg chg="add mod">
          <ac:chgData name="" userId="12dc5aa196bceead" providerId="LiveId" clId="{17B95FC6-61E0-4F70-873C-FA10ABAD6D4C}" dt="2022-08-03T05:16:45.494" v="1077" actId="1076"/>
          <ac:spMkLst>
            <pc:docMk/>
            <pc:sldMk cId="273789461" sldId="553"/>
            <ac:spMk id="9" creationId="{E9054670-46D2-4479-91EA-982D0293E45D}"/>
          </ac:spMkLst>
        </pc:spChg>
        <pc:spChg chg="add mod">
          <ac:chgData name="" userId="12dc5aa196bceead" providerId="LiveId" clId="{17B95FC6-61E0-4F70-873C-FA10ABAD6D4C}" dt="2022-08-03T05:16:47.938" v="1078" actId="1076"/>
          <ac:spMkLst>
            <pc:docMk/>
            <pc:sldMk cId="273789461" sldId="553"/>
            <ac:spMk id="10" creationId="{2E202968-5D56-42F9-84F7-AAB04021DC86}"/>
          </ac:spMkLst>
        </pc:spChg>
        <pc:spChg chg="add mod">
          <ac:chgData name="" userId="12dc5aa196bceead" providerId="LiveId" clId="{17B95FC6-61E0-4F70-873C-FA10ABAD6D4C}" dt="2022-08-03T05:17:01.792" v="1083" actId="1076"/>
          <ac:spMkLst>
            <pc:docMk/>
            <pc:sldMk cId="273789461" sldId="553"/>
            <ac:spMk id="12" creationId="{3F4252D4-297C-4688-A74F-88F767B1BF5C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13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14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15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16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20" creationId="{00000000-0000-0000-0000-000000000000}"/>
          </ac:spMkLst>
        </pc:spChg>
        <pc:spChg chg="mod">
          <ac:chgData name="" userId="12dc5aa196bceead" providerId="LiveId" clId="{17B95FC6-61E0-4F70-873C-FA10ABAD6D4C}" dt="2022-08-03T05:41:39.178" v="1941" actId="1076"/>
          <ac:spMkLst>
            <pc:docMk/>
            <pc:sldMk cId="273789461" sldId="553"/>
            <ac:spMk id="21" creationId="{00000000-0000-0000-0000-000000000000}"/>
          </ac:spMkLst>
        </pc:spChg>
        <pc:spChg chg="mod">
          <ac:chgData name="" userId="12dc5aa196bceead" providerId="LiveId" clId="{17B95FC6-61E0-4F70-873C-FA10ABAD6D4C}" dt="2022-08-03T05:42:54.950" v="2158" actId="20577"/>
          <ac:spMkLst>
            <pc:docMk/>
            <pc:sldMk cId="273789461" sldId="553"/>
            <ac:spMk id="22" creationId="{00000000-0000-0000-0000-000000000000}"/>
          </ac:spMkLst>
        </pc:spChg>
        <pc:spChg chg="add mod">
          <ac:chgData name="" userId="12dc5aa196bceead" providerId="LiveId" clId="{17B95FC6-61E0-4F70-873C-FA10ABAD6D4C}" dt="2022-08-03T05:13:25.943" v="1039" actId="1076"/>
          <ac:spMkLst>
            <pc:docMk/>
            <pc:sldMk cId="273789461" sldId="553"/>
            <ac:spMk id="23" creationId="{2C86D882-132F-4CFF-A00C-AD51D64338BA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25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26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28" creationId="{00000000-0000-0000-0000-000000000000}"/>
          </ac:spMkLst>
        </pc:spChg>
        <pc:spChg chg="del">
          <ac:chgData name="" userId="12dc5aa196bceead" providerId="LiveId" clId="{17B95FC6-61E0-4F70-873C-FA10ABAD6D4C}" dt="2022-08-03T05:10:47.546" v="1011" actId="478"/>
          <ac:spMkLst>
            <pc:docMk/>
            <pc:sldMk cId="273789461" sldId="553"/>
            <ac:spMk id="29" creationId="{00000000-0000-0000-0000-000000000000}"/>
          </ac:spMkLst>
        </pc:spChg>
        <pc:spChg chg="add mod">
          <ac:chgData name="" userId="12dc5aa196bceead" providerId="LiveId" clId="{17B95FC6-61E0-4F70-873C-FA10ABAD6D4C}" dt="2022-08-03T05:17:33.219" v="1124" actId="1076"/>
          <ac:spMkLst>
            <pc:docMk/>
            <pc:sldMk cId="273789461" sldId="553"/>
            <ac:spMk id="34" creationId="{1500A912-F038-4C9C-B2A6-FB720940F7D9}"/>
          </ac:spMkLst>
        </pc:spChg>
        <pc:spChg chg="add del mod">
          <ac:chgData name="" userId="12dc5aa196bceead" providerId="LiveId" clId="{17B95FC6-61E0-4F70-873C-FA10ABAD6D4C}" dt="2022-08-03T05:18:38.500" v="1130" actId="478"/>
          <ac:spMkLst>
            <pc:docMk/>
            <pc:sldMk cId="273789461" sldId="553"/>
            <ac:spMk id="40" creationId="{9028333A-9F76-4FB1-8C2A-01AE42E3BD58}"/>
          </ac:spMkLst>
        </pc:spChg>
        <pc:spChg chg="add mod">
          <ac:chgData name="" userId="12dc5aa196bceead" providerId="LiveId" clId="{17B95FC6-61E0-4F70-873C-FA10ABAD6D4C}" dt="2022-08-03T05:19:09.538" v="1143" actId="1076"/>
          <ac:spMkLst>
            <pc:docMk/>
            <pc:sldMk cId="273789461" sldId="553"/>
            <ac:spMk id="41" creationId="{568A5D9F-2C1C-42B7-8BA8-F51B4FC51ECE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43" creationId="{5A5DA35E-0EBC-4052-B534-6A5C56584076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44" creationId="{3B6E447D-EE2A-4CC4-9F08-C9EA087F0140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48" creationId="{08DA2F3C-665B-4DF2-B1CC-826B4043B51B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49" creationId="{9A944152-359F-4977-A993-46F2446BB45F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0" creationId="{464701D5-C5BB-401E-9EFC-40F2B0A8215D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1" creationId="{32103C75-1DC7-4691-B098-C4BD6B0FB926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2" creationId="{E0D3C122-74FE-4399-8CE0-5270A380FC25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3" creationId="{9A0E9F91-8E6F-4529-812C-A66CFD226118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4" creationId="{A7C00640-B9B0-479B-8B2D-251EB3E673B6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5" creationId="{71715228-A4B1-4673-AA7E-252A4C31E0D5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8" creationId="{7D655B60-2F06-46D5-9D31-327E1A643B98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59" creationId="{1EBFC4EE-3823-4313-ABC2-77ABEC0A82AD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60" creationId="{75F825DB-7153-4D6D-9D26-2AEEADC07267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61" creationId="{FAF9CB09-A215-4A55-A34A-35C49A6FCCA1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64" creationId="{7E262917-AD6B-4F28-BB29-58EF6AA5388C}"/>
          </ac:spMkLst>
        </pc:spChg>
        <pc:spChg chg="add mod">
          <ac:chgData name="" userId="12dc5aa196bceead" providerId="LiveId" clId="{17B95FC6-61E0-4F70-873C-FA10ABAD6D4C}" dt="2022-08-03T05:41:09.423" v="1921" actId="1036"/>
          <ac:spMkLst>
            <pc:docMk/>
            <pc:sldMk cId="273789461" sldId="553"/>
            <ac:spMk id="66" creationId="{9EAD312F-EB0A-4353-A447-B5B26C010694}"/>
          </ac:spMkLst>
        </pc:spChg>
        <pc:spChg chg="add mod">
          <ac:chgData name="" userId="12dc5aa196bceead" providerId="LiveId" clId="{17B95FC6-61E0-4F70-873C-FA10ABAD6D4C}" dt="2022-08-03T05:39:21.554" v="1757" actId="1076"/>
          <ac:spMkLst>
            <pc:docMk/>
            <pc:sldMk cId="273789461" sldId="553"/>
            <ac:spMk id="67" creationId="{01692E69-EDCE-47BB-86AA-3A715B7CA015}"/>
          </ac:spMkLst>
        </pc:spChg>
        <pc:spChg chg="add mod">
          <ac:chgData name="" userId="12dc5aa196bceead" providerId="LiveId" clId="{17B95FC6-61E0-4F70-873C-FA10ABAD6D4C}" dt="2022-08-03T05:41:31.753" v="1940" actId="1076"/>
          <ac:spMkLst>
            <pc:docMk/>
            <pc:sldMk cId="273789461" sldId="553"/>
            <ac:spMk id="69" creationId="{57622425-863D-441C-B8A6-B59B11C64047}"/>
          </ac:spMkLst>
        </pc:spChg>
        <pc:spChg chg="add mod">
          <ac:chgData name="" userId="12dc5aa196bceead" providerId="LiveId" clId="{17B95FC6-61E0-4F70-873C-FA10ABAD6D4C}" dt="2022-08-03T05:41:45.614" v="1943" actId="1076"/>
          <ac:spMkLst>
            <pc:docMk/>
            <pc:sldMk cId="273789461" sldId="553"/>
            <ac:spMk id="70" creationId="{5B8D79C8-2861-40F1-A3E2-DA25867A8FAA}"/>
          </ac:spMkLst>
        </pc:spChg>
        <pc:spChg chg="add mod">
          <ac:chgData name="" userId="12dc5aa196bceead" providerId="LiveId" clId="{17B95FC6-61E0-4F70-873C-FA10ABAD6D4C}" dt="2022-08-03T05:42:25.080" v="2056" actId="1076"/>
          <ac:spMkLst>
            <pc:docMk/>
            <pc:sldMk cId="273789461" sldId="553"/>
            <ac:spMk id="71" creationId="{BF35D3FF-2AA4-43E6-96B2-DD7AEE2DF4AA}"/>
          </ac:spMkLst>
        </pc:spChg>
        <pc:spChg chg="add mod">
          <ac:chgData name="" userId="12dc5aa196bceead" providerId="LiveId" clId="{17B95FC6-61E0-4F70-873C-FA10ABAD6D4C}" dt="2022-08-03T05:45:01.364" v="2361" actId="20577"/>
          <ac:spMkLst>
            <pc:docMk/>
            <pc:sldMk cId="273789461" sldId="553"/>
            <ac:spMk id="72" creationId="{84586D71-73C8-4D10-9BA3-B18B70141290}"/>
          </ac:spMkLst>
        </pc:spChg>
        <pc:grpChg chg="del">
          <ac:chgData name="" userId="12dc5aa196bceead" providerId="LiveId" clId="{17B95FC6-61E0-4F70-873C-FA10ABAD6D4C}" dt="2022-08-03T05:10:47.546" v="1011" actId="478"/>
          <ac:grpSpMkLst>
            <pc:docMk/>
            <pc:sldMk cId="273789461" sldId="553"/>
            <ac:grpSpMk id="17" creationId="{00000000-0000-0000-0000-000000000000}"/>
          </ac:grpSpMkLst>
        </pc:grpChg>
        <pc:grpChg chg="add mod">
          <ac:chgData name="" userId="12dc5aa196bceead" providerId="LiveId" clId="{17B95FC6-61E0-4F70-873C-FA10ABAD6D4C}" dt="2022-08-03T05:18:31.007" v="1128" actId="1076"/>
          <ac:grpSpMkLst>
            <pc:docMk/>
            <pc:sldMk cId="273789461" sldId="553"/>
            <ac:grpSpMk id="36" creationId="{07455250-FE01-4886-8E88-5139F0415F11}"/>
          </ac:grpSpMkLst>
        </pc:grpChg>
        <pc:graphicFrameChg chg="del modGraphic">
          <ac:chgData name="" userId="12dc5aa196bceead" providerId="LiveId" clId="{17B95FC6-61E0-4F70-873C-FA10ABAD6D4C}" dt="2022-08-03T05:10:51.178" v="1013" actId="478"/>
          <ac:graphicFrameMkLst>
            <pc:docMk/>
            <pc:sldMk cId="273789461" sldId="553"/>
            <ac:graphicFrameMk id="11" creationId="{00000000-0000-0000-0000-000000000000}"/>
          </ac:graphicFrameMkLst>
        </pc:graphicFrameChg>
        <pc:picChg chg="add mod">
          <ac:chgData name="" userId="12dc5aa196bceead" providerId="LiveId" clId="{17B95FC6-61E0-4F70-873C-FA10ABAD6D4C}" dt="2022-08-03T05:41:09.423" v="1921" actId="1036"/>
          <ac:picMkLst>
            <pc:docMk/>
            <pc:sldMk cId="273789461" sldId="553"/>
            <ac:picMk id="57" creationId="{13CEDF80-DB35-4C6C-8B5E-8B7356505F41}"/>
          </ac:picMkLst>
        </pc:picChg>
        <pc:picChg chg="add del mod">
          <ac:chgData name="" userId="12dc5aa196bceead" providerId="LiveId" clId="{17B95FC6-61E0-4F70-873C-FA10ABAD6D4C}" dt="2022-08-03T05:26:44.352" v="1296" actId="478"/>
          <ac:picMkLst>
            <pc:docMk/>
            <pc:sldMk cId="273789461" sldId="553"/>
            <ac:picMk id="62" creationId="{D971EA28-350E-4CDF-A763-15A1175C5BE0}"/>
          </ac:picMkLst>
        </pc:picChg>
        <pc:picChg chg="add del">
          <ac:chgData name="" userId="12dc5aa196bceead" providerId="LiveId" clId="{17B95FC6-61E0-4F70-873C-FA10ABAD6D4C}" dt="2022-08-03T05:26:26.392" v="1289"/>
          <ac:picMkLst>
            <pc:docMk/>
            <pc:sldMk cId="273789461" sldId="553"/>
            <ac:picMk id="63" creationId="{95E18020-3B60-4D78-829F-4C277801940F}"/>
          </ac:picMkLst>
        </pc:picChg>
        <pc:picChg chg="add mod">
          <ac:chgData name="" userId="12dc5aa196bceead" providerId="LiveId" clId="{17B95FC6-61E0-4F70-873C-FA10ABAD6D4C}" dt="2022-08-03T05:41:09.423" v="1921" actId="1036"/>
          <ac:picMkLst>
            <pc:docMk/>
            <pc:sldMk cId="273789461" sldId="553"/>
            <ac:picMk id="65" creationId="{4B85845C-5283-4B2A-ADA4-033381F621FD}"/>
          </ac:picMkLst>
        </pc:picChg>
        <pc:cxnChg chg="add mod">
          <ac:chgData name="" userId="12dc5aa196bceead" providerId="LiveId" clId="{17B95FC6-61E0-4F70-873C-FA10ABAD6D4C}" dt="2022-08-03T05:14:49.114" v="1059" actId="208"/>
          <ac:cxnSpMkLst>
            <pc:docMk/>
            <pc:sldMk cId="273789461" sldId="553"/>
            <ac:cxnSpMk id="6" creationId="{08813A75-F651-4CBD-94F3-5FF1AAD20850}"/>
          </ac:cxnSpMkLst>
        </pc:cxnChg>
        <pc:cxnChg chg="add mod">
          <ac:chgData name="" userId="12dc5aa196bceead" providerId="LiveId" clId="{17B95FC6-61E0-4F70-873C-FA10ABAD6D4C}" dt="2022-08-03T05:14:53.774" v="1061" actId="1076"/>
          <ac:cxnSpMkLst>
            <pc:docMk/>
            <pc:sldMk cId="273789461" sldId="553"/>
            <ac:cxnSpMk id="32" creationId="{BC4E5D86-019F-47A8-AE4A-D4F17D30E94D}"/>
          </ac:cxnSpMkLst>
        </pc:cxnChg>
        <pc:cxnChg chg="add mod">
          <ac:chgData name="" userId="12dc5aa196bceead" providerId="LiveId" clId="{17B95FC6-61E0-4F70-873C-FA10ABAD6D4C}" dt="2022-08-03T05:41:09.423" v="1921" actId="1036"/>
          <ac:cxnSpMkLst>
            <pc:docMk/>
            <pc:sldMk cId="273789461" sldId="553"/>
            <ac:cxnSpMk id="35" creationId="{993029B1-E23F-44EB-826C-A0073B09A29D}"/>
          </ac:cxnSpMkLst>
        </pc:cxnChg>
        <pc:cxnChg chg="add mod">
          <ac:chgData name="" userId="12dc5aa196bceead" providerId="LiveId" clId="{17B95FC6-61E0-4F70-873C-FA10ABAD6D4C}" dt="2022-08-03T05:41:09.423" v="1921" actId="1036"/>
          <ac:cxnSpMkLst>
            <pc:docMk/>
            <pc:sldMk cId="273789461" sldId="553"/>
            <ac:cxnSpMk id="42" creationId="{A60BDBE5-B4A3-4155-AA94-48BE6FBFBD1F}"/>
          </ac:cxnSpMkLst>
        </pc:cxnChg>
        <pc:cxnChg chg="add mod">
          <ac:chgData name="" userId="12dc5aa196bceead" providerId="LiveId" clId="{17B95FC6-61E0-4F70-873C-FA10ABAD6D4C}" dt="2022-08-03T05:41:09.423" v="1921" actId="1036"/>
          <ac:cxnSpMkLst>
            <pc:docMk/>
            <pc:sldMk cId="273789461" sldId="553"/>
            <ac:cxnSpMk id="46" creationId="{DF7FE7B7-AD00-45C4-B3F8-6A76BF7234A3}"/>
          </ac:cxnSpMkLst>
        </pc:cxnChg>
        <pc:cxnChg chg="add mod">
          <ac:chgData name="" userId="12dc5aa196bceead" providerId="LiveId" clId="{17B95FC6-61E0-4F70-873C-FA10ABAD6D4C}" dt="2022-08-03T05:41:17.129" v="1923" actId="1076"/>
          <ac:cxnSpMkLst>
            <pc:docMk/>
            <pc:sldMk cId="273789461" sldId="553"/>
            <ac:cxnSpMk id="68" creationId="{3934E6CC-0232-4004-B3F7-C880F6E2D687}"/>
          </ac:cxnSpMkLst>
        </pc:cxnChg>
      </pc:sldChg>
      <pc:sldChg chg="addSp delSp modSp add">
        <pc:chgData name="" userId="12dc5aa196bceead" providerId="LiveId" clId="{17B95FC6-61E0-4F70-873C-FA10ABAD6D4C}" dt="2022-08-03T05:48:58.605" v="2667" actId="20577"/>
        <pc:sldMkLst>
          <pc:docMk/>
          <pc:sldMk cId="1171107918" sldId="554"/>
        </pc:sldMkLst>
        <pc:spChg chg="del">
          <ac:chgData name="" userId="12dc5aa196bceead" providerId="LiveId" clId="{17B95FC6-61E0-4F70-873C-FA10ABAD6D4C}" dt="2022-08-03T05:30:12.791" v="1353" actId="478"/>
          <ac:spMkLst>
            <pc:docMk/>
            <pc:sldMk cId="1171107918" sldId="554"/>
            <ac:spMk id="3" creationId="{FE51C2DA-1990-41D1-BA66-E2F31B6D46AC}"/>
          </ac:spMkLst>
        </pc:spChg>
        <pc:spChg chg="add mod">
          <ac:chgData name="" userId="12dc5aa196bceead" providerId="LiveId" clId="{17B95FC6-61E0-4F70-873C-FA10ABAD6D4C}" dt="2022-08-03T05:32:57.499" v="1428"/>
          <ac:spMkLst>
            <pc:docMk/>
            <pc:sldMk cId="1171107918" sldId="554"/>
            <ac:spMk id="5" creationId="{EF4C0D63-CDBC-4EA0-B9E6-44D89F5DBF71}"/>
          </ac:spMkLst>
        </pc:spChg>
        <pc:spChg chg="mod">
          <ac:chgData name="" userId="12dc5aa196bceead" providerId="LiveId" clId="{17B95FC6-61E0-4F70-873C-FA10ABAD6D4C}" dt="2022-08-03T05:31:28.110" v="1408"/>
          <ac:spMkLst>
            <pc:docMk/>
            <pc:sldMk cId="1171107918" sldId="554"/>
            <ac:spMk id="7" creationId="{9E225637-DE59-4A80-80D5-8ED6EB8D7D84}"/>
          </ac:spMkLst>
        </pc:spChg>
        <pc:spChg chg="del">
          <ac:chgData name="" userId="12dc5aa196bceead" providerId="LiveId" clId="{17B95FC6-61E0-4F70-873C-FA10ABAD6D4C}" dt="2022-08-03T05:30:43.905" v="1374" actId="478"/>
          <ac:spMkLst>
            <pc:docMk/>
            <pc:sldMk cId="1171107918" sldId="554"/>
            <ac:spMk id="8" creationId="{4A2597C9-7044-420B-8C6D-F9A2A6D80FA7}"/>
          </ac:spMkLst>
        </pc:spChg>
        <pc:spChg chg="del">
          <ac:chgData name="" userId="12dc5aa196bceead" providerId="LiveId" clId="{17B95FC6-61E0-4F70-873C-FA10ABAD6D4C}" dt="2022-08-03T05:30:43.905" v="1374" actId="478"/>
          <ac:spMkLst>
            <pc:docMk/>
            <pc:sldMk cId="1171107918" sldId="554"/>
            <ac:spMk id="9" creationId="{E9054670-46D2-4479-91EA-982D0293E45D}"/>
          </ac:spMkLst>
        </pc:spChg>
        <pc:spChg chg="del">
          <ac:chgData name="" userId="12dc5aa196bceead" providerId="LiveId" clId="{17B95FC6-61E0-4F70-873C-FA10ABAD6D4C}" dt="2022-08-03T05:30:43.905" v="1374" actId="478"/>
          <ac:spMkLst>
            <pc:docMk/>
            <pc:sldMk cId="1171107918" sldId="554"/>
            <ac:spMk id="10" creationId="{2E202968-5D56-42F9-84F7-AAB04021DC86}"/>
          </ac:spMkLst>
        </pc:spChg>
        <pc:spChg chg="add mod">
          <ac:chgData name="" userId="12dc5aa196bceead" providerId="LiveId" clId="{17B95FC6-61E0-4F70-873C-FA10ABAD6D4C}" dt="2022-08-03T05:33:23.226" v="1445"/>
          <ac:spMkLst>
            <pc:docMk/>
            <pc:sldMk cId="1171107918" sldId="554"/>
            <ac:spMk id="11" creationId="{994BA5CA-BB1A-4ECB-B574-8017DBC2B534}"/>
          </ac:spMkLst>
        </pc:spChg>
        <pc:spChg chg="del">
          <ac:chgData name="" userId="12dc5aa196bceead" providerId="LiveId" clId="{17B95FC6-61E0-4F70-873C-FA10ABAD6D4C}" dt="2022-08-03T05:30:45.867" v="1375" actId="478"/>
          <ac:spMkLst>
            <pc:docMk/>
            <pc:sldMk cId="1171107918" sldId="554"/>
            <ac:spMk id="12" creationId="{3F4252D4-297C-4688-A74F-88F767B1BF5C}"/>
          </ac:spMkLst>
        </pc:spChg>
        <pc:spChg chg="add mod">
          <ac:chgData name="" userId="12dc5aa196bceead" providerId="LiveId" clId="{17B95FC6-61E0-4F70-873C-FA10ABAD6D4C}" dt="2022-08-03T05:45:46.925" v="2379" actId="20577"/>
          <ac:spMkLst>
            <pc:docMk/>
            <pc:sldMk cId="1171107918" sldId="554"/>
            <ac:spMk id="13" creationId="{E14E02E0-08C9-4CE4-AF52-36B31E0A6BBC}"/>
          </ac:spMkLst>
        </pc:spChg>
        <pc:spChg chg="add del mod">
          <ac:chgData name="" userId="12dc5aa196bceead" providerId="LiveId" clId="{17B95FC6-61E0-4F70-873C-FA10ABAD6D4C}" dt="2022-08-03T05:46:58.544" v="2395" actId="478"/>
          <ac:spMkLst>
            <pc:docMk/>
            <pc:sldMk cId="1171107918" sldId="554"/>
            <ac:spMk id="14" creationId="{CFFEAC5E-8C63-498A-B77B-9D96DADC44AE}"/>
          </ac:spMkLst>
        </pc:spChg>
        <pc:spChg chg="mod ord">
          <ac:chgData name="" userId="12dc5aa196bceead" providerId="LiveId" clId="{17B95FC6-61E0-4F70-873C-FA10ABAD6D4C}" dt="2022-08-03T05:47:14.417" v="2397" actId="166"/>
          <ac:spMkLst>
            <pc:docMk/>
            <pc:sldMk cId="1171107918" sldId="554"/>
            <ac:spMk id="21" creationId="{00000000-0000-0000-0000-000000000000}"/>
          </ac:spMkLst>
        </pc:spChg>
        <pc:spChg chg="mod">
          <ac:chgData name="" userId="12dc5aa196bceead" providerId="LiveId" clId="{17B95FC6-61E0-4F70-873C-FA10ABAD6D4C}" dt="2022-08-03T05:48:58.605" v="2667" actId="20577"/>
          <ac:spMkLst>
            <pc:docMk/>
            <pc:sldMk cId="1171107918" sldId="554"/>
            <ac:spMk id="22" creationId="{00000000-0000-0000-0000-000000000000}"/>
          </ac:spMkLst>
        </pc:spChg>
        <pc:spChg chg="mod">
          <ac:chgData name="" userId="12dc5aa196bceead" providerId="LiveId" clId="{17B95FC6-61E0-4F70-873C-FA10ABAD6D4C}" dt="2022-08-03T05:30:24.299" v="1363"/>
          <ac:spMkLst>
            <pc:docMk/>
            <pc:sldMk cId="1171107918" sldId="554"/>
            <ac:spMk id="23" creationId="{2C86D882-132F-4CFF-A00C-AD51D64338BA}"/>
          </ac:spMkLst>
        </pc:spChg>
        <pc:spChg chg="mod">
          <ac:chgData name="" userId="12dc5aa196bceead" providerId="LiveId" clId="{17B95FC6-61E0-4F70-873C-FA10ABAD6D4C}" dt="2022-08-03T05:31:06.113" v="1380" actId="1076"/>
          <ac:spMkLst>
            <pc:docMk/>
            <pc:sldMk cId="1171107918" sldId="554"/>
            <ac:spMk id="30" creationId="{00000000-0000-0000-0000-000000000000}"/>
          </ac:spMkLst>
        </pc:spChg>
        <pc:spChg chg="mod">
          <ac:chgData name="" userId="12dc5aa196bceead" providerId="LiveId" clId="{17B95FC6-61E0-4F70-873C-FA10ABAD6D4C}" dt="2022-08-03T05:30:33.300" v="1371" actId="20577"/>
          <ac:spMkLst>
            <pc:docMk/>
            <pc:sldMk cId="1171107918" sldId="554"/>
            <ac:spMk id="34" creationId="{1500A912-F038-4C9C-B2A6-FB720940F7D9}"/>
          </ac:spMkLst>
        </pc:spChg>
        <pc:spChg chg="del">
          <ac:chgData name="" userId="12dc5aa196bceead" providerId="LiveId" clId="{17B95FC6-61E0-4F70-873C-FA10ABAD6D4C}" dt="2022-08-03T05:30:54.707" v="1377" actId="478"/>
          <ac:spMkLst>
            <pc:docMk/>
            <pc:sldMk cId="1171107918" sldId="554"/>
            <ac:spMk id="41" creationId="{568A5D9F-2C1C-42B7-8BA8-F51B4FC51ECE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43" creationId="{5A5DA35E-0EBC-4052-B534-6A5C56584076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44" creationId="{3B6E447D-EE2A-4CC4-9F08-C9EA087F0140}"/>
          </ac:spMkLst>
        </pc:spChg>
        <pc:spChg chg="add mod">
          <ac:chgData name="" userId="12dc5aa196bceead" providerId="LiveId" clId="{17B95FC6-61E0-4F70-873C-FA10ABAD6D4C}" dt="2022-08-03T05:33:07.591" v="1430" actId="208"/>
          <ac:spMkLst>
            <pc:docMk/>
            <pc:sldMk cId="1171107918" sldId="554"/>
            <ac:spMk id="47" creationId="{904792A0-729B-401D-9361-ACA9DFBA5F3E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48" creationId="{08DA2F3C-665B-4DF2-B1CC-826B4043B51B}"/>
          </ac:spMkLst>
        </pc:spChg>
        <pc:spChg chg="del">
          <ac:chgData name="" userId="12dc5aa196bceead" providerId="LiveId" clId="{17B95FC6-61E0-4F70-873C-FA10ABAD6D4C}" dt="2022-08-03T05:31:11.465" v="1381" actId="478"/>
          <ac:spMkLst>
            <pc:docMk/>
            <pc:sldMk cId="1171107918" sldId="554"/>
            <ac:spMk id="49" creationId="{9A944152-359F-4977-A993-46F2446BB45F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0" creationId="{464701D5-C5BB-401E-9EFC-40F2B0A8215D}"/>
          </ac:spMkLst>
        </pc:spChg>
        <pc:spChg chg="del">
          <ac:chgData name="" userId="12dc5aa196bceead" providerId="LiveId" clId="{17B95FC6-61E0-4F70-873C-FA10ABAD6D4C}" dt="2022-08-03T05:31:12.795" v="1383" actId="478"/>
          <ac:spMkLst>
            <pc:docMk/>
            <pc:sldMk cId="1171107918" sldId="554"/>
            <ac:spMk id="51" creationId="{32103C75-1DC7-4691-B098-C4BD6B0FB926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2" creationId="{E0D3C122-74FE-4399-8CE0-5270A380FC25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3" creationId="{9A0E9F91-8E6F-4529-812C-A66CFD226118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4" creationId="{A7C00640-B9B0-479B-8B2D-251EB3E673B6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5" creationId="{71715228-A4B1-4673-AA7E-252A4C31E0D5}"/>
          </ac:spMkLst>
        </pc:spChg>
        <pc:spChg chg="add mod">
          <ac:chgData name="" userId="12dc5aa196bceead" providerId="LiveId" clId="{17B95FC6-61E0-4F70-873C-FA10ABAD6D4C}" dt="2022-08-03T05:47:42.122" v="2455" actId="20577"/>
          <ac:spMkLst>
            <pc:docMk/>
            <pc:sldMk cId="1171107918" sldId="554"/>
            <ac:spMk id="56" creationId="{ADF5385B-CD71-49EF-9A31-6EDA50BCC782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8" creationId="{7D655B60-2F06-46D5-9D31-327E1A643B98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59" creationId="{1EBFC4EE-3823-4313-ABC2-77ABEC0A82AD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60" creationId="{75F825DB-7153-4D6D-9D26-2AEEADC07267}"/>
          </ac:spMkLst>
        </pc:spChg>
        <pc:spChg chg="del">
          <ac:chgData name="" userId="12dc5aa196bceead" providerId="LiveId" clId="{17B95FC6-61E0-4F70-873C-FA10ABAD6D4C}" dt="2022-08-03T05:31:03.876" v="1378" actId="478"/>
          <ac:spMkLst>
            <pc:docMk/>
            <pc:sldMk cId="1171107918" sldId="554"/>
            <ac:spMk id="61" creationId="{FAF9CB09-A215-4A55-A34A-35C49A6FCCA1}"/>
          </ac:spMkLst>
        </pc:spChg>
        <pc:spChg chg="add mod">
          <ac:chgData name="" userId="12dc5aa196bceead" providerId="LiveId" clId="{17B95FC6-61E0-4F70-873C-FA10ABAD6D4C}" dt="2022-08-03T05:48:44.869" v="2662" actId="20577"/>
          <ac:spMkLst>
            <pc:docMk/>
            <pc:sldMk cId="1171107918" sldId="554"/>
            <ac:spMk id="62" creationId="{E2F90E9C-91F7-4A2B-990A-9CDCBE2AA03E}"/>
          </ac:spMkLst>
        </pc:spChg>
        <pc:spChg chg="add mod">
          <ac:chgData name="" userId="12dc5aa196bceead" providerId="LiveId" clId="{17B95FC6-61E0-4F70-873C-FA10ABAD6D4C}" dt="2022-08-03T05:48:51.196" v="2666" actId="20577"/>
          <ac:spMkLst>
            <pc:docMk/>
            <pc:sldMk cId="1171107918" sldId="554"/>
            <ac:spMk id="63" creationId="{762700BF-EBE7-441A-870C-B127BE892637}"/>
          </ac:spMkLst>
        </pc:spChg>
        <pc:spChg chg="del">
          <ac:chgData name="" userId="12dc5aa196bceead" providerId="LiveId" clId="{17B95FC6-61E0-4F70-873C-FA10ABAD6D4C}" dt="2022-08-03T05:31:13.976" v="1385" actId="478"/>
          <ac:spMkLst>
            <pc:docMk/>
            <pc:sldMk cId="1171107918" sldId="554"/>
            <ac:spMk id="64" creationId="{7E262917-AD6B-4F28-BB29-58EF6AA5388C}"/>
          </ac:spMkLst>
        </pc:spChg>
        <pc:grpChg chg="del">
          <ac:chgData name="" userId="12dc5aa196bceead" providerId="LiveId" clId="{17B95FC6-61E0-4F70-873C-FA10ABAD6D4C}" dt="2022-08-03T05:30:53.821" v="1376" actId="478"/>
          <ac:grpSpMkLst>
            <pc:docMk/>
            <pc:sldMk cId="1171107918" sldId="554"/>
            <ac:grpSpMk id="36" creationId="{07455250-FE01-4886-8E88-5139F0415F11}"/>
          </ac:grpSpMkLst>
        </pc:grpChg>
        <pc:picChg chg="del">
          <ac:chgData name="" userId="12dc5aa196bceead" providerId="LiveId" clId="{17B95FC6-61E0-4F70-873C-FA10ABAD6D4C}" dt="2022-08-03T05:31:12.229" v="1382" actId="478"/>
          <ac:picMkLst>
            <pc:docMk/>
            <pc:sldMk cId="1171107918" sldId="554"/>
            <ac:picMk id="57" creationId="{13CEDF80-DB35-4C6C-8B5E-8B7356505F41}"/>
          </ac:picMkLst>
        </pc:picChg>
        <pc:picChg chg="del">
          <ac:chgData name="" userId="12dc5aa196bceead" providerId="LiveId" clId="{17B95FC6-61E0-4F70-873C-FA10ABAD6D4C}" dt="2022-08-03T05:31:13.452" v="1384" actId="478"/>
          <ac:picMkLst>
            <pc:docMk/>
            <pc:sldMk cId="1171107918" sldId="554"/>
            <ac:picMk id="65" creationId="{4B85845C-5283-4B2A-ADA4-033381F621FD}"/>
          </ac:picMkLst>
        </pc:picChg>
        <pc:cxnChg chg="mod">
          <ac:chgData name="" userId="12dc5aa196bceead" providerId="LiveId" clId="{17B95FC6-61E0-4F70-873C-FA10ABAD6D4C}" dt="2022-08-03T05:30:37.848" v="1373" actId="1076"/>
          <ac:cxnSpMkLst>
            <pc:docMk/>
            <pc:sldMk cId="1171107918" sldId="554"/>
            <ac:cxnSpMk id="6" creationId="{08813A75-F651-4CBD-94F3-5FF1AAD20850}"/>
          </ac:cxnSpMkLst>
        </pc:cxnChg>
        <pc:cxnChg chg="del">
          <ac:chgData name="" userId="12dc5aa196bceead" providerId="LiveId" clId="{17B95FC6-61E0-4F70-873C-FA10ABAD6D4C}" dt="2022-08-03T05:31:47.366" v="1409" actId="478"/>
          <ac:cxnSpMkLst>
            <pc:docMk/>
            <pc:sldMk cId="1171107918" sldId="554"/>
            <ac:cxnSpMk id="35" creationId="{993029B1-E23F-44EB-826C-A0073B09A29D}"/>
          </ac:cxnSpMkLst>
        </pc:cxnChg>
        <pc:cxnChg chg="mod">
          <ac:chgData name="" userId="12dc5aa196bceead" providerId="LiveId" clId="{17B95FC6-61E0-4F70-873C-FA10ABAD6D4C}" dt="2022-08-03T05:31:50.855" v="1410" actId="1076"/>
          <ac:cxnSpMkLst>
            <pc:docMk/>
            <pc:sldMk cId="1171107918" sldId="554"/>
            <ac:cxnSpMk id="42" creationId="{A60BDBE5-B4A3-4155-AA94-48BE6FBFBD1F}"/>
          </ac:cxnSpMkLst>
        </pc:cxnChg>
        <pc:cxnChg chg="del">
          <ac:chgData name="" userId="12dc5aa196bceead" providerId="LiveId" clId="{17B95FC6-61E0-4F70-873C-FA10ABAD6D4C}" dt="2022-08-03T05:31:03.876" v="1378" actId="478"/>
          <ac:cxnSpMkLst>
            <pc:docMk/>
            <pc:sldMk cId="1171107918" sldId="554"/>
            <ac:cxnSpMk id="46" creationId="{DF7FE7B7-AD00-45C4-B3F8-6A76BF7234A3}"/>
          </ac:cxnSpMkLst>
        </pc:cxnChg>
      </pc:sldChg>
      <pc:sldChg chg="addSp delSp modSp add">
        <pc:chgData name="" userId="12dc5aa196bceead" providerId="LiveId" clId="{17B95FC6-61E0-4F70-873C-FA10ABAD6D4C}" dt="2022-08-03T05:44:17.047" v="2358" actId="20577"/>
        <pc:sldMkLst>
          <pc:docMk/>
          <pc:sldMk cId="1759002815" sldId="555"/>
        </pc:sldMkLst>
        <pc:spChg chg="add del mod">
          <ac:chgData name="" userId="12dc5aa196bceead" providerId="LiveId" clId="{17B95FC6-61E0-4F70-873C-FA10ABAD6D4C}" dt="2022-08-03T05:43:10.976" v="2161" actId="1076"/>
          <ac:spMkLst>
            <pc:docMk/>
            <pc:sldMk cId="1759002815" sldId="555"/>
            <ac:spMk id="21" creationId="{00000000-0000-0000-0000-000000000000}"/>
          </ac:spMkLst>
        </pc:spChg>
        <pc:spChg chg="mod">
          <ac:chgData name="" userId="12dc5aa196bceead" providerId="LiveId" clId="{17B95FC6-61E0-4F70-873C-FA10ABAD6D4C}" dt="2022-08-03T05:44:17.047" v="2358" actId="20577"/>
          <ac:spMkLst>
            <pc:docMk/>
            <pc:sldMk cId="1759002815" sldId="555"/>
            <ac:spMk id="22" creationId="{00000000-0000-0000-0000-000000000000}"/>
          </ac:spMkLst>
        </pc:spChg>
        <pc:spChg chg="add mod">
          <ac:chgData name="" userId="12dc5aa196bceead" providerId="LiveId" clId="{17B95FC6-61E0-4F70-873C-FA10ABAD6D4C}" dt="2022-08-03T05:37:55.414" v="1645" actId="1076"/>
          <ac:spMkLst>
            <pc:docMk/>
            <pc:sldMk cId="1759002815" sldId="555"/>
            <ac:spMk id="47" creationId="{A8B8B97D-78A4-4835-B156-E93B75474BC9}"/>
          </ac:spMkLst>
        </pc:spChg>
        <pc:spChg chg="add mod">
          <ac:chgData name="" userId="12dc5aa196bceead" providerId="LiveId" clId="{17B95FC6-61E0-4F70-873C-FA10ABAD6D4C}" dt="2022-08-03T05:37:54.042" v="1644" actId="1076"/>
          <ac:spMkLst>
            <pc:docMk/>
            <pc:sldMk cId="1759002815" sldId="555"/>
            <ac:spMk id="56" creationId="{01B30013-C703-41FE-8F77-64836F78E301}"/>
          </ac:spMkLst>
        </pc:spChg>
        <pc:spChg chg="add mod">
          <ac:chgData name="" userId="12dc5aa196bceead" providerId="LiveId" clId="{17B95FC6-61E0-4F70-873C-FA10ABAD6D4C}" dt="2022-08-03T05:43:17.193" v="2164" actId="20577"/>
          <ac:spMkLst>
            <pc:docMk/>
            <pc:sldMk cId="1759002815" sldId="555"/>
            <ac:spMk id="62" creationId="{E4C3E4D6-5D5A-4F41-B93C-4DA86A170C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dirty="0">
                <a:latin typeface="맑은 고딕"/>
                <a:ea typeface="맑은 고딕"/>
              </a:rPr>
              <a:t>MONOTT</a:t>
            </a:r>
            <a:r>
              <a:rPr lang="en-US" sz="1800" dirty="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이용자</a:t>
            </a:r>
            <a:r>
              <a:rPr lang="en-US" altLang="ko-KR" dirty="0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정의사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칸 영화제 수상작 </a:t>
            </a:r>
            <a:r>
              <a:rPr lang="en-US" altLang="ko-KR" sz="1100" dirty="0">
                <a:latin typeface="+mj-lt"/>
              </a:rPr>
              <a:t>&lt;</a:t>
            </a:r>
            <a:r>
              <a:rPr lang="ko-KR" altLang="en-US" sz="1100" dirty="0">
                <a:latin typeface="+mj-lt"/>
              </a:rPr>
              <a:t>기생충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   </a:t>
            </a:r>
            <a:r>
              <a:rPr lang="en-US" altLang="ko-KR" sz="1200" dirty="0"/>
              <a:t>2017-01-01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잘읽었습니다</a:t>
            </a:r>
            <a:endParaRPr lang="ko-KR" altLang="en-US" sz="1200" dirty="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도움되는 </a:t>
            </a:r>
            <a:r>
              <a:rPr lang="ko-KR" altLang="en-US" sz="1200" dirty="0" err="1"/>
              <a:t>글이에요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  <a:endParaRPr lang="ko-KR" altLang="en-US" sz="10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00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10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 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홈페이지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영화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25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 err="1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9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OTT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2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40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개인정보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회원 가입​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홈페이지 소개​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dirty="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소개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개봉/개봉 </a:t>
                      </a:r>
                      <a:r>
                        <a:rPr lang="ko-KR" altLang="en-US" sz="1000" dirty="0" err="1">
                          <a:effectLst/>
                        </a:rPr>
                        <a:t>예정작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>
                          <a:effectLst/>
                        </a:rPr>
                        <a:t>애니매니션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떠오르는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한국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해외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완결 예능​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넷플릭스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Apple</a:t>
                      </a:r>
                      <a:r>
                        <a:rPr lang="af-ZA" altLang="ko-KR" sz="1000" dirty="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95355"/>
              </p:ext>
            </p:extLst>
          </p:nvPr>
        </p:nvGraphicFramePr>
        <p:xfrm>
          <a:off x="258079" y="3501008"/>
          <a:ext cx="9364265" cy="1866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effectLst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​ 내가 남긴 리뷰보기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 </a:t>
                      </a:r>
                      <a:r>
                        <a:rPr lang="en-US" altLang="ko-KR" sz="1000" dirty="0" err="1">
                          <a:effectLst/>
                        </a:rPr>
                        <a:t>내기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남긴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댓글보기</a:t>
                      </a:r>
                      <a:endParaRPr lang="ko-KR" altLang="en-US" sz="1000" dirty="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 err="1">
                          <a:effectLst/>
                        </a:rPr>
                        <a:t>메인화면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검색​ 결과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로그인​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 dirty="0">
                          <a:latin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&gt; </a:t>
            </a:r>
            <a:r>
              <a:rPr lang="ko-KR" altLang="en-US" dirty="0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칸 영화제 수상작 </a:t>
            </a:r>
            <a:r>
              <a:rPr lang="en-US" altLang="ko-KR" sz="1100" dirty="0">
                <a:latin typeface="+mj-lt"/>
              </a:rPr>
              <a:t>&lt;</a:t>
            </a:r>
            <a:r>
              <a:rPr lang="ko-KR" altLang="en-US" sz="1100" dirty="0">
                <a:latin typeface="+mj-lt"/>
              </a:rPr>
              <a:t>기생충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</a:t>
            </a:r>
            <a:r>
              <a:rPr lang="ko-KR" altLang="en-US" sz="1200" dirty="0"/>
              <a:t>봉준호   </a:t>
            </a:r>
            <a:r>
              <a:rPr lang="en-US" altLang="ko-KR" sz="1200" dirty="0"/>
              <a:t>2017-01-01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잘읽었습니다</a:t>
            </a:r>
            <a:endParaRPr lang="ko-KR" altLang="en-US" sz="1200" dirty="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도움되는 </a:t>
            </a:r>
            <a:r>
              <a:rPr lang="ko-KR" altLang="en-US" sz="1200" dirty="0" err="1"/>
              <a:t>글이에요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댓글쓰기 </a:t>
            </a:r>
            <a:r>
              <a:rPr lang="en-US" altLang="ko-KR" sz="1200" dirty="0"/>
              <a:t>+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89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38617</TotalTime>
  <Words>1564</Words>
  <Application>Microsoft Office PowerPoint</Application>
  <PresentationFormat>A4 용지(210x297mm)</PresentationFormat>
  <Paragraphs>578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Malgun Gothic</vt:lpstr>
      <vt:lpstr>Malgun Gothic</vt:lpstr>
      <vt:lpstr>맑은 고딕 Semilight</vt:lpstr>
      <vt:lpstr>타이포_씨고딕 140</vt:lpstr>
      <vt:lpstr>Arial</vt:lpstr>
      <vt:lpstr>Segoe UI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이준성</cp:lastModifiedBy>
  <cp:revision>2246</cp:revision>
  <cp:lastPrinted>2017-02-07T10:07:29Z</cp:lastPrinted>
  <dcterms:created xsi:type="dcterms:W3CDTF">2016-01-03T07:52:51Z</dcterms:created>
  <dcterms:modified xsi:type="dcterms:W3CDTF">2022-08-03T05:49:45Z</dcterms:modified>
</cp:coreProperties>
</file>