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96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775A3-6E27-487F-BD1F-61E249B7CB62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63B5E-82CC-4704-8E43-86CA61718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83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8B709-B1C4-48EC-A47E-265B5C0829B5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55FFB-6A5A-42F1-AF3E-38A92101F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1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55FFB-6A5A-42F1-AF3E-38A92101F6B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62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2AAAA-FB92-4DAB-AA29-3BC6389EA3DC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2AAAA-FB92-4DAB-AA29-3BC6389EA3DC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2AAAA-FB92-4DAB-AA29-3BC6389EA3DC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2AAAA-FB92-4DAB-AA29-3BC6389EA3DC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2AAAA-FB92-4DAB-AA29-3BC6389EA3DC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2AAAA-FB92-4DAB-AA29-3BC6389EA3DC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2AAAA-FB92-4DAB-AA29-3BC6389EA3DC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2AAAA-FB92-4DAB-AA29-3BC6389EA3DC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2AAAA-FB92-4DAB-AA29-3BC6389EA3DC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2AAAA-FB92-4DAB-AA29-3BC6389EA3DC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2AAAA-FB92-4DAB-AA29-3BC6389EA3DC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FF2AAAA-FB92-4DAB-AA29-3BC6389EA3DC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774847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ko-KR" altLang="en-US" sz="54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008944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기획의도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3573" y="2708557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순차 표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3307794"/>
            <a:ext cx="3192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실행결과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8417" y="3892569"/>
            <a:ext cx="3360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알고리즘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2531" y="1726233"/>
            <a:ext cx="201622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78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기획 의도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3960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-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c# window form </a:t>
            </a:r>
            <a:r>
              <a:rPr lang="ko-KR" altLang="en-US" sz="2400" dirty="0" smtClean="0"/>
              <a:t>을 보다  쉽게 이해하고 활용 할 수 있는 간단한 게임을 개발 함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2564904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사람들은 이게임을 통해 </a:t>
            </a:r>
            <a:r>
              <a:rPr lang="en-US" altLang="ko-KR" sz="1600" dirty="0" smtClean="0">
                <a:solidFill>
                  <a:srgbClr val="FF0000"/>
                </a:solidFill>
                <a:latin typeface="+mj-ea"/>
                <a:ea typeface="+mj-ea"/>
              </a:rPr>
              <a:t>c#</a:t>
            </a:r>
            <a:r>
              <a:rPr lang="ko-KR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의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이해와 재미를 추구 할 수 있음</a:t>
            </a:r>
            <a:r>
              <a:rPr lang="en-US" altLang="ko-KR" sz="1600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9084" y="3921988"/>
            <a:ext cx="3960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상세 가이드 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변수를 선언하고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for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if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,(do)while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문을 활용 하여 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Form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button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과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label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이벤트를 추가하여  여러 가지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form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기능들을 구현 하였습니다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C#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문법의 기본을 활용 하여 만든 게임 입니다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71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774847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순차 표</a:t>
            </a:r>
            <a:endParaRPr lang="ko-KR" altLang="en-US" sz="54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5865" y="2185978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 4/17  - </a:t>
            </a:r>
            <a:r>
              <a:rPr lang="ko-KR" altLang="en-US" dirty="0" smtClean="0"/>
              <a:t>프로젝트 구상 및 디자인 구상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0273" y="2601941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 4/18  - form </a:t>
            </a:r>
            <a:r>
              <a:rPr lang="ko-KR" altLang="en-US" dirty="0" smtClean="0"/>
              <a:t>디자인 만들기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70273" y="301790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 4/19 </a:t>
            </a:r>
            <a:r>
              <a:rPr lang="en-US" altLang="ko-KR" dirty="0" smtClean="0"/>
              <a:t>-</a:t>
            </a:r>
            <a:r>
              <a:rPr lang="en-US" altLang="ko-KR" dirty="0" smtClean="0"/>
              <a:t>  form </a:t>
            </a:r>
            <a:r>
              <a:rPr lang="ko-KR" altLang="en-US" dirty="0" smtClean="0"/>
              <a:t>에 알맞은 코드 작업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9632" y="3433867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 4/18  - </a:t>
            </a:r>
            <a:r>
              <a:rPr lang="ko-KR" altLang="en-US" dirty="0" smtClean="0"/>
              <a:t>이벤트 추가 작업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59632" y="3803199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 4/19  - </a:t>
            </a:r>
            <a:r>
              <a:rPr lang="ko-KR" altLang="en-US" dirty="0" smtClean="0"/>
              <a:t>실행 후 버그 작업 및 수정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70273" y="4172531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 4/20  - </a:t>
            </a:r>
            <a:r>
              <a:rPr lang="ko-KR" altLang="en-US" dirty="0" smtClean="0"/>
              <a:t>최종 수정 및 완성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1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 결과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 descr="puzzle2 (실행) - Microsoft Visual Studi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3816424" cy="3004421"/>
          </a:xfrm>
          <a:prstGeom prst="rect">
            <a:avLst/>
          </a:prstGeom>
        </p:spPr>
      </p:pic>
      <p:pic>
        <p:nvPicPr>
          <p:cNvPr id="7" name="그림 6" descr="Form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63" y="1895930"/>
            <a:ext cx="4176464" cy="295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0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04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81</TotalTime>
  <Words>143</Words>
  <Application>Microsoft Office PowerPoint</Application>
  <PresentationFormat>화면 슬라이드 쇼(4:3)</PresentationFormat>
  <Paragraphs>21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모양</vt:lpstr>
      <vt:lpstr>PowerPoint 프레젠테이션</vt:lpstr>
      <vt:lpstr>PowerPoint 프레젠테이션</vt:lpstr>
      <vt:lpstr>기획 의도</vt:lpstr>
      <vt:lpstr>PowerPoint 프레젠테이션</vt:lpstr>
      <vt:lpstr>실행 결과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5</cp:revision>
  <dcterms:created xsi:type="dcterms:W3CDTF">2021-04-23T05:37:47Z</dcterms:created>
  <dcterms:modified xsi:type="dcterms:W3CDTF">2021-04-23T06:58:52Z</dcterms:modified>
</cp:coreProperties>
</file>