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775A3-6E27-487F-BD1F-61E249B7CB6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3B5E-82CC-4704-8E43-86CA61718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3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B709-B1C4-48EC-A47E-265B5C0829B5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5FFB-6A5A-42F1-AF3E-38A92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5FFB-6A5A-42F1-AF3E-38A92101F6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2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FF2AAAA-FB92-4DAB-AA29-3BC6389EA3D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6C8043-AB0D-4E6D-B24A-18F217D10F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774847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0089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3573" y="2708557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순차 표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3307794"/>
            <a:ext cx="31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실행결과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8417" y="3892569"/>
            <a:ext cx="336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531" y="1726233"/>
            <a:ext cx="20162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 의도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 window form </a:t>
            </a:r>
            <a:r>
              <a:rPr lang="ko-KR" altLang="en-US" sz="2400" dirty="0" smtClean="0"/>
              <a:t>을 보다  쉽게 이해하고 활용 할 수 있는 간단한 게임을 개발 함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사람들은 이게임을 통해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c#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이해와 재미를 추구 할 수 있음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084" y="39219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상세 가이드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변수를 선언하고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,(do)while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문을 활용 하여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button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label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이벤트를 추가하여  여러 가지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기능들을 구현 하였습니다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문법의 기본을 활용 하여 만든 게임 입니다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774847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순차 표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5865" y="218597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4/17  - </a:t>
            </a:r>
            <a:r>
              <a:rPr lang="ko-KR" altLang="en-US" dirty="0" smtClean="0"/>
              <a:t>프로젝트 구상 및 디자인 구상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0273" y="260194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 4/18  - form </a:t>
            </a:r>
            <a:r>
              <a:rPr lang="ko-KR" altLang="en-US" dirty="0" smtClean="0"/>
              <a:t>디자인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0273" y="30179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 4/19 -  form </a:t>
            </a:r>
            <a:r>
              <a:rPr lang="ko-KR" altLang="en-US" dirty="0" smtClean="0"/>
              <a:t>에 알맞은 코드 작업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43386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 4/18  - </a:t>
            </a:r>
            <a:r>
              <a:rPr lang="ko-KR" altLang="en-US" dirty="0" smtClean="0"/>
              <a:t>이벤트 추가 작업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380319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 4/19  - </a:t>
            </a:r>
            <a:r>
              <a:rPr lang="ko-KR" altLang="en-US" dirty="0" smtClean="0"/>
              <a:t>실행 후 버그 작업 및 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0273" y="4172531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 4/20  - </a:t>
            </a:r>
            <a:r>
              <a:rPr lang="ko-KR" altLang="en-US" dirty="0" smtClean="0"/>
              <a:t>최종 수정 및 완성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12042" y="462997"/>
            <a:ext cx="3240360" cy="763528"/>
          </a:xfrm>
        </p:spPr>
        <p:txBody>
          <a:bodyPr>
            <a:normAutofit fontScale="90000"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puzzle2 (실행) - Microsoft Visual Studi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1" y="1528232"/>
            <a:ext cx="4244159" cy="1800200"/>
          </a:xfrm>
          <a:prstGeom prst="rect">
            <a:avLst/>
          </a:prstGeom>
        </p:spPr>
      </p:pic>
      <p:pic>
        <p:nvPicPr>
          <p:cNvPr id="7" name="그림 6" descr="Form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02" y="1518659"/>
            <a:ext cx="4229262" cy="18473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15" y="3328432"/>
            <a:ext cx="4395767" cy="25131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396" y="3365967"/>
            <a:ext cx="4151172" cy="247565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808" y="3311989"/>
            <a:ext cx="1515782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게임완료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14279" y="1420575"/>
            <a:ext cx="1524606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게임시작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5118" y="1393351"/>
            <a:ext cx="1667360" cy="73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화면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79876" y="3284031"/>
            <a:ext cx="1515782" cy="54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종료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5" y="1628800"/>
            <a:ext cx="6655822" cy="4226890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>
            <a:off x="5004048" y="3730175"/>
            <a:ext cx="648072" cy="406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747</TotalTime>
  <Words>158</Words>
  <Application>Microsoft Office PowerPoint</Application>
  <PresentationFormat>화면 슬라이드 쇼(4:3)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굴림</vt:lpstr>
      <vt:lpstr>맑은 고딕</vt:lpstr>
      <vt:lpstr>Verdana</vt:lpstr>
      <vt:lpstr>Wingdings 2</vt:lpstr>
      <vt:lpstr>모양</vt:lpstr>
      <vt:lpstr>PowerPoint 프레젠테이션</vt:lpstr>
      <vt:lpstr>PowerPoint 프레젠테이션</vt:lpstr>
      <vt:lpstr>기획 의도</vt:lpstr>
      <vt:lpstr>PowerPoint 프레젠테이션</vt:lpstr>
      <vt:lpstr>실행 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12</cp:revision>
  <dcterms:created xsi:type="dcterms:W3CDTF">2021-04-23T05:37:47Z</dcterms:created>
  <dcterms:modified xsi:type="dcterms:W3CDTF">2021-05-03T07:41:04Z</dcterms:modified>
</cp:coreProperties>
</file>