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775A3-6E27-487F-BD1F-61E249B7CB62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63B5E-82CC-4704-8E43-86CA61718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3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8B709-B1C4-48EC-A47E-265B5C0829B5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55FFB-6A5A-42F1-AF3E-38A92101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5FFB-6A5A-42F1-AF3E-38A92101F6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2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5FFB-6A5A-42F1-AF3E-38A92101F6B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2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9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28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65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94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8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44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0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2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4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6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0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8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7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2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0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2AAAA-FB92-4DAB-AA29-3BC6389EA3D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9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1556792"/>
            <a:ext cx="3888432" cy="42399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Puzzle Game</a:t>
            </a:r>
            <a:endParaRPr lang="ko-KR" altLang="en-US" sz="5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598485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 수환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8760" y="0"/>
            <a:ext cx="12299347" cy="6857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72000" y="1700808"/>
            <a:ext cx="4104456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solution</a:t>
            </a:r>
            <a:r>
              <a:rPr lang="ko-KR" altLang="en-US" dirty="0" smtClean="0"/>
              <a:t>클릭 시 버튼의 텍스트 값을 원래 대로 바꿔줄 코드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7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7640" y="-586348"/>
            <a:ext cx="11679280" cy="80306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80112" y="1916832"/>
            <a:ext cx="4104456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퍼즐 버튼 에 빈 공간 버튼 클릭 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이동 가능한 공간을 만들어줄 코드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버튼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까지 비슷한 코드입니다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96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2759" y="0"/>
            <a:ext cx="11515279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23928" y="1556792"/>
            <a:ext cx="4104456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New Game </a:t>
            </a:r>
            <a:r>
              <a:rPr lang="ko-KR" altLang="en-US" dirty="0" smtClean="0"/>
              <a:t>클릭  퍼즐 버튼의 위치가 섞이게 해주는 코드  와 텍스트 박스 내용을 초기화 시켜줄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28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2776" y="0"/>
            <a:ext cx="11728888" cy="6813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95936" y="1844824"/>
            <a:ext cx="4896545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도움말 버튼 클릭 시 나올 메시지 박스 내용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56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6056" y="5733256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5400" b="1" dirty="0" smtClean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5400" b="1" dirty="0">
              <a:solidFill>
                <a:schemeClr val="bg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4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565684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5400" b="1" dirty="0">
              <a:solidFill>
                <a:schemeClr val="bg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00894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기획의도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3573" y="2708557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순차 표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3307794"/>
            <a:ext cx="3192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실행결과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8417" y="3892569"/>
            <a:ext cx="336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2531" y="1726233"/>
            <a:ext cx="20162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458184"/>
            <a:ext cx="8183880" cy="1051560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</a:t>
            </a:r>
            <a:r>
              <a:rPr lang="ko-KR" altLang="en-US" sz="4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dirty="0" smtClean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의도</a:t>
            </a:r>
            <a:endParaRPr lang="ko-KR" altLang="en-US" sz="4800" dirty="0">
              <a:solidFill>
                <a:schemeClr val="bg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c# window form </a:t>
            </a:r>
            <a:r>
              <a:rPr lang="ko-KR" altLang="en-US" sz="2400" dirty="0" smtClean="0"/>
              <a:t>을 보다  쉽게 이해하고 활용 할 수 있는 간단한 게임을 개발 함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2564904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사람들은 이게임을 통해 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c#</a:t>
            </a:r>
            <a:r>
              <a:rPr lang="ko-KR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의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이해와 재미를 추구 할 수 있음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9084" y="3921988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상세 가이드 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변수를 선언하고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if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,(do)while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문을 활용 하여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Form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button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label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이벤트를 추가하여  여러 가지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form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기능들을 구현 하였습니다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C#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문법의 기본을 활용 하여 만든 게임 입니다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5656" y="569686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  <a:r>
              <a:rPr lang="ko-KR" altLang="en-US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순차 표</a:t>
            </a:r>
            <a:endParaRPr lang="ko-KR" altLang="en-US" sz="5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5865" y="218597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 4/17  - </a:t>
            </a:r>
            <a:r>
              <a:rPr lang="ko-KR" altLang="en-US" dirty="0" smtClean="0"/>
              <a:t>프로젝트 구상 및 디자인 구상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0273" y="2601941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 4/18  - form </a:t>
            </a:r>
            <a:r>
              <a:rPr lang="ko-KR" altLang="en-US" dirty="0" smtClean="0"/>
              <a:t>디자인 만들기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70273" y="301790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 4/19 -  form </a:t>
            </a:r>
            <a:r>
              <a:rPr lang="ko-KR" altLang="en-US" dirty="0" smtClean="0"/>
              <a:t>에 알맞은 코드 작업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3433867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 4/18  - </a:t>
            </a:r>
            <a:r>
              <a:rPr lang="ko-KR" altLang="en-US" dirty="0" smtClean="0"/>
              <a:t>이벤트 추가 작업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380319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 4/19  - </a:t>
            </a:r>
            <a:r>
              <a:rPr lang="ko-KR" altLang="en-US" dirty="0" smtClean="0"/>
              <a:t>실행 후 버그 작업 및 수정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0273" y="4172531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 4/20  - </a:t>
            </a:r>
            <a:r>
              <a:rPr lang="ko-KR" altLang="en-US" dirty="0" smtClean="0"/>
              <a:t>최종 수정 및 완성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55534" y="473459"/>
            <a:ext cx="3240360" cy="763528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 smtClean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 결과</a:t>
            </a:r>
            <a:endParaRPr lang="ko-KR" altLang="en-US" sz="4800" b="1" dirty="0">
              <a:solidFill>
                <a:schemeClr val="bg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 descr="puzzle2 (실행) - Microsoft Visual Studi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1" y="1528232"/>
            <a:ext cx="4244159" cy="1800200"/>
          </a:xfrm>
          <a:prstGeom prst="rect">
            <a:avLst/>
          </a:prstGeom>
        </p:spPr>
      </p:pic>
      <p:pic>
        <p:nvPicPr>
          <p:cNvPr id="7" name="그림 6" descr="Form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02" y="1518659"/>
            <a:ext cx="4229262" cy="184730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15" y="3328432"/>
            <a:ext cx="4395767" cy="25131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396" y="3365967"/>
            <a:ext cx="4151172" cy="2475656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808" y="3311989"/>
            <a:ext cx="1515782" cy="541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게임완료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타원 7"/>
          <p:cNvSpPr/>
          <p:nvPr/>
        </p:nvSpPr>
        <p:spPr>
          <a:xfrm>
            <a:off x="4296312" y="1377214"/>
            <a:ext cx="1282909" cy="541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게임시작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6672" y="1161472"/>
            <a:ext cx="1320472" cy="733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 화면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79876" y="3284031"/>
            <a:ext cx="1515782" cy="541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종료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2068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</a:t>
            </a:r>
            <a:endParaRPr lang="ko-KR" altLang="en-US" sz="5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0768" y="0"/>
            <a:ext cx="13105456" cy="6857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96136" y="2276871"/>
            <a:ext cx="4104456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우선 버튼에 나중에 쓸 텍스트 값을 저장 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9273" y="123363"/>
            <a:ext cx="13222545" cy="66112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32240" y="2276871"/>
            <a:ext cx="4104456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퍼즐의 버튼을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저장하고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 배열을 섞어줄 랜덤 함수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165" y="-357716"/>
            <a:ext cx="10250330" cy="75734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39544" y="1340768"/>
            <a:ext cx="4104456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do while</a:t>
            </a:r>
            <a:r>
              <a:rPr lang="ko-KR" altLang="en-US" dirty="0" smtClean="0"/>
              <a:t>문을 사용해 버튼의 </a:t>
            </a:r>
            <a:r>
              <a:rPr lang="ko-KR" altLang="en-US" dirty="0"/>
              <a:t>텍</a:t>
            </a:r>
            <a:r>
              <a:rPr lang="ko-KR" altLang="en-US" dirty="0" smtClean="0"/>
              <a:t>스트를 배열에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2776" y="0"/>
            <a:ext cx="11900362" cy="6857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24128" y="2042579"/>
            <a:ext cx="2952328" cy="1386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Exit(</a:t>
            </a:r>
            <a:r>
              <a:rPr lang="ko-KR" altLang="en-US" dirty="0" smtClean="0"/>
              <a:t>게임 종료</a:t>
            </a:r>
            <a:r>
              <a:rPr lang="en-US" altLang="ko-KR" dirty="0" smtClean="0"/>
              <a:t>)</a:t>
            </a:r>
            <a:r>
              <a:rPr lang="ko-KR" altLang="en-US" dirty="0" smtClean="0"/>
              <a:t> 버튼 클릭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 나올 메시지 박스를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yes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no</a:t>
            </a:r>
            <a:r>
              <a:rPr lang="ko-KR" altLang="en-US" dirty="0" smtClean="0"/>
              <a:t>문구 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함께 나오게  할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34150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1015</TotalTime>
  <Words>270</Words>
  <Application>Microsoft Office PowerPoint</Application>
  <PresentationFormat>화면 슬라이드 쇼(4:3)</PresentationFormat>
  <Paragraphs>44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HY견고딕</vt:lpstr>
      <vt:lpstr>HY중고딕</vt:lpstr>
      <vt:lpstr>맑은 고딕</vt:lpstr>
      <vt:lpstr>Arial</vt:lpstr>
      <vt:lpstr>Century Gothic</vt:lpstr>
      <vt:lpstr>Wingdings 3</vt:lpstr>
      <vt:lpstr>줄기</vt:lpstr>
      <vt:lpstr>PowerPoint 프레젠테이션</vt:lpstr>
      <vt:lpstr>PowerPoint 프레젠테이션</vt:lpstr>
      <vt:lpstr>기획 의도</vt:lpstr>
      <vt:lpstr>PowerPoint 프레젠테이션</vt:lpstr>
      <vt:lpstr>실행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25</cp:revision>
  <dcterms:created xsi:type="dcterms:W3CDTF">2021-04-23T05:37:47Z</dcterms:created>
  <dcterms:modified xsi:type="dcterms:W3CDTF">2021-05-07T01:49:52Z</dcterms:modified>
</cp:coreProperties>
</file>