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64053CC-097E-4C77-81A8-505E3CE19E77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DCCC180-7D33-4D65-AA17-60CDA62CEA7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4053CC-097E-4C77-81A8-505E3CE19E77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CCC180-7D33-4D65-AA17-60CDA62CEA7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4053CC-097E-4C77-81A8-505E3CE19E77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CCC180-7D33-4D65-AA17-60CDA62CEA7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4053CC-097E-4C77-81A8-505E3CE19E77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CCC180-7D33-4D65-AA17-60CDA62CEA7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4053CC-097E-4C77-81A8-505E3CE19E77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CCC180-7D33-4D65-AA17-60CDA62CEA7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4053CC-097E-4C77-81A8-505E3CE19E77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CCC180-7D33-4D65-AA17-60CDA62CEA7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4053CC-097E-4C77-81A8-505E3CE19E77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CCC180-7D33-4D65-AA17-60CDA62CEA7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4053CC-097E-4C77-81A8-505E3CE19E77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CCC180-7D33-4D65-AA17-60CDA62CEA7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4053CC-097E-4C77-81A8-505E3CE19E77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CCC180-7D33-4D65-AA17-60CDA62CEA7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64053CC-097E-4C77-81A8-505E3CE19E77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CCC180-7D33-4D65-AA17-60CDA62CEA7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64053CC-097E-4C77-81A8-505E3CE19E77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DCCC180-7D33-4D65-AA17-60CDA62CEA7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64053CC-097E-4C77-81A8-505E3CE19E77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DCCC180-7D33-4D65-AA17-60CDA62CEA7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857232"/>
            <a:ext cx="7772400" cy="1829761"/>
          </a:xfrm>
        </p:spPr>
        <p:txBody>
          <a:bodyPr/>
          <a:lstStyle/>
          <a:p>
            <a:pPr algn="ctr"/>
            <a:r>
              <a:rPr lang="ko-KR" altLang="en-US" dirty="0" smtClean="0"/>
              <a:t>도서대여 프로젝트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endParaRPr lang="en-US" altLang="ko-KR" sz="4400" dirty="0" smtClean="0"/>
          </a:p>
          <a:p>
            <a:pPr algn="ctr"/>
            <a:r>
              <a:rPr lang="ko-KR" altLang="en-US" sz="4400" dirty="0" smtClean="0"/>
              <a:t>임태훈</a:t>
            </a:r>
            <a:endParaRPr lang="ko-KR" altLang="en-US" sz="4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6.bookinser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0166" y="1108579"/>
            <a:ext cx="6215106" cy="5749421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도서 추가 화면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7.booklis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6637" y="1285860"/>
            <a:ext cx="6797495" cy="5572140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000" dirty="0" smtClean="0"/>
              <a:t>도서목록과 </a:t>
            </a:r>
            <a:r>
              <a:rPr lang="ko-KR" altLang="en-US" sz="4000" dirty="0" err="1" smtClean="0"/>
              <a:t>갯수</a:t>
            </a:r>
            <a:r>
              <a:rPr lang="ko-KR" altLang="en-US" sz="4000" dirty="0" smtClean="0"/>
              <a:t> </a:t>
            </a:r>
            <a:r>
              <a:rPr lang="en-US" altLang="ko-KR" sz="4000" dirty="0" smtClean="0"/>
              <a:t>,</a:t>
            </a:r>
            <a:r>
              <a:rPr lang="ko-KR" altLang="en-US" sz="4000" dirty="0" err="1" smtClean="0"/>
              <a:t>검색창</a:t>
            </a:r>
            <a:endParaRPr lang="ko-KR" altLang="en-US" sz="4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booklistsearch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480" y="1274992"/>
            <a:ext cx="6126693" cy="5583008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000" dirty="0" smtClean="0"/>
              <a:t>도서목록 검색화면과 </a:t>
            </a:r>
            <a:r>
              <a:rPr lang="ko-KR" altLang="en-US" sz="4000" dirty="0" err="1" smtClean="0"/>
              <a:t>검색갯수</a:t>
            </a:r>
            <a:endParaRPr lang="ko-KR" altLang="en-US" sz="4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57158" y="2571744"/>
            <a:ext cx="8229600" cy="1143000"/>
          </a:xfrm>
        </p:spPr>
        <p:txBody>
          <a:bodyPr/>
          <a:lstStyle/>
          <a:p>
            <a:pPr algn="ctr"/>
            <a:r>
              <a:rPr lang="ko-KR" altLang="en-US" sz="4400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회원 가입 시 관리자 회원 선택해서 회원가입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관리자 </a:t>
            </a:r>
            <a:r>
              <a:rPr lang="ko-KR" altLang="en-US" dirty="0" smtClean="0"/>
              <a:t>로그인시</a:t>
            </a:r>
            <a:r>
              <a:rPr lang="en-US" altLang="ko-KR" dirty="0" smtClean="0"/>
              <a:t>,</a:t>
            </a:r>
            <a:r>
              <a:rPr lang="ko-KR" altLang="en-US" dirty="0" smtClean="0"/>
              <a:t>회원목록과 회원검색</a:t>
            </a:r>
            <a:endParaRPr lang="en-US" altLang="ko-KR" dirty="0" smtClean="0"/>
          </a:p>
          <a:p>
            <a:pPr algn="ctr">
              <a:buNone/>
            </a:pPr>
            <a:r>
              <a:rPr lang="ko-KR" altLang="en-US" dirty="0" smtClean="0"/>
              <a:t>도서추가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도서목록과 </a:t>
            </a:r>
            <a:r>
              <a:rPr lang="ko-KR" altLang="en-US" dirty="0" smtClean="0"/>
              <a:t>도서목록검색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회원 로그인시 도서목록과 도서목록검색만 가능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Eclipse_Jee</a:t>
            </a:r>
            <a:r>
              <a:rPr lang="en-US" altLang="ko-KR" dirty="0" smtClean="0"/>
              <a:t>( .</a:t>
            </a:r>
            <a:r>
              <a:rPr lang="en-US" altLang="ko-KR" dirty="0" err="1" smtClean="0"/>
              <a:t>Jsp</a:t>
            </a:r>
            <a:r>
              <a:rPr lang="en-US" altLang="ko-KR" dirty="0" smtClean="0"/>
              <a:t>, .</a:t>
            </a:r>
            <a:r>
              <a:rPr lang="en-US" altLang="ko-KR" dirty="0" err="1" smtClean="0"/>
              <a:t>Servlet</a:t>
            </a:r>
            <a:r>
              <a:rPr lang="en-US" altLang="ko-KR" dirty="0" smtClean="0"/>
              <a:t>, .class, .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),</a:t>
            </a:r>
          </a:p>
          <a:p>
            <a:pPr algn="ctr">
              <a:buNone/>
            </a:pPr>
            <a:r>
              <a:rPr lang="en-US" altLang="ko-KR" dirty="0" smtClean="0"/>
              <a:t>Oracle(DB)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algn="ctr">
              <a:buNone/>
            </a:pP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>
              <a:buNone/>
            </a:pPr>
            <a:endParaRPr lang="en-US" altLang="ko-KR" dirty="0" smtClean="0"/>
          </a:p>
          <a:p>
            <a:pPr algn="ctr">
              <a:buNone/>
            </a:pPr>
            <a:endParaRPr lang="en-US" altLang="ko-KR" dirty="0" smtClean="0"/>
          </a:p>
          <a:p>
            <a:pPr algn="ctr">
              <a:buNone/>
            </a:pP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도서관리 프로젝트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목록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9190" y="338154"/>
            <a:ext cx="3214710" cy="6519846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0" y="2643182"/>
            <a:ext cx="5429256" cy="1143000"/>
          </a:xfrm>
        </p:spPr>
        <p:txBody>
          <a:bodyPr/>
          <a:lstStyle/>
          <a:p>
            <a:pPr algn="ctr"/>
            <a:r>
              <a:rPr lang="ko-KR" altLang="en-US" dirty="0" smtClean="0"/>
              <a:t>목록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dirty="0" smtClean="0"/>
              <a:t>메인 홈 화면 상단에서 로그인과 회원가입 선택</a:t>
            </a:r>
            <a:endParaRPr lang="ko-KR" altLang="en-US" sz="3200" dirty="0"/>
          </a:p>
        </p:txBody>
      </p:sp>
      <p:pic>
        <p:nvPicPr>
          <p:cNvPr id="4" name="그림 3" descr="1.home 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04" y="1330974"/>
            <a:ext cx="5933092" cy="552702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회원과 사용자중 선택해서 가입</a:t>
            </a:r>
            <a:endParaRPr lang="ko-KR" altLang="en-US" dirty="0"/>
          </a:p>
        </p:txBody>
      </p:sp>
      <p:pic>
        <p:nvPicPr>
          <p:cNvPr id="4" name="그림 3" descr="2.inse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28" y="1422743"/>
            <a:ext cx="5806094" cy="543525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로그인시 </a:t>
            </a:r>
            <a:r>
              <a:rPr lang="en-US" altLang="ko-KR" dirty="0" smtClean="0"/>
              <a:t>alert </a:t>
            </a:r>
            <a:r>
              <a:rPr lang="ko-KR" altLang="en-US" dirty="0" smtClean="0"/>
              <a:t>창 띄움</a:t>
            </a:r>
            <a:endParaRPr lang="ko-KR" altLang="en-US" dirty="0"/>
          </a:p>
        </p:txBody>
      </p:sp>
      <p:pic>
        <p:nvPicPr>
          <p:cNvPr id="5" name="그림 4" descr="4.managerlogi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290" y="1076231"/>
            <a:ext cx="6215106" cy="57817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비밀번호 </a:t>
            </a:r>
            <a:r>
              <a:rPr lang="ko-KR" altLang="en-US" dirty="0" err="1" smtClean="0"/>
              <a:t>미입력시</a:t>
            </a:r>
            <a:r>
              <a:rPr lang="en-US" altLang="ko-KR" dirty="0" smtClean="0"/>
              <a:t>,</a:t>
            </a:r>
            <a:r>
              <a:rPr lang="ko-KR" altLang="en-US" dirty="0" smtClean="0"/>
              <a:t>비밀번호 요구</a:t>
            </a:r>
            <a:endParaRPr lang="ko-KR" altLang="en-US" dirty="0"/>
          </a:p>
        </p:txBody>
      </p:sp>
      <p:pic>
        <p:nvPicPr>
          <p:cNvPr id="4" name="그림 3" descr="pass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28" y="1214422"/>
            <a:ext cx="6500858" cy="61396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600" dirty="0" smtClean="0"/>
              <a:t>관리자 로그인시</a:t>
            </a:r>
            <a:r>
              <a:rPr lang="en-US" altLang="ko-KR" sz="3600" dirty="0" smtClean="0"/>
              <a:t>,</a:t>
            </a:r>
            <a:r>
              <a:rPr lang="ko-KR" altLang="en-US" sz="3600" dirty="0" smtClean="0"/>
              <a:t>회원목록과 </a:t>
            </a:r>
            <a:r>
              <a:rPr lang="ko-KR" altLang="en-US" sz="3600" dirty="0" err="1" smtClean="0"/>
              <a:t>갯수</a:t>
            </a:r>
            <a:r>
              <a:rPr lang="en-US" altLang="ko-KR" sz="3600" dirty="0" smtClean="0"/>
              <a:t>,</a:t>
            </a:r>
            <a:r>
              <a:rPr lang="ko-KR" altLang="en-US" sz="3600" dirty="0" smtClean="0"/>
              <a:t>검색 </a:t>
            </a:r>
            <a:endParaRPr lang="ko-KR" altLang="en-US" sz="3600" dirty="0"/>
          </a:p>
        </p:txBody>
      </p:sp>
      <p:pic>
        <p:nvPicPr>
          <p:cNvPr id="4" name="그림 3" descr="5.memberl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04" y="1259524"/>
            <a:ext cx="6143668" cy="55984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회원목록 검색화면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회원갯수</a:t>
            </a:r>
            <a:endParaRPr lang="ko-KR" altLang="en-US" dirty="0"/>
          </a:p>
        </p:txBody>
      </p:sp>
      <p:pic>
        <p:nvPicPr>
          <p:cNvPr id="4" name="그림 3" descr="memberlistsearc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80" y="1360091"/>
            <a:ext cx="5885007" cy="5497909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43</TotalTime>
  <Words>88</Words>
  <Application>Microsoft Office PowerPoint</Application>
  <PresentationFormat>화면 슬라이드 쇼(4:3)</PresentationFormat>
  <Paragraphs>30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광장</vt:lpstr>
      <vt:lpstr>도서대여 프로젝트 </vt:lpstr>
      <vt:lpstr>도서관리 프로젝트</vt:lpstr>
      <vt:lpstr>목록</vt:lpstr>
      <vt:lpstr>메인 홈 화면 상단에서 로그인과 회원가입 선택</vt:lpstr>
      <vt:lpstr>회원과 사용자중 선택해서 가입</vt:lpstr>
      <vt:lpstr>로그인시 alert 창 띄움</vt:lpstr>
      <vt:lpstr>비밀번호 미입력시,비밀번호 요구</vt:lpstr>
      <vt:lpstr>관리자 로그인시,회원목록과 갯수,검색 </vt:lpstr>
      <vt:lpstr>회원목록 검색화면,회원갯수</vt:lpstr>
      <vt:lpstr>도서 추가 화면</vt:lpstr>
      <vt:lpstr>도서목록과 갯수 ,검색창</vt:lpstr>
      <vt:lpstr>도서목록 검색화면과 검색갯수</vt:lpstr>
      <vt:lpstr>감사합니다.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도서대여 프로젝트</dc:title>
  <dc:creator>admin</dc:creator>
  <cp:lastModifiedBy>admin</cp:lastModifiedBy>
  <cp:revision>5</cp:revision>
  <dcterms:created xsi:type="dcterms:W3CDTF">2020-08-14T04:49:28Z</dcterms:created>
  <dcterms:modified xsi:type="dcterms:W3CDTF">2020-08-14T05:33:16Z</dcterms:modified>
</cp:coreProperties>
</file>