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02DFC-18FF-4096-A9B4-18DD18BFA7A4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0DB25-A529-48D4-A6BB-EE2C53F2ECC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02DFC-18FF-4096-A9B4-18DD18BFA7A4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0DB25-A529-48D4-A6BB-EE2C53F2ECC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02DFC-18FF-4096-A9B4-18DD18BFA7A4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0DB25-A529-48D4-A6BB-EE2C53F2ECC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02DFC-18FF-4096-A9B4-18DD18BFA7A4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0DB25-A529-48D4-A6BB-EE2C53F2ECC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02DFC-18FF-4096-A9B4-18DD18BFA7A4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0DB25-A529-48D4-A6BB-EE2C53F2ECC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02DFC-18FF-4096-A9B4-18DD18BFA7A4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0DB25-A529-48D4-A6BB-EE2C53F2ECC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02DFC-18FF-4096-A9B4-18DD18BFA7A4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0DB25-A529-48D4-A6BB-EE2C53F2ECC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02DFC-18FF-4096-A9B4-18DD18BFA7A4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0DB25-A529-48D4-A6BB-EE2C53F2ECC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02DFC-18FF-4096-A9B4-18DD18BFA7A4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0DB25-A529-48D4-A6BB-EE2C53F2ECC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02DFC-18FF-4096-A9B4-18DD18BFA7A4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0DB25-A529-48D4-A6BB-EE2C53F2ECC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02DFC-18FF-4096-A9B4-18DD18BFA7A4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0DB25-A529-48D4-A6BB-EE2C53F2ECC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02DFC-18FF-4096-A9B4-18DD18BFA7A4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0DB25-A529-48D4-A6BB-EE2C53F2ECC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CapitalTest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2.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CapitalTest</a:t>
            </a:r>
            <a:r>
              <a:rPr lang="en-US" altLang="ko-KR" dirty="0" smtClean="0"/>
              <a:t> console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57290" y="5000636"/>
            <a:ext cx="6400800" cy="923916"/>
          </a:xfrm>
        </p:spPr>
        <p:txBody>
          <a:bodyPr/>
          <a:lstStyle/>
          <a:p>
            <a:r>
              <a:rPr lang="ko-KR" altLang="en-US" dirty="0" smtClean="0"/>
              <a:t>임태</a:t>
            </a:r>
            <a:r>
              <a:rPr lang="ko-KR" altLang="en-US" dirty="0"/>
              <a:t>훈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새 폴더\캡\capi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4290"/>
            <a:ext cx="9144000" cy="557216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214546" y="6072206"/>
            <a:ext cx="457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클래스 </a:t>
            </a:r>
            <a:r>
              <a:rPr lang="en-US" altLang="ko-KR" dirty="0" err="1" smtClean="0"/>
              <a:t>CapitalTest</a:t>
            </a:r>
            <a:r>
              <a:rPr lang="en-US" altLang="ko-KR" dirty="0" smtClean="0"/>
              <a:t> p.1(p.1~p.5)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Desktop\새 폴더\캡\capi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4290"/>
            <a:ext cx="7859713" cy="4686300"/>
          </a:xfrm>
          <a:prstGeom prst="rect">
            <a:avLst/>
          </a:prstGeom>
          <a:noFill/>
        </p:spPr>
      </p:pic>
      <p:sp>
        <p:nvSpPr>
          <p:cNvPr id="4" name="직사각형 3"/>
          <p:cNvSpPr/>
          <p:nvPr/>
        </p:nvSpPr>
        <p:spPr>
          <a:xfrm>
            <a:off x="1785918" y="5429264"/>
            <a:ext cx="46434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/>
              <a:t>클래스 </a:t>
            </a:r>
            <a:r>
              <a:rPr lang="en-US" altLang="ko-KR" dirty="0" err="1" smtClean="0"/>
              <a:t>CapitalTest</a:t>
            </a:r>
            <a:r>
              <a:rPr lang="en-US" altLang="ko-KR" dirty="0" smtClean="0"/>
              <a:t> p.2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\Desktop\새 폴더\캡\capi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500042"/>
            <a:ext cx="8421688" cy="3952875"/>
          </a:xfrm>
          <a:prstGeom prst="rect">
            <a:avLst/>
          </a:prstGeom>
          <a:noFill/>
        </p:spPr>
      </p:pic>
      <p:sp>
        <p:nvSpPr>
          <p:cNvPr id="3" name="직사각형 2"/>
          <p:cNvSpPr/>
          <p:nvPr/>
        </p:nvSpPr>
        <p:spPr>
          <a:xfrm>
            <a:off x="3214678" y="5357826"/>
            <a:ext cx="2473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클래스 </a:t>
            </a:r>
            <a:r>
              <a:rPr lang="en-US" altLang="ko-KR" dirty="0" err="1" smtClean="0"/>
              <a:t>CapitalTest</a:t>
            </a:r>
            <a:r>
              <a:rPr lang="en-US" altLang="ko-KR" dirty="0" smtClean="0"/>
              <a:t> p.3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\Desktop\새 폴더\캡\capi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715016"/>
          </a:xfrm>
          <a:prstGeom prst="rect">
            <a:avLst/>
          </a:prstGeom>
          <a:noFill/>
        </p:spPr>
      </p:pic>
      <p:sp>
        <p:nvSpPr>
          <p:cNvPr id="3" name="직사각형 2"/>
          <p:cNvSpPr/>
          <p:nvPr/>
        </p:nvSpPr>
        <p:spPr>
          <a:xfrm>
            <a:off x="3286116" y="5857892"/>
            <a:ext cx="2473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클래스 </a:t>
            </a:r>
            <a:r>
              <a:rPr lang="en-US" altLang="ko-KR" dirty="0" err="1" smtClean="0"/>
              <a:t>CapitalTest</a:t>
            </a:r>
            <a:r>
              <a:rPr lang="en-US" altLang="ko-KR" dirty="0" smtClean="0"/>
              <a:t> p.4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dmin\Desktop\새 폴더\캡\capi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5000636"/>
          </a:xfrm>
          <a:prstGeom prst="rect">
            <a:avLst/>
          </a:prstGeom>
          <a:noFill/>
        </p:spPr>
      </p:pic>
      <p:sp>
        <p:nvSpPr>
          <p:cNvPr id="3" name="직사각형 2"/>
          <p:cNvSpPr/>
          <p:nvPr/>
        </p:nvSpPr>
        <p:spPr>
          <a:xfrm>
            <a:off x="3286116" y="5786454"/>
            <a:ext cx="2473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클래스 </a:t>
            </a:r>
            <a:r>
              <a:rPr lang="en-US" altLang="ko-KR" dirty="0" err="1" smtClean="0"/>
              <a:t>CapitalTest</a:t>
            </a:r>
            <a:r>
              <a:rPr lang="en-US" altLang="ko-KR" dirty="0" smtClean="0"/>
              <a:t> p.5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dmin\Desktop\새 폴더\캡\c.conso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214942" cy="6858000"/>
          </a:xfrm>
          <a:prstGeom prst="rect">
            <a:avLst/>
          </a:prstGeom>
          <a:noFill/>
        </p:spPr>
      </p:pic>
      <p:sp>
        <p:nvSpPr>
          <p:cNvPr id="3" name="직사각형 2"/>
          <p:cNvSpPr/>
          <p:nvPr/>
        </p:nvSpPr>
        <p:spPr>
          <a:xfrm>
            <a:off x="5715008" y="785794"/>
            <a:ext cx="3381054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클래스 </a:t>
            </a:r>
            <a:r>
              <a:rPr lang="en-US" altLang="ko-KR" dirty="0" err="1" smtClean="0"/>
              <a:t>CapitalTest</a:t>
            </a:r>
            <a:r>
              <a:rPr lang="en-US" altLang="ko-KR" dirty="0" smtClean="0"/>
              <a:t> Console 1</a:t>
            </a:r>
          </a:p>
          <a:p>
            <a:pPr marL="342900" indent="-342900">
              <a:buAutoNum type="arabicParenR"/>
            </a:pPr>
            <a:r>
              <a:rPr lang="en-US" altLang="ko-KR" dirty="0" smtClean="0"/>
              <a:t>1.</a:t>
            </a:r>
            <a:r>
              <a:rPr lang="ko-KR" altLang="en-US" dirty="0" smtClean="0"/>
              <a:t>입력 한국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서울</a:t>
            </a:r>
            <a:r>
              <a:rPr lang="en-US" altLang="ko-KR" dirty="0" smtClean="0"/>
              <a:t>)</a:t>
            </a:r>
            <a:r>
              <a:rPr lang="ko-KR" altLang="en-US" dirty="0" smtClean="0"/>
              <a:t>일본</a:t>
            </a:r>
            <a:r>
              <a:rPr lang="en-US" altLang="ko-KR" dirty="0" smtClean="0"/>
              <a:t>(</a:t>
            </a:r>
            <a:r>
              <a:rPr lang="ko-KR" altLang="en-US" dirty="0" smtClean="0"/>
              <a:t>도쿄</a:t>
            </a:r>
            <a:r>
              <a:rPr lang="en-US" altLang="ko-KR" dirty="0" smtClean="0"/>
              <a:t>)</a:t>
            </a:r>
          </a:p>
          <a:p>
            <a:pPr marL="342900" indent="-342900"/>
            <a:r>
              <a:rPr lang="ko-KR" altLang="en-US" dirty="0" smtClean="0"/>
              <a:t>             영국</a:t>
            </a:r>
            <a:r>
              <a:rPr lang="en-US" altLang="ko-KR" dirty="0" smtClean="0"/>
              <a:t>(</a:t>
            </a:r>
            <a:r>
              <a:rPr lang="ko-KR" altLang="en-US" dirty="0" smtClean="0"/>
              <a:t>런던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arenR" startAt="2"/>
            </a:pPr>
            <a:r>
              <a:rPr lang="en-US" altLang="ko-KR" dirty="0" smtClean="0"/>
              <a:t>2.x</a:t>
            </a:r>
            <a:r>
              <a:rPr lang="ko-KR" altLang="en-US" dirty="0" smtClean="0"/>
              <a:t>로</a:t>
            </a:r>
            <a:r>
              <a:rPr lang="en-US" altLang="ko-KR" dirty="0"/>
              <a:t> </a:t>
            </a:r>
            <a:r>
              <a:rPr lang="ko-KR" altLang="en-US" dirty="0" smtClean="0"/>
              <a:t>파일저장 및 종료</a:t>
            </a:r>
            <a:endParaRPr lang="en-US" altLang="ko-KR" dirty="0" smtClean="0"/>
          </a:p>
          <a:p>
            <a:pPr marL="342900" indent="-342900">
              <a:buAutoNum type="arabicParenR" startAt="2"/>
            </a:pPr>
            <a:r>
              <a:rPr lang="en-US" altLang="ko-KR" dirty="0" smtClean="0"/>
              <a:t>3</a:t>
            </a:r>
            <a:r>
              <a:rPr lang="ko-KR" altLang="en-US" dirty="0" smtClean="0"/>
              <a:t>번으로 종료</a:t>
            </a:r>
            <a:endParaRPr lang="en-US" altLang="ko-KR" dirty="0" smtClean="0"/>
          </a:p>
          <a:p>
            <a:pPr marL="342900" indent="-342900">
              <a:buAutoNum type="arabicParenR"/>
            </a:pP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dmin\Desktop\새 폴더\캡\c.consol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4714876" cy="6858000"/>
          </a:xfrm>
          <a:prstGeom prst="rect">
            <a:avLst/>
          </a:prstGeom>
          <a:noFill/>
        </p:spPr>
      </p:pic>
      <p:sp>
        <p:nvSpPr>
          <p:cNvPr id="3" name="직사각형 2"/>
          <p:cNvSpPr/>
          <p:nvPr/>
        </p:nvSpPr>
        <p:spPr>
          <a:xfrm>
            <a:off x="5143504" y="928670"/>
            <a:ext cx="385874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클래스 </a:t>
            </a:r>
            <a:r>
              <a:rPr lang="en-US" altLang="ko-KR" dirty="0" err="1" smtClean="0"/>
              <a:t>CapitalTest</a:t>
            </a:r>
            <a:r>
              <a:rPr lang="en-US" altLang="ko-KR" dirty="0" smtClean="0"/>
              <a:t> Console 2</a:t>
            </a:r>
          </a:p>
          <a:p>
            <a:pPr marL="342900" indent="-342900">
              <a:buAutoNum type="arabicParenR"/>
            </a:pPr>
            <a:r>
              <a:rPr lang="en-US" altLang="ko-KR" dirty="0" smtClean="0"/>
              <a:t>2.</a:t>
            </a:r>
            <a:r>
              <a:rPr lang="ko-KR" altLang="en-US" dirty="0" smtClean="0"/>
              <a:t>퀴즈 입력 </a:t>
            </a:r>
            <a:endParaRPr lang="en-US" altLang="ko-KR" dirty="0" smtClean="0"/>
          </a:p>
          <a:p>
            <a:pPr marL="342900" indent="-342900"/>
            <a:r>
              <a:rPr lang="en-US" altLang="ko-KR" dirty="0"/>
              <a:t>	</a:t>
            </a:r>
            <a:r>
              <a:rPr lang="ko-KR" altLang="en-US" dirty="0" smtClean="0"/>
              <a:t>맞으면 정답 틀리면 틀렸습니다 </a:t>
            </a:r>
            <a:endParaRPr lang="en-US" altLang="ko-KR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56</Words>
  <Application>Microsoft Office PowerPoint</Application>
  <PresentationFormat>화면 슬라이드 쇼(4:3)</PresentationFormat>
  <Paragraphs>15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1. CapitalTest  2. CapitalTest console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CapitalTest  2. CapitalTest console</dc:title>
  <dc:creator>admin</dc:creator>
  <cp:lastModifiedBy>admin</cp:lastModifiedBy>
  <cp:revision>2</cp:revision>
  <dcterms:created xsi:type="dcterms:W3CDTF">2020-06-12T08:05:38Z</dcterms:created>
  <dcterms:modified xsi:type="dcterms:W3CDTF">2020-06-12T08:19:52Z</dcterms:modified>
</cp:coreProperties>
</file>