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5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12T16:56:06.80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70BD-795A-4B70-BDB1-4A48559052F7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6C6E7-3DE8-4B6F-988E-6B61CAB660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6C6E7-3DE8-4B6F-988E-6B61CAB660B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6C6E7-3DE8-4B6F-988E-6B61CAB660B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7694-750E-44AF-BF20-2D7860A187C2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D06E-21C7-43D7-A241-56F07FA6C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1.Student</a:t>
            </a:r>
            <a:br>
              <a:rPr lang="en-US" altLang="ko-KR" dirty="0" smtClean="0"/>
            </a:br>
            <a:r>
              <a:rPr lang="en-US" altLang="ko-KR" dirty="0" smtClean="0"/>
              <a:t>2.StudentMain</a:t>
            </a:r>
            <a:br>
              <a:rPr lang="en-US" altLang="ko-KR" dirty="0" smtClean="0"/>
            </a:br>
            <a:r>
              <a:rPr lang="en-US" altLang="ko-KR" dirty="0" smtClean="0"/>
              <a:t>3.console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임태훈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새 폴더\캡\StudentMain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4387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43174" y="564357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p.8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새 폴더\캡\conso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2919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143504" y="2071678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console</a:t>
            </a:r>
          </a:p>
          <a:p>
            <a:endParaRPr lang="en-US" altLang="ko-KR" dirty="0"/>
          </a:p>
          <a:p>
            <a:r>
              <a:rPr lang="en-US" altLang="ko-KR" dirty="0" smtClean="0"/>
              <a:t>1) 1.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ko-KR" altLang="en-US" dirty="0" smtClean="0"/>
              <a:t>   홍길동 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학점평균입력</a:t>
            </a:r>
            <a:endParaRPr lang="en-US" altLang="ko-KR" dirty="0" smtClean="0"/>
          </a:p>
          <a:p>
            <a:r>
              <a:rPr lang="en-US" altLang="ko-KR" dirty="0" smtClean="0"/>
              <a:t>2) X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err="1" smtClean="0"/>
              <a:t>저장및종료</a:t>
            </a:r>
            <a:endParaRPr lang="en-US" altLang="ko-KR" dirty="0" smtClean="0"/>
          </a:p>
          <a:p>
            <a:r>
              <a:rPr lang="en-US" altLang="ko-KR" dirty="0" smtClean="0"/>
              <a:t>3) 2. </a:t>
            </a:r>
            <a:r>
              <a:rPr lang="ko-KR" altLang="en-US" dirty="0" smtClean="0"/>
              <a:t>전체보기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종료입력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새 폴더\캡\consol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57752" y="1643050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</a:t>
            </a:r>
            <a:r>
              <a:rPr lang="en-US" altLang="ko-KR" dirty="0" smtClean="0"/>
              <a:t>console2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전체보기로 저장된 값 출력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3.</a:t>
            </a:r>
            <a:r>
              <a:rPr lang="ko-KR" altLang="en-US" dirty="0" smtClean="0"/>
              <a:t>학생 찾기로 저장된 값 검색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      </a:t>
            </a:r>
            <a:r>
              <a:rPr lang="ko-KR" altLang="en-US" dirty="0" smtClean="0"/>
              <a:t>입력한 문자확인 해서 저장된</a:t>
            </a:r>
            <a:r>
              <a:rPr lang="en-US" altLang="ko-KR" dirty="0" smtClean="0"/>
              <a:t>	</a:t>
            </a:r>
            <a:r>
              <a:rPr lang="ko-KR" altLang="en-US" dirty="0" smtClean="0"/>
              <a:t>값 출력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Student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929330"/>
          </a:xfrm>
        </p:spPr>
      </p:pic>
      <p:sp>
        <p:nvSpPr>
          <p:cNvPr id="9" name="TextBox 8"/>
          <p:cNvSpPr txBox="1"/>
          <p:nvPr/>
        </p:nvSpPr>
        <p:spPr>
          <a:xfrm>
            <a:off x="2500298" y="621508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 </a:t>
            </a:r>
            <a:r>
              <a:rPr lang="en-US" altLang="ko-KR" dirty="0" smtClean="0"/>
              <a:t>Student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tudentMai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72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8728" y="585789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p.1(p.1~p.7)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tudentMai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571612"/>
            <a:ext cx="4786346" cy="2305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1604" y="492919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tudentMai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1404655"/>
            <a:ext cx="8373644" cy="404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918" y="542926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p.3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tudentMai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7643866" cy="3429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7356" y="521495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tudentMai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6" y="1490392"/>
            <a:ext cx="6601747" cy="3877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4546" y="557214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p.5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tudentMain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36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3108" y="542926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새 폴더\캡\StudentMain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7625" y="0"/>
            <a:ext cx="9191625" cy="542926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71670" y="557214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StudentMain</a:t>
            </a:r>
            <a:r>
              <a:rPr lang="en-US" altLang="ko-KR" dirty="0" smtClean="0"/>
              <a:t> p.7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화면 슬라이드 쇼(4:3)</PresentationFormat>
  <Paragraphs>26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1.Student 2.StudentMain 3.console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1.Student 2.StudentMain 3.consol</dc:title>
  <dc:creator>admin</dc:creator>
  <cp:lastModifiedBy>admin</cp:lastModifiedBy>
  <cp:revision>7</cp:revision>
  <dcterms:created xsi:type="dcterms:W3CDTF">2020-06-12T07:10:47Z</dcterms:created>
  <dcterms:modified xsi:type="dcterms:W3CDTF">2020-06-12T08:12:11Z</dcterms:modified>
</cp:coreProperties>
</file>