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852400" cy="61849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Lora" panose="020B0604020202020204" charset="0"/>
      <p:regular r:id="rId10"/>
    </p:embeddedFont>
    <p:embeddedFont>
      <p:font typeface="Lora Bold Italics" panose="020B0604020202020204" charset="0"/>
      <p:regular r:id="rId11"/>
    </p:embeddedFont>
    <p:embeddedFont>
      <p:font typeface="Marta" panose="02000503060000020003" charset="0"/>
      <p:regular r:id="rId12"/>
    </p:embeddedFont>
    <p:embeddedFont>
      <p:font typeface="Marta Italics" panose="020B0604020202020204" charset="0"/>
      <p:regular r:id="rId13"/>
    </p:embeddedFont>
    <p:embeddedFont>
      <p:font typeface="Montserrat Classic" panose="020B0604020202020204" charset="0"/>
      <p:regular r:id="rId14"/>
    </p:embeddedFont>
    <p:embeddedFont>
      <p:font typeface="Montserrat Classic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44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svg"/><Relationship Id="rId9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6000"/>
          </a:blip>
          <a:srcRect t="20910" r="74" b="706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619351" cy="585931"/>
          </a:xfrm>
          <a:prstGeom prst="rect">
            <a:avLst/>
          </a:prstGeom>
          <a:solidFill>
            <a:srgbClr val="FFFFFF">
              <a:alpha val="92941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107248" y="344990"/>
            <a:ext cx="1404856" cy="175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4"/>
              </a:lnSpc>
            </a:pPr>
            <a:r>
              <a:rPr lang="en-US" sz="1268">
                <a:solidFill>
                  <a:srgbClr val="3A7257"/>
                </a:solidFill>
                <a:latin typeface="Montserrat Classic Bold"/>
              </a:rPr>
              <a:t>ECCPLANT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4025" t="1480" r="131" b="1348"/>
          <a:stretch>
            <a:fillRect/>
          </a:stretch>
        </p:blipFill>
        <p:spPr>
          <a:xfrm>
            <a:off x="641157" y="46673"/>
            <a:ext cx="337038" cy="38151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19351" y="0"/>
            <a:ext cx="11239399" cy="585931"/>
            <a:chOff x="0" y="0"/>
            <a:chExt cx="6317119" cy="3293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17119" cy="329323"/>
            </a:xfrm>
            <a:custGeom>
              <a:avLst/>
              <a:gdLst/>
              <a:ahLst/>
              <a:cxnLst/>
              <a:rect l="l" t="t" r="r" b="b"/>
              <a:pathLst>
                <a:path w="6317119" h="329323">
                  <a:moveTo>
                    <a:pt x="0" y="0"/>
                  </a:moveTo>
                  <a:lnTo>
                    <a:pt x="6317119" y="0"/>
                  </a:lnTo>
                  <a:lnTo>
                    <a:pt x="6317119" y="329323"/>
                  </a:lnTo>
                  <a:lnTo>
                    <a:pt x="0" y="329323"/>
                  </a:lnTo>
                  <a:close/>
                </a:path>
              </a:pathLst>
            </a:custGeom>
            <a:solidFill>
              <a:srgbClr val="3A7257"/>
            </a:solidFill>
          </p:spPr>
        </p:sp>
      </p:grpSp>
      <p:sp>
        <p:nvSpPr>
          <p:cNvPr id="7" name="AutoShape 7"/>
          <p:cNvSpPr/>
          <p:nvPr/>
        </p:nvSpPr>
        <p:spPr>
          <a:xfrm>
            <a:off x="2906230" y="2375644"/>
            <a:ext cx="7231296" cy="75013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8" name="Group 8"/>
          <p:cNvGrpSpPr/>
          <p:nvPr/>
        </p:nvGrpSpPr>
        <p:grpSpPr>
          <a:xfrm>
            <a:off x="4011694" y="3479720"/>
            <a:ext cx="1938936" cy="443917"/>
            <a:chOff x="0" y="0"/>
            <a:chExt cx="3372298" cy="77208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372298" cy="772084"/>
            </a:xfrm>
            <a:custGeom>
              <a:avLst/>
              <a:gdLst/>
              <a:ahLst/>
              <a:cxnLst/>
              <a:rect l="l" t="t" r="r" b="b"/>
              <a:pathLst>
                <a:path w="3372298" h="772084">
                  <a:moveTo>
                    <a:pt x="3247838" y="772084"/>
                  </a:moveTo>
                  <a:lnTo>
                    <a:pt x="124460" y="772084"/>
                  </a:lnTo>
                  <a:cubicBezTo>
                    <a:pt x="55880" y="772084"/>
                    <a:pt x="0" y="716204"/>
                    <a:pt x="0" y="64762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247838" y="0"/>
                  </a:lnTo>
                  <a:cubicBezTo>
                    <a:pt x="3316418" y="0"/>
                    <a:pt x="3372298" y="55880"/>
                    <a:pt x="3372298" y="124460"/>
                  </a:cubicBezTo>
                  <a:lnTo>
                    <a:pt x="3372298" y="647624"/>
                  </a:lnTo>
                  <a:cubicBezTo>
                    <a:pt x="3372298" y="716204"/>
                    <a:pt x="3316418" y="772084"/>
                    <a:pt x="3247838" y="772084"/>
                  </a:cubicBezTo>
                  <a:close/>
                </a:path>
              </a:pathLst>
            </a:custGeom>
            <a:solidFill>
              <a:srgbClr val="3A7257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7239051" y="3479720"/>
            <a:ext cx="1938936" cy="443917"/>
            <a:chOff x="0" y="0"/>
            <a:chExt cx="3372298" cy="77208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372298" cy="772084"/>
            </a:xfrm>
            <a:custGeom>
              <a:avLst/>
              <a:gdLst/>
              <a:ahLst/>
              <a:cxnLst/>
              <a:rect l="l" t="t" r="r" b="b"/>
              <a:pathLst>
                <a:path w="3372298" h="772084">
                  <a:moveTo>
                    <a:pt x="3247838" y="772084"/>
                  </a:moveTo>
                  <a:lnTo>
                    <a:pt x="124460" y="772084"/>
                  </a:lnTo>
                  <a:cubicBezTo>
                    <a:pt x="55880" y="772084"/>
                    <a:pt x="0" y="716204"/>
                    <a:pt x="0" y="64762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247838" y="0"/>
                  </a:lnTo>
                  <a:cubicBezTo>
                    <a:pt x="3316418" y="0"/>
                    <a:pt x="3372298" y="55880"/>
                    <a:pt x="3372298" y="124460"/>
                  </a:cubicBezTo>
                  <a:lnTo>
                    <a:pt x="3372298" y="647624"/>
                  </a:lnTo>
                  <a:cubicBezTo>
                    <a:pt x="3372298" y="716204"/>
                    <a:pt x="3316418" y="772084"/>
                    <a:pt x="3247838" y="772084"/>
                  </a:cubicBezTo>
                  <a:close/>
                </a:path>
              </a:pathLst>
            </a:custGeom>
            <a:solidFill>
              <a:srgbClr val="3A7257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2323291" y="102117"/>
            <a:ext cx="381696" cy="381696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618843" y="114069"/>
            <a:ext cx="227686" cy="357793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3032771" y="2569496"/>
            <a:ext cx="7104755" cy="371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21"/>
              </a:lnSpc>
            </a:pPr>
            <a:r>
              <a:rPr lang="en-US" sz="2541" dirty="0">
                <a:solidFill>
                  <a:srgbClr val="3A7257"/>
                </a:solidFill>
                <a:latin typeface="Marta Italics"/>
              </a:rPr>
              <a:t>Détecter et identifier la maladie de votre plante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252110" y="3598417"/>
            <a:ext cx="1458103" cy="221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6"/>
              </a:lnSpc>
            </a:pPr>
            <a:r>
              <a:rPr lang="en-US" sz="1618">
                <a:solidFill>
                  <a:srgbClr val="FFFFFF"/>
                </a:solidFill>
                <a:latin typeface="Marta Italics"/>
              </a:rPr>
              <a:t>Connectez-vous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479467" y="3598417"/>
            <a:ext cx="1458103" cy="225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6"/>
              </a:lnSpc>
            </a:pPr>
            <a:r>
              <a:rPr lang="en-US" sz="1618">
                <a:solidFill>
                  <a:srgbClr val="FFFFFF"/>
                </a:solidFill>
                <a:latin typeface="Marta Italics"/>
              </a:rPr>
              <a:t>inscrivez-vous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338851" y="231513"/>
            <a:ext cx="1458103" cy="226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6"/>
              </a:lnSpc>
            </a:pPr>
            <a:r>
              <a:rPr lang="en-US" sz="1618" dirty="0">
                <a:solidFill>
                  <a:srgbClr val="FFFFFF"/>
                </a:solidFill>
                <a:latin typeface="Marta Italics"/>
              </a:rPr>
              <a:t>Communauté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410321" y="231513"/>
            <a:ext cx="2207635" cy="189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"/>
              </a:lnSpc>
            </a:pPr>
            <a:r>
              <a:rPr lang="en-US" sz="1618" dirty="0">
                <a:solidFill>
                  <a:srgbClr val="3A7257"/>
                </a:solidFill>
                <a:latin typeface="Marta Italics"/>
              </a:rPr>
              <a:t>Fr</a:t>
            </a:r>
            <a:r>
              <a:rPr lang="en-US" sz="1189" dirty="0">
                <a:solidFill>
                  <a:srgbClr val="3A7257"/>
                </a:solidFill>
                <a:latin typeface="Marta Bold Italics"/>
              </a:rPr>
              <a:t>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973438" y="231513"/>
            <a:ext cx="1458103" cy="226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6"/>
              </a:lnSpc>
            </a:pPr>
            <a:r>
              <a:rPr lang="en-US" sz="1618" dirty="0">
                <a:solidFill>
                  <a:srgbClr val="FFFFFF"/>
                </a:solidFill>
                <a:latin typeface="Marta Italics"/>
              </a:rPr>
              <a:t>Partager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429375" y="244909"/>
            <a:ext cx="1458103" cy="226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6"/>
              </a:lnSpc>
            </a:pPr>
            <a:r>
              <a:rPr lang="en-US" sz="1618" dirty="0">
                <a:solidFill>
                  <a:srgbClr val="FFFFFF"/>
                </a:solidFill>
                <a:latin typeface="Marta Italics"/>
              </a:rPr>
              <a:t>Didacticiel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r="74" b="2797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9351" y="0"/>
            <a:ext cx="11239399" cy="585931"/>
            <a:chOff x="0" y="0"/>
            <a:chExt cx="6317119" cy="3293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17119" cy="329323"/>
            </a:xfrm>
            <a:custGeom>
              <a:avLst/>
              <a:gdLst/>
              <a:ahLst/>
              <a:cxnLst/>
              <a:rect l="l" t="t" r="r" b="b"/>
              <a:pathLst>
                <a:path w="6317119" h="329323">
                  <a:moveTo>
                    <a:pt x="0" y="0"/>
                  </a:moveTo>
                  <a:lnTo>
                    <a:pt x="6317119" y="0"/>
                  </a:lnTo>
                  <a:lnTo>
                    <a:pt x="6317119" y="329323"/>
                  </a:lnTo>
                  <a:lnTo>
                    <a:pt x="0" y="329323"/>
                  </a:lnTo>
                  <a:close/>
                </a:path>
              </a:pathLst>
            </a:custGeom>
            <a:solidFill>
              <a:srgbClr val="3A7257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0" y="0"/>
            <a:ext cx="1619351" cy="585931"/>
          </a:xfrm>
          <a:prstGeom prst="rect">
            <a:avLst/>
          </a:prstGeom>
          <a:solidFill>
            <a:srgbClr val="FFFFFF">
              <a:alpha val="92941"/>
            </a:srgbClr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4025" t="1480" r="131" b="1348"/>
          <a:stretch>
            <a:fillRect/>
          </a:stretch>
        </p:blipFill>
        <p:spPr>
          <a:xfrm>
            <a:off x="641157" y="46673"/>
            <a:ext cx="337038" cy="38151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658950" y="1548992"/>
            <a:ext cx="1783519" cy="50386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205141" y="1548992"/>
            <a:ext cx="1783519" cy="50386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658950" y="2291423"/>
            <a:ext cx="4329710" cy="48031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658950" y="3020851"/>
            <a:ext cx="4329710" cy="48031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658950" y="3741653"/>
            <a:ext cx="4329710" cy="48031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658950" y="4456790"/>
            <a:ext cx="4329710" cy="48031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851194" y="5263726"/>
            <a:ext cx="254129" cy="23495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7248" y="344990"/>
            <a:ext cx="1404856" cy="175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4"/>
              </a:lnSpc>
            </a:pPr>
            <a:r>
              <a:rPr lang="en-US" sz="1268" dirty="0">
                <a:solidFill>
                  <a:srgbClr val="3A7257"/>
                </a:solidFill>
                <a:latin typeface="Montserrat Classic Bold"/>
              </a:rPr>
              <a:t>ECCPLANT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820995" y="1641532"/>
            <a:ext cx="1459428" cy="271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16"/>
              </a:lnSpc>
            </a:pPr>
            <a:r>
              <a:rPr lang="en-US" sz="1511" dirty="0">
                <a:solidFill>
                  <a:srgbClr val="3A7257"/>
                </a:solidFill>
                <a:latin typeface="Marta"/>
              </a:rPr>
              <a:t>Prénom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367187" y="1641532"/>
            <a:ext cx="1459428" cy="271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16"/>
              </a:lnSpc>
            </a:pPr>
            <a:r>
              <a:rPr lang="en-US" sz="1511">
                <a:solidFill>
                  <a:srgbClr val="3A7257"/>
                </a:solidFill>
                <a:latin typeface="Marta"/>
              </a:rPr>
              <a:t>Nom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978259" y="2372190"/>
            <a:ext cx="3412541" cy="271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116"/>
              </a:lnSpc>
            </a:pPr>
            <a:r>
              <a:rPr lang="en-US" sz="1511">
                <a:solidFill>
                  <a:srgbClr val="3A7257"/>
                </a:solidFill>
                <a:latin typeface="Marta"/>
              </a:rPr>
              <a:t>Email ou le numéro de téléphone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978259" y="3101617"/>
            <a:ext cx="3412541" cy="271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116"/>
              </a:lnSpc>
            </a:pPr>
            <a:r>
              <a:rPr lang="en-US" sz="1511">
                <a:solidFill>
                  <a:srgbClr val="3A7257"/>
                </a:solidFill>
                <a:latin typeface="Marta"/>
              </a:rPr>
              <a:t>Mot de passe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978259" y="3822419"/>
            <a:ext cx="3412541" cy="271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116"/>
              </a:lnSpc>
            </a:pPr>
            <a:r>
              <a:rPr lang="en-US" sz="1511">
                <a:solidFill>
                  <a:srgbClr val="3A7257"/>
                </a:solidFill>
                <a:latin typeface="Marta"/>
              </a:rPr>
              <a:t>Confirmation de mot de passe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978259" y="4537557"/>
            <a:ext cx="3412541" cy="271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116"/>
              </a:lnSpc>
            </a:pPr>
            <a:r>
              <a:rPr lang="en-US" sz="1511">
                <a:solidFill>
                  <a:srgbClr val="3A7257"/>
                </a:solidFill>
                <a:latin typeface="Marta"/>
              </a:rPr>
              <a:t>Naissance 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2B0AAD52-CB40-44DD-AE75-66FEDE5C80C1}"/>
              </a:ext>
            </a:extLst>
          </p:cNvPr>
          <p:cNvGrpSpPr/>
          <p:nvPr/>
        </p:nvGrpSpPr>
        <p:grpSpPr>
          <a:xfrm>
            <a:off x="12323291" y="102117"/>
            <a:ext cx="381696" cy="381696"/>
            <a:chOff x="0" y="0"/>
            <a:chExt cx="6350000" cy="6350000"/>
          </a:xfrm>
        </p:grpSpPr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E40FE115-844A-4BC1-8BF8-4B306FBAAF29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22" name="Picture 14">
            <a:extLst>
              <a:ext uri="{FF2B5EF4-FFF2-40B4-BE49-F238E27FC236}">
                <a16:creationId xmlns:a16="http://schemas.microsoft.com/office/drawing/2014/main" id="{27D4F8C8-1954-4804-B008-18491F0614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1618843" y="114069"/>
            <a:ext cx="227686" cy="357793"/>
          </a:xfrm>
          <a:prstGeom prst="rect">
            <a:avLst/>
          </a:prstGeom>
        </p:spPr>
      </p:pic>
      <p:sp>
        <p:nvSpPr>
          <p:cNvPr id="23" name="TextBox 18">
            <a:extLst>
              <a:ext uri="{FF2B5EF4-FFF2-40B4-BE49-F238E27FC236}">
                <a16:creationId xmlns:a16="http://schemas.microsoft.com/office/drawing/2014/main" id="{31F8C432-30FC-406A-91D6-F7B02EDF8138}"/>
              </a:ext>
            </a:extLst>
          </p:cNvPr>
          <p:cNvSpPr txBox="1"/>
          <p:nvPr/>
        </p:nvSpPr>
        <p:spPr>
          <a:xfrm>
            <a:off x="8338851" y="231513"/>
            <a:ext cx="1458103" cy="226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6"/>
              </a:lnSpc>
            </a:pPr>
            <a:r>
              <a:rPr lang="en-US" sz="1618" dirty="0">
                <a:solidFill>
                  <a:srgbClr val="FFFFFF"/>
                </a:solidFill>
                <a:latin typeface="Marta Italics"/>
              </a:rPr>
              <a:t>Communauté </a:t>
            </a: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ECDEF7CA-8EA6-473B-AE14-AA6C2A6FE858}"/>
              </a:ext>
            </a:extLst>
          </p:cNvPr>
          <p:cNvSpPr txBox="1"/>
          <p:nvPr/>
        </p:nvSpPr>
        <p:spPr>
          <a:xfrm>
            <a:off x="11410321" y="231513"/>
            <a:ext cx="2207635" cy="189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"/>
              </a:lnSpc>
            </a:pPr>
            <a:r>
              <a:rPr lang="en-US" sz="1618" dirty="0">
                <a:solidFill>
                  <a:srgbClr val="3A7257"/>
                </a:solidFill>
                <a:latin typeface="Marta Italics"/>
              </a:rPr>
              <a:t>Fr</a:t>
            </a:r>
            <a:r>
              <a:rPr lang="en-US" sz="1189" dirty="0">
                <a:solidFill>
                  <a:srgbClr val="3A7257"/>
                </a:solidFill>
                <a:latin typeface="Marta Bold Italics"/>
              </a:rPr>
              <a:t> </a:t>
            </a:r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5599E73B-6092-4DF6-90E2-75BB18A2C8E3}"/>
              </a:ext>
            </a:extLst>
          </p:cNvPr>
          <p:cNvSpPr txBox="1"/>
          <p:nvPr/>
        </p:nvSpPr>
        <p:spPr>
          <a:xfrm>
            <a:off x="9973438" y="231513"/>
            <a:ext cx="1458103" cy="226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6"/>
              </a:lnSpc>
            </a:pPr>
            <a:r>
              <a:rPr lang="en-US" sz="1618" dirty="0">
                <a:solidFill>
                  <a:srgbClr val="FFFFFF"/>
                </a:solidFill>
                <a:latin typeface="Marta Italics"/>
              </a:rPr>
              <a:t>Partager </a:t>
            </a:r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3F69D376-3479-4B50-9A4C-7656846A9B49}"/>
              </a:ext>
            </a:extLst>
          </p:cNvPr>
          <p:cNvSpPr txBox="1"/>
          <p:nvPr/>
        </p:nvSpPr>
        <p:spPr>
          <a:xfrm>
            <a:off x="6429375" y="244909"/>
            <a:ext cx="1458103" cy="226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6"/>
              </a:lnSpc>
            </a:pPr>
            <a:r>
              <a:rPr lang="en-US" sz="1618" dirty="0">
                <a:solidFill>
                  <a:srgbClr val="FFFFFF"/>
                </a:solidFill>
                <a:latin typeface="Marta Italics"/>
              </a:rPr>
              <a:t>Didacticiel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507577" y="-1708597"/>
            <a:ext cx="5856326" cy="585632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65742" y="2449460"/>
            <a:ext cx="5362137" cy="1292329"/>
            <a:chOff x="0" y="0"/>
            <a:chExt cx="7149516" cy="1723106"/>
          </a:xfrm>
        </p:grpSpPr>
        <p:sp>
          <p:nvSpPr>
            <p:cNvPr id="4" name="TextBox 4"/>
            <p:cNvSpPr txBox="1"/>
            <p:nvPr/>
          </p:nvSpPr>
          <p:spPr>
            <a:xfrm>
              <a:off x="0" y="28575"/>
              <a:ext cx="7149516" cy="682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50"/>
                </a:lnSpc>
              </a:pPr>
              <a:r>
                <a:rPr lang="en-US" sz="3500">
                  <a:solidFill>
                    <a:srgbClr val="3A7257"/>
                  </a:solidFill>
                  <a:latin typeface="Montserrat Classic"/>
                </a:rPr>
                <a:t>À PROPOS DE NOUS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13362"/>
              <a:ext cx="7122450" cy="9097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820"/>
                </a:lnSpc>
              </a:pPr>
              <a:r>
                <a:rPr lang="en-US" sz="1400">
                  <a:solidFill>
                    <a:srgbClr val="3A7257"/>
                  </a:solidFill>
                  <a:latin typeface="Lora"/>
                </a:rPr>
                <a:t>Nature's Feature Landscaping is the leading lawn care and maintenance provider in Finchworth. We have been serving home and business owners since 1965.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 l="18115" r="23900"/>
          <a:stretch>
            <a:fillRect/>
          </a:stretch>
        </p:blipFill>
        <p:spPr>
          <a:xfrm>
            <a:off x="7031583" y="-487195"/>
            <a:ext cx="5494286" cy="63130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7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111736">
            <a:off x="8850822" y="1587955"/>
            <a:ext cx="5856326" cy="585632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562725" y="1443889"/>
            <a:ext cx="5216260" cy="3303471"/>
            <a:chOff x="0" y="0"/>
            <a:chExt cx="6955013" cy="4404628"/>
          </a:xfrm>
        </p:grpSpPr>
        <p:sp>
          <p:nvSpPr>
            <p:cNvPr id="4" name="TextBox 4"/>
            <p:cNvSpPr txBox="1"/>
            <p:nvPr/>
          </p:nvSpPr>
          <p:spPr>
            <a:xfrm>
              <a:off x="0" y="28575"/>
              <a:ext cx="6946316" cy="681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50"/>
                </a:lnSpc>
              </a:pPr>
              <a:r>
                <a:rPr lang="en-US" sz="3500">
                  <a:solidFill>
                    <a:srgbClr val="FFFFFF"/>
                  </a:solidFill>
                  <a:latin typeface="Montserrat Classic"/>
                </a:rPr>
                <a:t>CONTACTEZ NOUS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659539"/>
              <a:ext cx="6955013" cy="3001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820"/>
                </a:lnSpc>
              </a:pPr>
              <a:r>
                <a:rPr lang="en-US" sz="1400">
                  <a:solidFill>
                    <a:srgbClr val="FFFFFF"/>
                  </a:solidFill>
                  <a:latin typeface="Lora"/>
                </a:rPr>
                <a:t>123 Anywhere St., Any City, Any State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250106"/>
              <a:ext cx="6955013" cy="317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800"/>
                </a:lnSpc>
              </a:pPr>
              <a:r>
                <a:rPr lang="en-US" sz="1500">
                  <a:solidFill>
                    <a:srgbClr val="FFFFFF"/>
                  </a:solidFill>
                  <a:latin typeface="Lora Bold Italics"/>
                </a:rPr>
                <a:t>Mailing Address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863271"/>
              <a:ext cx="6955013" cy="298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820"/>
                </a:lnSpc>
              </a:pPr>
              <a:r>
                <a:rPr lang="en-US" sz="1400">
                  <a:solidFill>
                    <a:srgbClr val="FFFFFF"/>
                  </a:solidFill>
                  <a:latin typeface="Lora"/>
                </a:rPr>
                <a:t>hello@reallygreatsite.com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453838"/>
              <a:ext cx="6955013" cy="317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800"/>
                </a:lnSpc>
              </a:pPr>
              <a:r>
                <a:rPr lang="en-US" sz="1500">
                  <a:solidFill>
                    <a:srgbClr val="FFFFFF"/>
                  </a:solidFill>
                  <a:latin typeface="Lora Bold Italics"/>
                </a:rPr>
                <a:t>Email Address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106178"/>
              <a:ext cx="6955013" cy="298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820"/>
                </a:lnSpc>
              </a:pPr>
              <a:r>
                <a:rPr lang="en-US" sz="1400">
                  <a:solidFill>
                    <a:srgbClr val="FFFFFF"/>
                  </a:solidFill>
                  <a:latin typeface="Lora"/>
                </a:rPr>
                <a:t>(123) 456 7890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696745"/>
              <a:ext cx="6955013" cy="317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800"/>
                </a:lnSpc>
              </a:pPr>
              <a:r>
                <a:rPr lang="en-US" sz="1500">
                  <a:solidFill>
                    <a:srgbClr val="FFFFFF"/>
                  </a:solidFill>
                  <a:latin typeface="Lora Bold Italics"/>
                </a:rPr>
                <a:t>Phone Number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 t="4466" r="9890" b="4466"/>
          <a:stretch>
            <a:fillRect/>
          </a:stretch>
        </p:blipFill>
        <p:spPr>
          <a:xfrm>
            <a:off x="619125" y="619125"/>
            <a:ext cx="4900978" cy="4953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93</Words>
  <Application>Microsoft Office PowerPoint</Application>
  <PresentationFormat>Personnalisé</PresentationFormat>
  <Paragraphs>28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4" baseType="lpstr">
      <vt:lpstr>Montserrat Classic Bold</vt:lpstr>
      <vt:lpstr>Lora</vt:lpstr>
      <vt:lpstr>Marta Bold Italics</vt:lpstr>
      <vt:lpstr>Calibri</vt:lpstr>
      <vt:lpstr>Marta</vt:lpstr>
      <vt:lpstr>Lora Bold Italics</vt:lpstr>
      <vt:lpstr>Marta Italics</vt:lpstr>
      <vt:lpstr>Arial</vt:lpstr>
      <vt:lpstr>Montserrat Classic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Nenitos</dc:title>
  <cp:lastModifiedBy>Oussama Naitbourhim</cp:lastModifiedBy>
  <cp:revision>5</cp:revision>
  <dcterms:created xsi:type="dcterms:W3CDTF">2006-08-16T00:00:00Z</dcterms:created>
  <dcterms:modified xsi:type="dcterms:W3CDTF">2021-05-31T00:58:38Z</dcterms:modified>
  <dc:identifier>DAEfnZogfNg</dc:identifier>
</cp:coreProperties>
</file>