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2" r:id="rId4"/>
    <p:sldId id="271" r:id="rId5"/>
    <p:sldId id="273" r:id="rId6"/>
    <p:sldId id="274" r:id="rId7"/>
    <p:sldId id="275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C8CC-6122-4FB1-B730-F91D30B95695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BB14-B09E-4DB0-8ACE-AFA3E2A8B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5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C788-3DB6-49F6-9109-D2D65470B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73E5C-42CC-4970-9EFB-EBD39D67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217A6-1E69-406D-AF70-BCB5C5D3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82655-D920-4603-97E0-8AE9FA3A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D29D8-5CCA-45A7-A730-6118080F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E9F347-642A-4BC0-ABB2-50CF6E4660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55D7C-ABF7-42C8-A320-785FC273FBD4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1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73C54-0A7A-4AB3-8D56-E97F14D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70239-8B1C-40AD-B3E1-C104606C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91206-287C-4576-889E-D35350BF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B3783-AAE3-4271-AF2A-2DC2192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0853A-9D72-4F6F-8A07-AD116944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D0970-E235-4036-964A-5788153C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9F538-D54F-40DA-A633-B384BABD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666DC-7311-460F-9916-58FF7D8B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8B9C1-7803-46C7-B35D-BD067C7F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DCA2-A524-4B0F-9F00-D8EB786C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2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A5AC1-2248-4F7A-9EEE-EF2B8AF6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2FA6C-22BD-4495-B0BD-76C051FE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102AB-81EF-4951-BCBC-583EF7E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DBF96-BBC9-4C76-87B9-D8C05B2E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A1920A-E9D5-4DB3-B8E7-9CE404CB1C4E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0FFF3-C602-47DD-B903-3B29DE0BFD66}"/>
              </a:ext>
            </a:extLst>
          </p:cNvPr>
          <p:cNvSpPr/>
          <p:nvPr userDrawn="1"/>
        </p:nvSpPr>
        <p:spPr>
          <a:xfrm>
            <a:off x="0" y="1249680"/>
            <a:ext cx="12192000" cy="5608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2AAA2-B2BF-440E-B1B6-036D6CFD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3D28E-610C-483D-BB9C-C24160EA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C912-0779-4643-BEF8-0779AFA3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3FBB5-FD51-429A-9CF7-0B23A9C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18410-3ED6-486A-82C7-2BD9431B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9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5DCDF-6D3E-4BB9-B9CA-2897D959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B7BFF-21C3-4F5E-9AC1-FDF227CAE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FDA88-8D07-4594-9CE1-70E8B393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976E4-1783-47D4-A142-1D99AB9E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2C71D-AC26-4A3F-B4A2-16D3E7D0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C2E23-8314-4C9A-9A1D-57F87DC5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6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4EAF-72A3-4077-9820-8DD26912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05008-65F8-4274-A5EC-8E4AC9F1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45B37-4157-4806-94C2-A59C2307B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D425A-8847-4417-82FD-16EAB40C2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0812B-8278-4EC8-BB44-C31EB6D64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A66B3-BA14-4C07-AE86-F51FAD2F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FDA4E-30D4-432F-98B7-0BAB195B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FE4912-FC43-469B-A118-C5300C81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1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0026-ABE3-4350-BA53-2F019E2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347BF7-2E5D-4CA2-8C3A-EC0AF753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42081-6993-4CAC-803A-BE365B2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DF500-DED5-47F8-BBC1-D85F4F15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8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86F29-1901-44DE-BE02-8504C9E3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F7C4D-DA60-4DD0-96C2-A5B50569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7EDA-5F2C-4F55-A7EE-84EEF16D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7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E2FC-572F-45AF-95DC-EE668CE6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2A8BB-6432-41E4-817F-F3F439B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EBD36-1495-40F7-8CFB-AB755ADED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30BD5-86C8-4912-B690-5CBC2F10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BC60D-0312-44DE-B419-8323B8EC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2688C-6B38-4A2C-9C00-500497B6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C31C-8C01-47B5-AFB9-DD4816E7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877F0-A239-43B1-A909-F8064F998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D263C-622B-4EFA-BA42-09587130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F4CA8-3809-41E4-AD7A-6E1AC900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9F726-0823-4F7D-A0DD-BC6BDDCA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24E13-8426-4422-AA45-3431162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3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AA42F-0E54-4638-AB92-2D4AD4A5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1010B-5B08-4A0A-8D65-36A93DB59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3C44C-6631-44C7-BCD7-1265658D4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DAE3-49A3-46F4-87DC-18B16FEAA06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25F08-537E-4C08-9A34-2DF9C9BFA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97EDE-43BC-4436-93D7-170F1D6F4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98FE-1184-4010-BFF8-66AD21D68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E690-1FF3-441B-B821-617AAAF8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097280"/>
            <a:ext cx="10881360" cy="1371600"/>
          </a:xfrm>
        </p:spPr>
        <p:txBody>
          <a:bodyPr>
            <a:noAutofit/>
          </a:bodyPr>
          <a:lstStyle/>
          <a:p>
            <a:r>
              <a:rPr lang="ko-KR" altLang="en-US" sz="10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원카드</a:t>
            </a:r>
            <a:r>
              <a:rPr lang="ko-KR" altLang="en-US" sz="10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설명서</a:t>
            </a:r>
            <a:endParaRPr lang="ko-KR" altLang="en-US" sz="10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F277D-650A-4BC9-8D72-D1CF95811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2554922"/>
          </a:xfrm>
        </p:spPr>
        <p:txBody>
          <a:bodyPr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en-US" altLang="ko-KR" sz="96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2021079961 </a:t>
            </a:r>
            <a:r>
              <a:rPr lang="ko-KR" altLang="en-US" sz="96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하성우</a:t>
            </a:r>
            <a:endParaRPr lang="en-US" altLang="ko-KR" sz="96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96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2021079916 </a:t>
            </a:r>
            <a:r>
              <a:rPr lang="ko-KR" altLang="en-US" sz="96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김선민</a:t>
            </a:r>
            <a:endParaRPr lang="en-US" altLang="ko-KR" sz="96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9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2021086635 </a:t>
            </a:r>
            <a:r>
              <a:rPr lang="ko-KR" altLang="en-US" sz="96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이재욱</a:t>
            </a:r>
            <a:endParaRPr lang="en-US" altLang="ko-KR" sz="96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br>
              <a:rPr lang="ko-KR" altLang="en-US" dirty="0"/>
            </a:br>
            <a:endParaRPr lang="en-US" altLang="ko-KR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57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2117-88EA-49DB-859B-620EB913F22E}"/>
              </a:ext>
            </a:extLst>
          </p:cNvPr>
          <p:cNvSpPr/>
          <p:nvPr/>
        </p:nvSpPr>
        <p:spPr>
          <a:xfrm>
            <a:off x="258275" y="1574619"/>
            <a:ext cx="7535097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4800" b="1" dirty="0">
                <a:solidFill>
                  <a:schemeClr val="bg1"/>
                </a:solidFill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</a:rPr>
              <a:t>튜토리얼</a:t>
            </a:r>
            <a:endParaRPr lang="ko-KR" altLang="en-US" sz="4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16E408-27BA-4D28-8A08-1F591BCEE2E4}"/>
              </a:ext>
            </a:extLst>
          </p:cNvPr>
          <p:cNvSpPr/>
          <p:nvPr/>
        </p:nvSpPr>
        <p:spPr>
          <a:xfrm>
            <a:off x="8169386" y="1574617"/>
            <a:ext cx="3151942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26DB3-874A-4D2C-A5C1-BAC17BA40C32}"/>
              </a:ext>
            </a:extLst>
          </p:cNvPr>
          <p:cNvSpPr txBox="1"/>
          <p:nvPr/>
        </p:nvSpPr>
        <p:spPr>
          <a:xfrm>
            <a:off x="8169386" y="1866197"/>
            <a:ext cx="3281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원카드</a:t>
            </a:r>
            <a:r>
              <a:rPr lang="ko-KR" altLang="en-US" dirty="0"/>
              <a:t> 기본 규칙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</a:t>
            </a:r>
            <a:r>
              <a:rPr lang="en-US" altLang="ko-KR" dirty="0"/>
              <a:t>, </a:t>
            </a:r>
            <a:r>
              <a:rPr lang="ko-KR" altLang="en-US" dirty="0"/>
              <a:t>다음 버튼으로 이동가능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창에서 게임 실행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207302-10AC-41F1-8C29-F1250667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2" y="2466362"/>
            <a:ext cx="3357444" cy="32675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1F54C0-97FC-4DA4-81DF-C362F333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44" y="2466362"/>
            <a:ext cx="3246859" cy="32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8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2117-88EA-49DB-859B-620EB913F22E}"/>
              </a:ext>
            </a:extLst>
          </p:cNvPr>
          <p:cNvSpPr/>
          <p:nvPr/>
        </p:nvSpPr>
        <p:spPr>
          <a:xfrm>
            <a:off x="258275" y="1574619"/>
            <a:ext cx="7535097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4800" b="1" dirty="0">
                <a:solidFill>
                  <a:schemeClr val="bg1"/>
                </a:solidFill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</a:rPr>
              <a:t>사용자 이름 입력</a:t>
            </a:r>
            <a:endParaRPr lang="ko-KR" altLang="en-US" sz="4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16E408-27BA-4D28-8A08-1F591BCEE2E4}"/>
              </a:ext>
            </a:extLst>
          </p:cNvPr>
          <p:cNvSpPr/>
          <p:nvPr/>
        </p:nvSpPr>
        <p:spPr>
          <a:xfrm>
            <a:off x="8169386" y="1574617"/>
            <a:ext cx="3151942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26DB3-874A-4D2C-A5C1-BAC17BA40C32}"/>
              </a:ext>
            </a:extLst>
          </p:cNvPr>
          <p:cNvSpPr txBox="1"/>
          <p:nvPr/>
        </p:nvSpPr>
        <p:spPr>
          <a:xfrm>
            <a:off x="8169386" y="1866197"/>
            <a:ext cx="32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showInputDialog</a:t>
            </a:r>
            <a:r>
              <a:rPr lang="ko-KR" altLang="en-US" dirty="0"/>
              <a:t>를 통한</a:t>
            </a:r>
            <a:endParaRPr lang="en-US" altLang="ko-KR" dirty="0"/>
          </a:p>
          <a:p>
            <a:r>
              <a:rPr lang="ko-KR" altLang="en-US" dirty="0"/>
              <a:t>사용자 이름 입력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F9A454-A2E0-4463-ABEA-17A9EA88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4" y="3029124"/>
            <a:ext cx="2809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2117-88EA-49DB-859B-620EB913F22E}"/>
              </a:ext>
            </a:extLst>
          </p:cNvPr>
          <p:cNvSpPr/>
          <p:nvPr/>
        </p:nvSpPr>
        <p:spPr>
          <a:xfrm>
            <a:off x="258275" y="1574619"/>
            <a:ext cx="7535097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4800" b="1" dirty="0">
                <a:solidFill>
                  <a:schemeClr val="bg1"/>
                </a:solidFill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</a:rPr>
              <a:t>메인 게임</a:t>
            </a:r>
            <a:endParaRPr lang="ko-KR" altLang="en-US" sz="4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16E408-27BA-4D28-8A08-1F591BCEE2E4}"/>
              </a:ext>
            </a:extLst>
          </p:cNvPr>
          <p:cNvSpPr/>
          <p:nvPr/>
        </p:nvSpPr>
        <p:spPr>
          <a:xfrm>
            <a:off x="8169386" y="1574617"/>
            <a:ext cx="3151942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26DB3-874A-4D2C-A5C1-BAC17BA40C32}"/>
              </a:ext>
            </a:extLst>
          </p:cNvPr>
          <p:cNvSpPr txBox="1"/>
          <p:nvPr/>
        </p:nvSpPr>
        <p:spPr>
          <a:xfrm>
            <a:off x="8169386" y="5347628"/>
            <a:ext cx="32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사용자 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2B694-440F-4D01-BA8E-1CBF0788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0" y="2106835"/>
            <a:ext cx="7101925" cy="3953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761CA-95A3-4C52-9A68-5D90BCE9CEDD}"/>
              </a:ext>
            </a:extLst>
          </p:cNvPr>
          <p:cNvSpPr txBox="1"/>
          <p:nvPr/>
        </p:nvSpPr>
        <p:spPr>
          <a:xfrm>
            <a:off x="8169386" y="2362545"/>
            <a:ext cx="32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AI</a:t>
            </a:r>
            <a:r>
              <a:rPr lang="ko-KR" altLang="en-US" dirty="0"/>
              <a:t> 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54BF2-59D8-4102-8424-4C1400E4B11D}"/>
              </a:ext>
            </a:extLst>
          </p:cNvPr>
          <p:cNvSpPr txBox="1"/>
          <p:nvPr/>
        </p:nvSpPr>
        <p:spPr>
          <a:xfrm>
            <a:off x="8545400" y="3802958"/>
            <a:ext cx="32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Deck</a:t>
            </a:r>
            <a:r>
              <a:rPr lang="ko-KR" altLang="en-US" dirty="0"/>
              <a:t> </a:t>
            </a:r>
            <a:r>
              <a:rPr lang="en-US" altLang="ko-KR" dirty="0"/>
              <a:t>button</a:t>
            </a:r>
          </a:p>
          <a:p>
            <a:r>
              <a:rPr lang="ko-KR" altLang="en-US" dirty="0"/>
              <a:t>직전에 내려놓은 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6E84A-4853-4E7C-9FC6-36BCD95546A0}"/>
              </a:ext>
            </a:extLst>
          </p:cNvPr>
          <p:cNvSpPr txBox="1"/>
          <p:nvPr/>
        </p:nvSpPr>
        <p:spPr>
          <a:xfrm>
            <a:off x="8169386" y="3971614"/>
            <a:ext cx="32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59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2117-88EA-49DB-859B-620EB913F22E}"/>
              </a:ext>
            </a:extLst>
          </p:cNvPr>
          <p:cNvSpPr/>
          <p:nvPr/>
        </p:nvSpPr>
        <p:spPr>
          <a:xfrm>
            <a:off x="255066" y="1574617"/>
            <a:ext cx="11279796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4800" b="1" dirty="0">
                <a:solidFill>
                  <a:schemeClr val="bg1"/>
                </a:solidFill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</a:rPr>
              <a:t>종료 규칙</a:t>
            </a:r>
            <a:endParaRPr lang="ko-KR" alt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26DB3-874A-4D2C-A5C1-BAC17BA40C32}"/>
              </a:ext>
            </a:extLst>
          </p:cNvPr>
          <p:cNvSpPr txBox="1"/>
          <p:nvPr/>
        </p:nvSpPr>
        <p:spPr>
          <a:xfrm>
            <a:off x="870672" y="2520538"/>
            <a:ext cx="7812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한쪽의 카드 수가 </a:t>
            </a:r>
            <a:r>
              <a:rPr lang="en-US" altLang="ko-KR" dirty="0"/>
              <a:t>18 </a:t>
            </a:r>
            <a:r>
              <a:rPr lang="ko-KR" altLang="en-US" dirty="0"/>
              <a:t>장 이상이 될 것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한쪽의 카드 수가 </a:t>
            </a:r>
            <a:r>
              <a:rPr lang="en-US" altLang="ko-KR" dirty="0"/>
              <a:t>0</a:t>
            </a:r>
            <a:r>
              <a:rPr lang="ko-KR" altLang="en-US" dirty="0"/>
              <a:t>장이 될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(</a:t>
            </a:r>
            <a:r>
              <a:rPr lang="ko-KR" altLang="en-US" dirty="0"/>
              <a:t>이미 낸 </a:t>
            </a:r>
            <a:r>
              <a:rPr lang="ko-KR" altLang="en-US" dirty="0" err="1"/>
              <a:t>카드수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사용자 </a:t>
            </a:r>
            <a:r>
              <a:rPr lang="ko-KR" altLang="en-US" dirty="0" err="1"/>
              <a:t>카드수</a:t>
            </a:r>
            <a:r>
              <a:rPr lang="en-US" altLang="ko-KR" dirty="0"/>
              <a:t>+ai</a:t>
            </a:r>
            <a:r>
              <a:rPr lang="ko-KR" altLang="en-US" dirty="0" err="1"/>
              <a:t>카드수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54</a:t>
            </a:r>
            <a:r>
              <a:rPr lang="ko-KR" altLang="en-US" dirty="0"/>
              <a:t>장이 될 때</a:t>
            </a:r>
            <a:endParaRPr lang="en-US" altLang="ko-KR" dirty="0"/>
          </a:p>
          <a:p>
            <a:r>
              <a:rPr lang="ko-KR" altLang="en-US" dirty="0"/>
              <a:t>더 이상의 카드를 받을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6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2117-88EA-49DB-859B-620EB913F22E}"/>
              </a:ext>
            </a:extLst>
          </p:cNvPr>
          <p:cNvSpPr/>
          <p:nvPr/>
        </p:nvSpPr>
        <p:spPr>
          <a:xfrm>
            <a:off x="258275" y="1574619"/>
            <a:ext cx="7535097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4800" b="1" dirty="0">
                <a:solidFill>
                  <a:schemeClr val="bg1"/>
                </a:solidFill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</a:rPr>
              <a:t>종료 화면</a:t>
            </a:r>
            <a:endParaRPr lang="ko-KR" altLang="en-US" sz="4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16E408-27BA-4D28-8A08-1F591BCEE2E4}"/>
              </a:ext>
            </a:extLst>
          </p:cNvPr>
          <p:cNvSpPr/>
          <p:nvPr/>
        </p:nvSpPr>
        <p:spPr>
          <a:xfrm>
            <a:off x="7919207" y="1574617"/>
            <a:ext cx="3800213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26DB3-874A-4D2C-A5C1-BAC17BA40C32}"/>
              </a:ext>
            </a:extLst>
          </p:cNvPr>
          <p:cNvSpPr txBox="1"/>
          <p:nvPr/>
        </p:nvSpPr>
        <p:spPr>
          <a:xfrm>
            <a:off x="7885944" y="2307363"/>
            <a:ext cx="4022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조건을 만족하여 게임이 끝날 때 </a:t>
            </a:r>
            <a:endParaRPr lang="en-US" altLang="ko-KR" sz="1600" dirty="0"/>
          </a:p>
          <a:p>
            <a:r>
              <a:rPr lang="ko-KR" altLang="en-US" sz="1600" dirty="0"/>
              <a:t>만약 </a:t>
            </a:r>
            <a:r>
              <a:rPr lang="en-US" altLang="ko-KR" sz="1600" dirty="0"/>
              <a:t>ai</a:t>
            </a:r>
            <a:r>
              <a:rPr lang="ko-KR" altLang="en-US" sz="1600" dirty="0"/>
              <a:t>가 승리한다면 화면과 같이 </a:t>
            </a:r>
            <a:endParaRPr lang="en-US" altLang="ko-KR" sz="1600" dirty="0"/>
          </a:p>
          <a:p>
            <a:r>
              <a:rPr lang="en-US" altLang="ko-KR" sz="1600" dirty="0"/>
              <a:t>ai </a:t>
            </a:r>
            <a:r>
              <a:rPr lang="ko-KR" altLang="en-US" sz="1600" dirty="0"/>
              <a:t>승리를 보여주고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user</a:t>
            </a:r>
            <a:r>
              <a:rPr lang="ko-KR" altLang="en-US" sz="1600" dirty="0"/>
              <a:t>가 승리할 때 </a:t>
            </a:r>
            <a:endParaRPr lang="en-US" altLang="ko-KR" sz="1600" dirty="0"/>
          </a:p>
          <a:p>
            <a:r>
              <a:rPr lang="en-US" altLang="ko-KR" sz="1600" dirty="0"/>
              <a:t>user</a:t>
            </a:r>
            <a:r>
              <a:rPr lang="ko-KR" altLang="en-US" sz="1600" dirty="0"/>
              <a:t>의 승리를 보여준다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32039-4623-42F7-87BF-6DC7A8067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2307363"/>
            <a:ext cx="6394229" cy="35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게임 방법</a:t>
            </a:r>
            <a:endParaRPr lang="ko-KR" altLang="en-US" sz="4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46F31-3594-4F36-A32C-59E97D90894B}"/>
              </a:ext>
            </a:extLst>
          </p:cNvPr>
          <p:cNvSpPr/>
          <p:nvPr/>
        </p:nvSpPr>
        <p:spPr>
          <a:xfrm>
            <a:off x="1508289" y="3394883"/>
            <a:ext cx="10294070" cy="3887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된 카드와 모양이 같거나 숫자가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같아야만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카드를 낼 수 있습니다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6FCB35-3115-4765-8D8B-3D756118F899}"/>
              </a:ext>
            </a:extLst>
          </p:cNvPr>
          <p:cNvSpPr/>
          <p:nvPr/>
        </p:nvSpPr>
        <p:spPr>
          <a:xfrm>
            <a:off x="1508289" y="2414495"/>
            <a:ext cx="10294070" cy="3887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턴을 돌아가면서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한장씩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카드를 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2E492F-94BC-40CC-A748-96BC077DE973}"/>
              </a:ext>
            </a:extLst>
          </p:cNvPr>
          <p:cNvSpPr/>
          <p:nvPr/>
        </p:nvSpPr>
        <p:spPr>
          <a:xfrm>
            <a:off x="1508289" y="5315594"/>
            <a:ext cx="10294070" cy="3887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카드를 내려 놓은 사람이 승리합니다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320AC1-7AF4-4656-AD66-CB7FF18EA233}"/>
              </a:ext>
            </a:extLst>
          </p:cNvPr>
          <p:cNvSpPr/>
          <p:nvPr/>
        </p:nvSpPr>
        <p:spPr>
          <a:xfrm>
            <a:off x="1508289" y="4335206"/>
            <a:ext cx="10294070" cy="3887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내려놓을 카드가 없다면 뒤집어진 카드에서 한 장을 가져옵니다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0CF2DA32-5096-420F-B2C8-6992E21288C6}"/>
              </a:ext>
            </a:extLst>
          </p:cNvPr>
          <p:cNvSpPr/>
          <p:nvPr/>
        </p:nvSpPr>
        <p:spPr>
          <a:xfrm>
            <a:off x="518474" y="2414495"/>
            <a:ext cx="716437" cy="388743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E5B9F907-C696-416B-B9F1-F28227109AE1}"/>
              </a:ext>
            </a:extLst>
          </p:cNvPr>
          <p:cNvSpPr/>
          <p:nvPr/>
        </p:nvSpPr>
        <p:spPr>
          <a:xfrm>
            <a:off x="518474" y="3388934"/>
            <a:ext cx="716437" cy="38874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C0CEBA87-0184-4EBB-803A-68AECA78361C}"/>
              </a:ext>
            </a:extLst>
          </p:cNvPr>
          <p:cNvSpPr/>
          <p:nvPr/>
        </p:nvSpPr>
        <p:spPr>
          <a:xfrm>
            <a:off x="518474" y="4341155"/>
            <a:ext cx="716437" cy="388743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0B011918-E758-498D-9373-C4BDED1CF741}"/>
              </a:ext>
            </a:extLst>
          </p:cNvPr>
          <p:cNvSpPr/>
          <p:nvPr/>
        </p:nvSpPr>
        <p:spPr>
          <a:xfrm>
            <a:off x="518474" y="5315594"/>
            <a:ext cx="716437" cy="388743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FC4143-9216-42BB-B99B-D536A3802A6F}"/>
              </a:ext>
            </a:extLst>
          </p:cNvPr>
          <p:cNvSpPr/>
          <p:nvPr/>
        </p:nvSpPr>
        <p:spPr>
          <a:xfrm>
            <a:off x="377072" y="4152554"/>
            <a:ext cx="11321592" cy="2375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B4142D-DC90-4A3F-AC8C-2F1456D131C3}"/>
              </a:ext>
            </a:extLst>
          </p:cNvPr>
          <p:cNvSpPr/>
          <p:nvPr/>
        </p:nvSpPr>
        <p:spPr>
          <a:xfrm>
            <a:off x="377072" y="1496739"/>
            <a:ext cx="11321592" cy="2375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특별카드 </a:t>
            </a:r>
            <a:r>
              <a:rPr lang="en-US" altLang="ko-KR" sz="4800" b="1" dirty="0">
                <a:solidFill>
                  <a:schemeClr val="bg1"/>
                </a:solidFill>
              </a:rPr>
              <a:t>- </a:t>
            </a:r>
            <a:r>
              <a:rPr lang="ko-KR" altLang="en-US" sz="4800" b="1" dirty="0">
                <a:solidFill>
                  <a:schemeClr val="bg1"/>
                </a:solidFill>
              </a:rPr>
              <a:t>공격카드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C71435-41D9-44C5-9FDC-E6770991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94" y="1863825"/>
            <a:ext cx="1114778" cy="1584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070C70-BF0D-4D26-B539-463AE172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98" y="1874021"/>
            <a:ext cx="1114777" cy="1584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F83968-921F-4ED9-95DA-6FAF0DA53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97" y="1874021"/>
            <a:ext cx="1114777" cy="1584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AA54BE-5D28-48D7-BF42-A3A2AA503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96" y="1863824"/>
            <a:ext cx="1114777" cy="15841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B6919C-8C64-40D2-8B5A-273236476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97" y="4588268"/>
            <a:ext cx="1114777" cy="1584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76D773-9E37-4627-9C07-E3713D204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20" y="4588267"/>
            <a:ext cx="1114778" cy="1584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142650-AD07-494E-9F81-B5A59A53D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44" y="4588265"/>
            <a:ext cx="1114777" cy="158415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47ACB9-AB3B-4841-A98A-F1103494FD92}"/>
              </a:ext>
            </a:extLst>
          </p:cNvPr>
          <p:cNvSpPr/>
          <p:nvPr/>
        </p:nvSpPr>
        <p:spPr>
          <a:xfrm>
            <a:off x="7868238" y="1913189"/>
            <a:ext cx="2582944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DF0A3F-1197-42D4-B445-C4F122722887}"/>
              </a:ext>
            </a:extLst>
          </p:cNvPr>
          <p:cNvSpPr/>
          <p:nvPr/>
        </p:nvSpPr>
        <p:spPr>
          <a:xfrm>
            <a:off x="7868238" y="4588268"/>
            <a:ext cx="2582944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스페이드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제외한 모양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CEE2E-F617-4E13-BDAC-84AE6734B497}"/>
              </a:ext>
            </a:extLst>
          </p:cNvPr>
          <p:cNvSpPr txBox="1"/>
          <p:nvPr/>
        </p:nvSpPr>
        <p:spPr>
          <a:xfrm>
            <a:off x="7841029" y="2902122"/>
            <a:ext cx="26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공격을 받으면 </a:t>
            </a:r>
            <a:r>
              <a:rPr lang="en-US" altLang="ko-KR" dirty="0"/>
              <a:t>2</a:t>
            </a:r>
            <a:r>
              <a:rPr lang="ko-KR" altLang="en-US" dirty="0"/>
              <a:t>장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F5073-5265-45E1-97E4-B3310608B92C}"/>
              </a:ext>
            </a:extLst>
          </p:cNvPr>
          <p:cNvSpPr txBox="1"/>
          <p:nvPr/>
        </p:nvSpPr>
        <p:spPr>
          <a:xfrm>
            <a:off x="7841028" y="5570449"/>
            <a:ext cx="26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공격을 받으면 </a:t>
            </a:r>
            <a:r>
              <a:rPr lang="en-US" altLang="ko-KR" dirty="0"/>
              <a:t>3</a:t>
            </a:r>
            <a:r>
              <a:rPr lang="ko-KR" altLang="en-US" dirty="0"/>
              <a:t>장 추가</a:t>
            </a:r>
          </a:p>
        </p:txBody>
      </p:sp>
    </p:spTree>
    <p:extLst>
      <p:ext uri="{BB962C8B-B14F-4D97-AF65-F5344CB8AC3E}">
        <p14:creationId xmlns:p14="http://schemas.microsoft.com/office/powerpoint/2010/main" val="36966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EA8661-C114-4338-87B8-EE86984CDB10}"/>
              </a:ext>
            </a:extLst>
          </p:cNvPr>
          <p:cNvSpPr/>
          <p:nvPr/>
        </p:nvSpPr>
        <p:spPr>
          <a:xfrm>
            <a:off x="7859890" y="1753385"/>
            <a:ext cx="2913960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D8B5DE-8078-436C-9169-0A8F952410BB}"/>
              </a:ext>
            </a:extLst>
          </p:cNvPr>
          <p:cNvSpPr/>
          <p:nvPr/>
        </p:nvSpPr>
        <p:spPr>
          <a:xfrm>
            <a:off x="4562485" y="1753386"/>
            <a:ext cx="2913960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A79B79-6138-4102-983A-9A1E913EA879}"/>
              </a:ext>
            </a:extLst>
          </p:cNvPr>
          <p:cNvSpPr/>
          <p:nvPr/>
        </p:nvSpPr>
        <p:spPr>
          <a:xfrm>
            <a:off x="1244338" y="1753386"/>
            <a:ext cx="2913960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특별카드 </a:t>
            </a:r>
            <a:r>
              <a:rPr lang="en-US" altLang="ko-KR" sz="4800" b="1" dirty="0">
                <a:solidFill>
                  <a:schemeClr val="bg1"/>
                </a:solidFill>
              </a:rPr>
              <a:t>- </a:t>
            </a:r>
            <a:r>
              <a:rPr lang="ko-KR" altLang="en-US" sz="4800" b="1" dirty="0">
                <a:solidFill>
                  <a:schemeClr val="bg1"/>
                </a:solidFill>
              </a:rPr>
              <a:t>공격카드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898F8-21CE-41F6-AA63-C74AA889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3" y="2104389"/>
            <a:ext cx="1694675" cy="2408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D95FA-2DB7-4912-8225-E5AB8ED1B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20" y="2104389"/>
            <a:ext cx="1694675" cy="2429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5B78F-05E4-4A22-92B6-431DFB42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38" y="2104391"/>
            <a:ext cx="1694674" cy="24082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52ECC3-CE8B-4055-AE53-723AC256FF29}"/>
              </a:ext>
            </a:extLst>
          </p:cNvPr>
          <p:cNvSpPr/>
          <p:nvPr/>
        </p:nvSpPr>
        <p:spPr>
          <a:xfrm>
            <a:off x="1405668" y="4767556"/>
            <a:ext cx="2582944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스페이드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5140-206E-4735-862D-BC714A8682D0}"/>
              </a:ext>
            </a:extLst>
          </p:cNvPr>
          <p:cNvSpPr/>
          <p:nvPr/>
        </p:nvSpPr>
        <p:spPr>
          <a:xfrm>
            <a:off x="4719685" y="4767555"/>
            <a:ext cx="2582944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흑백조커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91AB3A-EB81-4C8B-8025-556DE9B258F8}"/>
              </a:ext>
            </a:extLst>
          </p:cNvPr>
          <p:cNvSpPr/>
          <p:nvPr/>
        </p:nvSpPr>
        <p:spPr>
          <a:xfrm>
            <a:off x="8033703" y="4767554"/>
            <a:ext cx="2582944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컬러조커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D2BD4-CE58-46E1-8921-993593AB5981}"/>
              </a:ext>
            </a:extLst>
          </p:cNvPr>
          <p:cNvSpPr txBox="1"/>
          <p:nvPr/>
        </p:nvSpPr>
        <p:spPr>
          <a:xfrm>
            <a:off x="1392063" y="5775410"/>
            <a:ext cx="26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공격을 받으면 </a:t>
            </a:r>
            <a:r>
              <a:rPr lang="en-US" altLang="ko-KR" dirty="0"/>
              <a:t>5</a:t>
            </a:r>
            <a:r>
              <a:rPr lang="ko-KR" altLang="en-US" dirty="0"/>
              <a:t>장 추가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C0D20-B88A-486F-ACB1-F10E243CBEC4}"/>
              </a:ext>
            </a:extLst>
          </p:cNvPr>
          <p:cNvSpPr txBox="1"/>
          <p:nvPr/>
        </p:nvSpPr>
        <p:spPr>
          <a:xfrm>
            <a:off x="4739610" y="5775410"/>
            <a:ext cx="26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공격을 받으면 </a:t>
            </a:r>
            <a:r>
              <a:rPr lang="en-US" altLang="ko-KR" dirty="0"/>
              <a:t>7</a:t>
            </a:r>
            <a:r>
              <a:rPr lang="ko-KR" altLang="en-US" dirty="0"/>
              <a:t>장 추가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B490EE-AB1B-4EBE-81FF-DA9864BE4991}"/>
              </a:ext>
            </a:extLst>
          </p:cNvPr>
          <p:cNvSpPr txBox="1"/>
          <p:nvPr/>
        </p:nvSpPr>
        <p:spPr>
          <a:xfrm>
            <a:off x="8020098" y="5775410"/>
            <a:ext cx="277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공격을 받으면 </a:t>
            </a:r>
            <a:r>
              <a:rPr lang="en-US" altLang="ko-KR" dirty="0"/>
              <a:t>10</a:t>
            </a:r>
            <a:r>
              <a:rPr lang="ko-KR" altLang="en-US" dirty="0"/>
              <a:t>장 추가</a:t>
            </a:r>
          </a:p>
        </p:txBody>
      </p:sp>
    </p:spTree>
    <p:extLst>
      <p:ext uri="{BB962C8B-B14F-4D97-AF65-F5344CB8AC3E}">
        <p14:creationId xmlns:p14="http://schemas.microsoft.com/office/powerpoint/2010/main" val="24931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공격시</a:t>
            </a:r>
            <a:r>
              <a:rPr lang="ko-KR" altLang="en-US" sz="4800" b="1" dirty="0">
                <a:solidFill>
                  <a:schemeClr val="bg1"/>
                </a:solidFill>
              </a:rPr>
              <a:t> 특별 규칙</a:t>
            </a:r>
            <a:endParaRPr lang="ko-KR" altLang="en-US" sz="4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6FCB35-3115-4765-8D8B-3D756118F899}"/>
              </a:ext>
            </a:extLst>
          </p:cNvPr>
          <p:cNvSpPr/>
          <p:nvPr/>
        </p:nvSpPr>
        <p:spPr>
          <a:xfrm>
            <a:off x="1508289" y="1547114"/>
            <a:ext cx="10294070" cy="10145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공격카드를 냈을 경우에는 공격카드만 낼 수 있고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 낼 수 없다면 카드를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덱에서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뽑아야 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0CF2DA32-5096-420F-B2C8-6992E21288C6}"/>
              </a:ext>
            </a:extLst>
          </p:cNvPr>
          <p:cNvSpPr/>
          <p:nvPr/>
        </p:nvSpPr>
        <p:spPr>
          <a:xfrm>
            <a:off x="518472" y="1858705"/>
            <a:ext cx="716437" cy="388743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E5B9F907-C696-416B-B9F1-F28227109AE1}"/>
              </a:ext>
            </a:extLst>
          </p:cNvPr>
          <p:cNvSpPr/>
          <p:nvPr/>
        </p:nvSpPr>
        <p:spPr>
          <a:xfrm>
            <a:off x="518472" y="3268811"/>
            <a:ext cx="716438" cy="38874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C0CEBA87-0184-4EBB-803A-68AECA78361C}"/>
              </a:ext>
            </a:extLst>
          </p:cNvPr>
          <p:cNvSpPr/>
          <p:nvPr/>
        </p:nvSpPr>
        <p:spPr>
          <a:xfrm>
            <a:off x="518472" y="4609261"/>
            <a:ext cx="716437" cy="388743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AD33A2-4BA5-44AC-AB7A-1EC5222045B9}"/>
              </a:ext>
            </a:extLst>
          </p:cNvPr>
          <p:cNvSpPr/>
          <p:nvPr/>
        </p:nvSpPr>
        <p:spPr>
          <a:xfrm>
            <a:off x="1508289" y="2879847"/>
            <a:ext cx="10294070" cy="10145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공격카드를 연속으로 냈을 경우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공격카드의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패널티는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누적됩니다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A385C4-D9A4-4E43-811C-923987A0C7C8}"/>
              </a:ext>
            </a:extLst>
          </p:cNvPr>
          <p:cNvSpPr/>
          <p:nvPr/>
        </p:nvSpPr>
        <p:spPr>
          <a:xfrm>
            <a:off x="1508289" y="4296381"/>
            <a:ext cx="10294070" cy="10145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조커를 냈을 때에는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조커를 제외한 카드를 낼 수 없습니다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7ABD12-16EF-4C06-ADF9-134F13B53ABB}"/>
              </a:ext>
            </a:extLst>
          </p:cNvPr>
          <p:cNvSpPr/>
          <p:nvPr/>
        </p:nvSpPr>
        <p:spPr>
          <a:xfrm>
            <a:off x="1508289" y="5617192"/>
            <a:ext cx="10294070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카드가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장이 초과된다면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해당 플레이어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(user, ai)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패배 입니다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AE3FF839-BAE5-49B9-A8CC-3381D41F1B8E}"/>
              </a:ext>
            </a:extLst>
          </p:cNvPr>
          <p:cNvSpPr/>
          <p:nvPr/>
        </p:nvSpPr>
        <p:spPr>
          <a:xfrm>
            <a:off x="518472" y="5855898"/>
            <a:ext cx="716437" cy="388743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EA8661-C114-4338-87B8-EE86984CDB10}"/>
              </a:ext>
            </a:extLst>
          </p:cNvPr>
          <p:cNvSpPr/>
          <p:nvPr/>
        </p:nvSpPr>
        <p:spPr>
          <a:xfrm>
            <a:off x="6310840" y="1687398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D8B5DE-8078-436C-9169-0A8F952410BB}"/>
              </a:ext>
            </a:extLst>
          </p:cNvPr>
          <p:cNvSpPr/>
          <p:nvPr/>
        </p:nvSpPr>
        <p:spPr>
          <a:xfrm>
            <a:off x="3400517" y="1687398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A79B79-6138-4102-983A-9A1E913EA879}"/>
              </a:ext>
            </a:extLst>
          </p:cNvPr>
          <p:cNvSpPr/>
          <p:nvPr/>
        </p:nvSpPr>
        <p:spPr>
          <a:xfrm>
            <a:off x="490194" y="1687399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특별카드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898F8-21CE-41F6-AA63-C74AA889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2038402"/>
            <a:ext cx="1464990" cy="2408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D95FA-2DB7-4912-8225-E5AB8ED1B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53" y="2038401"/>
            <a:ext cx="1464990" cy="2429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5B78F-05E4-4A22-92B6-431DFB42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88" y="2038404"/>
            <a:ext cx="1464989" cy="24082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52ECC3-CE8B-4055-AE53-723AC256FF29}"/>
              </a:ext>
            </a:extLst>
          </p:cNvPr>
          <p:cNvSpPr/>
          <p:nvPr/>
        </p:nvSpPr>
        <p:spPr>
          <a:xfrm>
            <a:off x="651524" y="4701569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5140-206E-4735-862D-BC714A8682D0}"/>
              </a:ext>
            </a:extLst>
          </p:cNvPr>
          <p:cNvSpPr/>
          <p:nvPr/>
        </p:nvSpPr>
        <p:spPr>
          <a:xfrm>
            <a:off x="3557717" y="4701567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91AB3A-EB81-4C8B-8025-556DE9B258F8}"/>
              </a:ext>
            </a:extLst>
          </p:cNvPr>
          <p:cNvSpPr/>
          <p:nvPr/>
        </p:nvSpPr>
        <p:spPr>
          <a:xfrm>
            <a:off x="6484653" y="4701567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D2BD4-CE58-46E1-8921-993593AB5981}"/>
              </a:ext>
            </a:extLst>
          </p:cNvPr>
          <p:cNvSpPr txBox="1"/>
          <p:nvPr/>
        </p:nvSpPr>
        <p:spPr>
          <a:xfrm>
            <a:off x="621509" y="5599761"/>
            <a:ext cx="225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원하는 모양으로 </a:t>
            </a:r>
            <a:endParaRPr lang="en-US" altLang="ko-KR" dirty="0"/>
          </a:p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C0D20-B88A-486F-ACB1-F10E243CBEC4}"/>
              </a:ext>
            </a:extLst>
          </p:cNvPr>
          <p:cNvSpPr txBox="1"/>
          <p:nvPr/>
        </p:nvSpPr>
        <p:spPr>
          <a:xfrm>
            <a:off x="3400517" y="5709422"/>
            <a:ext cx="2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 턴 건너뛰기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B490EE-AB1B-4EBE-81FF-DA9864BE4991}"/>
              </a:ext>
            </a:extLst>
          </p:cNvPr>
          <p:cNvSpPr txBox="1"/>
          <p:nvPr/>
        </p:nvSpPr>
        <p:spPr>
          <a:xfrm>
            <a:off x="6355106" y="5709423"/>
            <a:ext cx="24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한번 더 카드 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4DE77F-4478-40B3-AFC3-A5FF31695CB6}"/>
              </a:ext>
            </a:extLst>
          </p:cNvPr>
          <p:cNvSpPr/>
          <p:nvPr/>
        </p:nvSpPr>
        <p:spPr>
          <a:xfrm>
            <a:off x="9221163" y="1651778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1DF3A5-8071-4A3C-89E3-682093C53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11" y="2002784"/>
            <a:ext cx="1464989" cy="24082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EFD3B7-ACA3-4F29-8FA7-063338941354}"/>
              </a:ext>
            </a:extLst>
          </p:cNvPr>
          <p:cNvSpPr/>
          <p:nvPr/>
        </p:nvSpPr>
        <p:spPr>
          <a:xfrm>
            <a:off x="9394976" y="4665947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E169-7DC3-4FBB-B8FD-46AC3CBCB89F}"/>
              </a:ext>
            </a:extLst>
          </p:cNvPr>
          <p:cNvSpPr txBox="1"/>
          <p:nvPr/>
        </p:nvSpPr>
        <p:spPr>
          <a:xfrm>
            <a:off x="9265429" y="5709422"/>
            <a:ext cx="24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순서 반대로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6D1EB-E4EA-462A-A600-359A19357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2031308"/>
            <a:ext cx="1463280" cy="2436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9E8CF-EB14-49B7-8501-9C83E06A5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2031307"/>
            <a:ext cx="1542447" cy="24153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F85C5D-B9C5-4B89-809B-4BE37D422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87" y="2038401"/>
            <a:ext cx="1477475" cy="24082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DAF327-58E7-4BD4-9A43-2BD927F69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10" y="2016727"/>
            <a:ext cx="1473539" cy="23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EA8661-C114-4338-87B8-EE86984CDB10}"/>
              </a:ext>
            </a:extLst>
          </p:cNvPr>
          <p:cNvSpPr/>
          <p:nvPr/>
        </p:nvSpPr>
        <p:spPr>
          <a:xfrm>
            <a:off x="6310840" y="1687398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D8B5DE-8078-436C-9169-0A8F952410BB}"/>
              </a:ext>
            </a:extLst>
          </p:cNvPr>
          <p:cNvSpPr/>
          <p:nvPr/>
        </p:nvSpPr>
        <p:spPr>
          <a:xfrm>
            <a:off x="3400517" y="1687398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A79B79-6138-4102-983A-9A1E913EA879}"/>
              </a:ext>
            </a:extLst>
          </p:cNvPr>
          <p:cNvSpPr/>
          <p:nvPr/>
        </p:nvSpPr>
        <p:spPr>
          <a:xfrm>
            <a:off x="490194" y="1687399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특별카드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898F8-21CE-41F6-AA63-C74AA889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2038402"/>
            <a:ext cx="1464990" cy="2408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D95FA-2DB7-4912-8225-E5AB8ED1B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53" y="2038401"/>
            <a:ext cx="1464990" cy="2429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5B78F-05E4-4A22-92B6-431DFB42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88" y="2038404"/>
            <a:ext cx="1464989" cy="24082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52ECC3-CE8B-4055-AE53-723AC256FF29}"/>
              </a:ext>
            </a:extLst>
          </p:cNvPr>
          <p:cNvSpPr/>
          <p:nvPr/>
        </p:nvSpPr>
        <p:spPr>
          <a:xfrm>
            <a:off x="651524" y="4701569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5140-206E-4735-862D-BC714A8682D0}"/>
              </a:ext>
            </a:extLst>
          </p:cNvPr>
          <p:cNvSpPr/>
          <p:nvPr/>
        </p:nvSpPr>
        <p:spPr>
          <a:xfrm>
            <a:off x="3557717" y="4701567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91AB3A-EB81-4C8B-8025-556DE9B258F8}"/>
              </a:ext>
            </a:extLst>
          </p:cNvPr>
          <p:cNvSpPr/>
          <p:nvPr/>
        </p:nvSpPr>
        <p:spPr>
          <a:xfrm>
            <a:off x="6484653" y="4701567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D2BD4-CE58-46E1-8921-993593AB5981}"/>
              </a:ext>
            </a:extLst>
          </p:cNvPr>
          <p:cNvSpPr txBox="1"/>
          <p:nvPr/>
        </p:nvSpPr>
        <p:spPr>
          <a:xfrm>
            <a:off x="621509" y="5599761"/>
            <a:ext cx="225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원하는 모양으로 </a:t>
            </a:r>
            <a:endParaRPr lang="en-US" altLang="ko-KR" dirty="0"/>
          </a:p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C0D20-B88A-486F-ACB1-F10E243CBEC4}"/>
              </a:ext>
            </a:extLst>
          </p:cNvPr>
          <p:cNvSpPr txBox="1"/>
          <p:nvPr/>
        </p:nvSpPr>
        <p:spPr>
          <a:xfrm>
            <a:off x="3356252" y="5454478"/>
            <a:ext cx="2563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한번 더 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카드 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B490EE-AB1B-4EBE-81FF-DA9864BE4991}"/>
              </a:ext>
            </a:extLst>
          </p:cNvPr>
          <p:cNvSpPr txBox="1"/>
          <p:nvPr/>
        </p:nvSpPr>
        <p:spPr>
          <a:xfrm>
            <a:off x="6355106" y="5709423"/>
            <a:ext cx="24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한번 더 카드 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4DE77F-4478-40B3-AFC3-A5FF31695CB6}"/>
              </a:ext>
            </a:extLst>
          </p:cNvPr>
          <p:cNvSpPr/>
          <p:nvPr/>
        </p:nvSpPr>
        <p:spPr>
          <a:xfrm>
            <a:off x="9221163" y="1651778"/>
            <a:ext cx="2519021" cy="47039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1DF3A5-8071-4A3C-89E3-682093C53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11" y="2002784"/>
            <a:ext cx="1464989" cy="24082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EFD3B7-ACA3-4F29-8FA7-063338941354}"/>
              </a:ext>
            </a:extLst>
          </p:cNvPr>
          <p:cNvSpPr/>
          <p:nvPr/>
        </p:nvSpPr>
        <p:spPr>
          <a:xfrm>
            <a:off x="9394976" y="4665947"/>
            <a:ext cx="2232869" cy="752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E169-7DC3-4FBB-B8FD-46AC3CBCB89F}"/>
              </a:ext>
            </a:extLst>
          </p:cNvPr>
          <p:cNvSpPr txBox="1"/>
          <p:nvPr/>
        </p:nvSpPr>
        <p:spPr>
          <a:xfrm>
            <a:off x="9274032" y="5596540"/>
            <a:ext cx="2474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</a:rPr>
              <a:t>X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6D1EB-E4EA-462A-A600-359A19357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2031308"/>
            <a:ext cx="1463280" cy="2436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9E8CF-EB14-49B7-8501-9C83E06A5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2031307"/>
            <a:ext cx="1542447" cy="24153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F85C5D-B9C5-4B89-809B-4BE37D422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87" y="2038401"/>
            <a:ext cx="1477475" cy="24082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DAF327-58E7-4BD4-9A43-2BD927F69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10" y="2016727"/>
            <a:ext cx="1473539" cy="23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1DB5B6-4D56-43FD-A299-AA374CA87B00}"/>
              </a:ext>
            </a:extLst>
          </p:cNvPr>
          <p:cNvSpPr/>
          <p:nvPr/>
        </p:nvSpPr>
        <p:spPr>
          <a:xfrm>
            <a:off x="258275" y="1574619"/>
            <a:ext cx="11548714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턴 넘기기</a:t>
            </a:r>
            <a:endParaRPr lang="ko-KR" altLang="en-US" sz="4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490111-F679-4301-B286-0BAF95F4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8" y="1948197"/>
            <a:ext cx="7714650" cy="4270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8F03C-CAB8-45A1-B412-30A8C2F8CFD5}"/>
              </a:ext>
            </a:extLst>
          </p:cNvPr>
          <p:cNvSpPr txBox="1"/>
          <p:nvPr/>
        </p:nvSpPr>
        <p:spPr>
          <a:xfrm>
            <a:off x="8414884" y="2421059"/>
            <a:ext cx="3198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고딕"/>
              </a:rPr>
              <a:t>플레이 도중 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</a:rPr>
              <a:t>user 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</a:rPr>
              <a:t>손에 있는 모든 카드를 낼 수 없거나 카드를 내고 싶지 않을 때 가운데에 위치한 뒷면의 카드를 클릭함으로써 턴을 넘길 수 있습니다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</a:rPr>
              <a:t>이때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/>
              </a:rPr>
              <a:t>패널티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</a:rPr>
              <a:t>먹어야 하는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/>
              </a:rPr>
              <a:t>카드수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</a:rPr>
              <a:t>만큼 카드를 뽑습니다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090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2117-88EA-49DB-859B-620EB913F22E}"/>
              </a:ext>
            </a:extLst>
          </p:cNvPr>
          <p:cNvSpPr/>
          <p:nvPr/>
        </p:nvSpPr>
        <p:spPr>
          <a:xfrm>
            <a:off x="258275" y="1574619"/>
            <a:ext cx="7535097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7C04-6A8E-48FA-A99B-3A187F4B7E98}"/>
              </a:ext>
            </a:extLst>
          </p:cNvPr>
          <p:cNvSpPr txBox="1"/>
          <p:nvPr/>
        </p:nvSpPr>
        <p:spPr>
          <a:xfrm>
            <a:off x="0" y="265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</a:rPr>
              <a:t>인게임</a:t>
            </a:r>
            <a:endParaRPr lang="ko-KR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8C106D-EC43-4BE4-9E39-6B79A2BF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9" y="2124513"/>
            <a:ext cx="7040008" cy="39180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16E408-27BA-4D28-8A08-1F591BCEE2E4}"/>
              </a:ext>
            </a:extLst>
          </p:cNvPr>
          <p:cNvSpPr/>
          <p:nvPr/>
        </p:nvSpPr>
        <p:spPr>
          <a:xfrm>
            <a:off x="8169386" y="1574617"/>
            <a:ext cx="3151942" cy="5017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26DB3-874A-4D2C-A5C1-BAC17BA40C32}"/>
              </a:ext>
            </a:extLst>
          </p:cNvPr>
          <p:cNvSpPr txBox="1"/>
          <p:nvPr/>
        </p:nvSpPr>
        <p:spPr>
          <a:xfrm>
            <a:off x="8334530" y="1881124"/>
            <a:ext cx="29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버튼을 통한 </a:t>
            </a:r>
            <a:endParaRPr lang="en-US" altLang="ko-KR" dirty="0"/>
          </a:p>
          <a:p>
            <a:r>
              <a:rPr lang="ko-KR" altLang="en-US" dirty="0"/>
              <a:t>튜토리얼</a:t>
            </a:r>
            <a:r>
              <a:rPr lang="en-US" altLang="ko-KR" dirty="0"/>
              <a:t> or </a:t>
            </a:r>
            <a:r>
              <a:rPr lang="ko-KR" altLang="en-US" dirty="0" err="1"/>
              <a:t>메인게임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419733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355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 ExtraBold</vt:lpstr>
      <vt:lpstr>나눔바른고딕</vt:lpstr>
      <vt:lpstr>맑은 고딕</vt:lpstr>
      <vt:lpstr>Arial</vt:lpstr>
      <vt:lpstr>Times New Roman</vt:lpstr>
      <vt:lpstr>Office 테마</vt:lpstr>
      <vt:lpstr>원카드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Technology applied in Covid-19, in terms of protein prediction</dc:title>
  <dc:creator>이승언</dc:creator>
  <cp:lastModifiedBy>이재욱</cp:lastModifiedBy>
  <cp:revision>27</cp:revision>
  <dcterms:created xsi:type="dcterms:W3CDTF">2021-12-11T10:44:04Z</dcterms:created>
  <dcterms:modified xsi:type="dcterms:W3CDTF">2021-12-16T09:19:47Z</dcterms:modified>
</cp:coreProperties>
</file>