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84" r:id="rId16"/>
    <p:sldId id="286" r:id="rId17"/>
    <p:sldId id="287" r:id="rId18"/>
    <p:sldId id="288" r:id="rId19"/>
    <p:sldId id="289" r:id="rId20"/>
    <p:sldId id="264" r:id="rId21"/>
    <p:sldId id="26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90" r:id="rId33"/>
    <p:sldId id="26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BDB5-1962-4D08-A43D-F73FE04F04F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0520-B4A7-4CE5-BDE3-8AB88F299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4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768"/>
            <a:ext cx="1728192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7784" y="357417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Nintendo POS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240" y="561072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Python &amp; Java 11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월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4139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KG IT Bank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임 성현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9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매장 관리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(admin)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 전체 리스트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Table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형식으로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 등록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수정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삭제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입력값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유효성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ID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중복 체크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 여부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11491"/>
              </p:ext>
            </p:extLst>
          </p:nvPr>
        </p:nvGraphicFramePr>
        <p:xfrm>
          <a:off x="683568" y="4149080"/>
          <a:ext cx="295232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매장 전체 리스트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등록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수정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삭제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01641"/>
              </p:ext>
            </p:extLst>
          </p:nvPr>
        </p:nvGraphicFramePr>
        <p:xfrm>
          <a:off x="5620163" y="4149080"/>
          <a:ext cx="298428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매장 전체 리스트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DB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DB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DB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재고 관리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(admin)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재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고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전체 리스트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Table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형식으로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상품 등록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수정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삭제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재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고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리스트 엑셀 파일 출력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입력값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유효성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ID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중복 체크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 여부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8490"/>
              </p:ext>
            </p:extLst>
          </p:nvPr>
        </p:nvGraphicFramePr>
        <p:xfrm>
          <a:off x="683568" y="3789040"/>
          <a:ext cx="2952328" cy="29163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상품 전체 리스트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등록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수정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삭제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5.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저장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34938"/>
              </p:ext>
            </p:extLst>
          </p:nvPr>
        </p:nvGraphicFramePr>
        <p:xfrm>
          <a:off x="5620163" y="3789040"/>
          <a:ext cx="2984285" cy="29163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상품 전체 리스트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DB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DB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DB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반영 후 리스트 갱신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엑셀 폼 생성 후 파일 저장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매출 관리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(admin)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월별 매출 총액의 현황을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Line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차트로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카테고리별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매출 현황을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Pie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차트로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점포별 금월 매출 현황을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Bar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차트로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금월 베스트 상품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입력값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유효성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ID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중복 체크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 여부 검사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9200"/>
              </p:ext>
            </p:extLst>
          </p:nvPr>
        </p:nvGraphicFramePr>
        <p:xfrm>
          <a:off x="683568" y="4149080"/>
          <a:ext cx="295232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월별 매출 현황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카테고리별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매출 현황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금월 매출 현황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금월 베스트 상품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10772"/>
              </p:ext>
            </p:extLst>
          </p:nvPr>
        </p:nvGraphicFramePr>
        <p:xfrm>
          <a:off x="5620163" y="4149080"/>
          <a:ext cx="298428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그래프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Y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 데이터 입력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카테고리별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매출 데이터 입력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그래프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X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Y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 데이터 입력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한 달 동안의 베스트 상품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err="1" smtClean="0">
                <a:latin typeface="배달의민족 도현" pitchFamily="50" charset="-127"/>
                <a:ea typeface="배달의민족 도현" pitchFamily="50" charset="-127"/>
              </a:rPr>
              <a:t>채팅창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(POS, admin)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입장과 퇴장 메시지 출력</a:t>
            </a: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전체 메시지와 귓속말 메시지 기능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입력 없이 메시지 전송 시 </a:t>
            </a:r>
            <a:r>
              <a:rPr lang="en-US" altLang="ko-KR" dirty="0" err="1" smtClean="0">
                <a:latin typeface="배달의민족 도현" pitchFamily="50" charset="-127"/>
                <a:ea typeface="배달의민족 도현" pitchFamily="50" charset="-127"/>
              </a:rPr>
              <a:t>IndexOutOfBounds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67649"/>
              </p:ext>
            </p:extLst>
          </p:nvPr>
        </p:nvGraphicFramePr>
        <p:xfrm>
          <a:off x="683568" y="4149080"/>
          <a:ext cx="295232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입장시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전체 메시지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송신시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귓속말 메시지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송신시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퇴장시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01110"/>
              </p:ext>
            </p:extLst>
          </p:nvPr>
        </p:nvGraphicFramePr>
        <p:xfrm>
          <a:off x="5620163" y="4149080"/>
          <a:ext cx="298428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유저 입장 메시지 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전체 유저에게 메시지 전송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유저에게만 메시지 전송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유저 퇴장 메시지 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임썽\Desktop\project-img\POS_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" y="908719"/>
            <a:ext cx="9100848" cy="562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1598"/>
              </p:ext>
            </p:extLst>
          </p:nvPr>
        </p:nvGraphicFramePr>
        <p:xfrm>
          <a:off x="0" y="1252984"/>
          <a:ext cx="9144000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835"/>
                <a:gridCol w="2644959"/>
                <a:gridCol w="2435422"/>
                <a:gridCol w="2627784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테이블명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user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필드타입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속성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식별 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user_id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user_password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비밀번호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user_tel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VARCHAR(15)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전화번호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user_address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VARCHAR(100)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주소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20218"/>
              </p:ext>
            </p:extLst>
          </p:nvPr>
        </p:nvGraphicFramePr>
        <p:xfrm>
          <a:off x="0" y="1252984"/>
          <a:ext cx="9144000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835"/>
                <a:gridCol w="2644959"/>
                <a:gridCol w="2435422"/>
                <a:gridCol w="2627784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테이블명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orders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주문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필드타입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속성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order_number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KEY, AUTO_INCREMENT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 식별 코드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영수증 번호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order_date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DATETIME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 날짜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-MM-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total_amount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NULL, DEFAULT = 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user_code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FOREIGN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사용자 비밀번호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60293"/>
              </p:ext>
            </p:extLst>
          </p:nvPr>
        </p:nvGraphicFramePr>
        <p:xfrm>
          <a:off x="0" y="1252984"/>
          <a:ext cx="9144000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704"/>
                <a:gridCol w="2173090"/>
                <a:gridCol w="2435422"/>
                <a:gridCol w="2627784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테이블명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order_detail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주문 상세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필드타입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속성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order_detail_number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AUTO_INCREMENT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 상세 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order_prouduct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quantity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NULL,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DEFAUIT = 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 상품 수량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order_number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FOREIGN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영수증 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product_code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FOREIGN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주문 상품 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10352"/>
              </p:ext>
            </p:extLst>
          </p:nvPr>
        </p:nvGraphicFramePr>
        <p:xfrm>
          <a:off x="0" y="1252984"/>
          <a:ext cx="9144000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680"/>
                <a:gridCol w="2389114"/>
                <a:gridCol w="2435422"/>
                <a:gridCol w="2627784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테이블명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product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상품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필드타입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속성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product_code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상품 식별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product_name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VARCHAR(60)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상품 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product_price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상품 정상가격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oroduct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_</a:t>
                      </a:r>
                    </a:p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discount_price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상품 할인가격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product_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quantity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상품 수량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FOREIGN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카테고리 식별 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4. Database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5492"/>
              </p:ext>
            </p:extLst>
          </p:nvPr>
        </p:nvGraphicFramePr>
        <p:xfrm>
          <a:off x="0" y="1252984"/>
          <a:ext cx="9144000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835"/>
                <a:gridCol w="2644959"/>
                <a:gridCol w="2435422"/>
                <a:gridCol w="2627784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테이블명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category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카테고리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필드타입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속성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설명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category_code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PRIMARY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KEY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카테고리 식별 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category_name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VARCHAR(10)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NOT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NULL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카테고리 이름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763688" y="548680"/>
            <a:ext cx="5616624" cy="56166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23928" y="548680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배달의민족 도현" pitchFamily="50" charset="-127"/>
                <a:ea typeface="배달의민족 도현" pitchFamily="50" charset="-127"/>
              </a:rPr>
              <a:t>INDEX</a:t>
            </a:r>
            <a:endParaRPr lang="ko-KR" altLang="en-US" sz="2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5736" y="155679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개발 목표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1979879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개발 환경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660915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3187432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4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DB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구조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3765038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Class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구조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99992" y="1340768"/>
            <a:ext cx="0" cy="4752528"/>
          </a:xfrm>
          <a:prstGeom prst="line">
            <a:avLst/>
          </a:prstGeom>
          <a:ln w="19050">
            <a:solidFill>
              <a:srgbClr val="D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4394985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4869160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개선 사항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7616" y="5517232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8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후</a:t>
            </a:r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기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5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Class Structure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3051711" cy="281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32" y="908720"/>
            <a:ext cx="2654464" cy="2269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46" y="3978533"/>
            <a:ext cx="2618435" cy="195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41" y="908720"/>
            <a:ext cx="2985478" cy="3454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88659"/>
            <a:ext cx="3244030" cy="890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71600" y="3937518"/>
            <a:ext cx="12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&lt;admin&gt;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4268" y="4509120"/>
            <a:ext cx="12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&lt;user&gt;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0352" y="6084004"/>
            <a:ext cx="12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&lt;model&gt;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4203" y="3349228"/>
            <a:ext cx="173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&lt;common&gt;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3977" y="6258571"/>
            <a:ext cx="123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&lt;main&gt;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- Login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12776"/>
            <a:ext cx="4826059" cy="4248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59492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로그인 성공 시 아이디 판별 후 각 화면 전환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2" y="3977768"/>
            <a:ext cx="2696628" cy="2115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92" y="1052736"/>
            <a:ext cx="2691272" cy="2123561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9683280">
            <a:off x="4821207" y="1915674"/>
            <a:ext cx="1080120" cy="936104"/>
          </a:xfrm>
          <a:prstGeom prst="rightArrow">
            <a:avLst>
              <a:gd name="adj1" fmla="val 50000"/>
              <a:gd name="adj2" fmla="val 47609"/>
            </a:avLst>
          </a:prstGeom>
          <a:solidFill>
            <a:srgbClr val="D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2364163">
            <a:off x="4829697" y="4214193"/>
            <a:ext cx="1080120" cy="936104"/>
          </a:xfrm>
          <a:prstGeom prst="rightArrow">
            <a:avLst>
              <a:gd name="adj1" fmla="val 50000"/>
              <a:gd name="adj2" fmla="val 47609"/>
            </a:avLst>
          </a:prstGeom>
          <a:solidFill>
            <a:srgbClr val="D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33523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&lt;POS Main&gt;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3000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&lt;admin Home&gt;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POS Main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69" y="764704"/>
            <a:ext cx="7635240" cy="6050280"/>
          </a:xfrm>
          <a:prstGeom prst="rect">
            <a:avLst/>
          </a:prstGeom>
        </p:spPr>
      </p:pic>
      <p:pic>
        <p:nvPicPr>
          <p:cNvPr id="7" name="Picture 3" descr="C:\Users\Administrator\Desktop\손가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26807">
            <a:off x="-1234394" y="2834294"/>
            <a:ext cx="629968" cy="9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80" y="772324"/>
            <a:ext cx="3825240" cy="6042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6665" y="1316076"/>
            <a:ext cx="585430" cy="922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27910"/>
            <a:ext cx="3810000" cy="2202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9" y="1340768"/>
            <a:ext cx="2758323" cy="46235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0768"/>
            <a:ext cx="3641800" cy="22196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02" y="4005064"/>
            <a:ext cx="4090122" cy="19592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1506034"/>
            <a:ext cx="384048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3 0.00393 L 0.81319 0.263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4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1.38889E-6 0.64004 " pathEditMode="relative" rAng="0" ptsTypes="AA">
                                      <p:cBhvr>
                                        <p:cTn id="2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POS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재고 관리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  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0" y="764704"/>
            <a:ext cx="7627620" cy="60350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770716"/>
            <a:ext cx="7635240" cy="6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POS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판매 관리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785956"/>
            <a:ext cx="764286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admin (Home) 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764704"/>
            <a:ext cx="767334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admin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매장 관리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793576"/>
            <a:ext cx="7650480" cy="601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980728"/>
            <a:ext cx="4631315" cy="24482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0" y="3573016"/>
            <a:ext cx="454966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admin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재고 관리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764704"/>
            <a:ext cx="7650480" cy="5996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908720"/>
            <a:ext cx="4713677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7" y="1045504"/>
            <a:ext cx="8481523" cy="51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admin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매</a:t>
            </a:r>
            <a:r>
              <a:rPr lang="ko-KR" altLang="en-US" sz="2200" dirty="0">
                <a:latin typeface="배달의민족 도현" pitchFamily="50" charset="-127"/>
                <a:ea typeface="배달의민족 도현" pitchFamily="50" charset="-127"/>
              </a:rPr>
              <a:t>출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 관리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721568"/>
            <a:ext cx="763524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</a:t>
            </a:r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채팅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(admin)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759668"/>
            <a:ext cx="758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1.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개발 목표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9842" y="1459763"/>
            <a:ext cx="2472681" cy="2472681"/>
          </a:xfrm>
          <a:prstGeom prst="ellipse">
            <a:avLst/>
          </a:prstGeom>
          <a:solidFill>
            <a:srgbClr val="D33333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5536" y="1340156"/>
            <a:ext cx="2472681" cy="2472681"/>
          </a:xfrm>
          <a:prstGeom prst="ellipse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190311" y="1349440"/>
            <a:ext cx="2605825" cy="2583616"/>
            <a:chOff x="3166511" y="2348880"/>
            <a:chExt cx="2605825" cy="2583616"/>
          </a:xfrm>
        </p:grpSpPr>
        <p:sp>
          <p:nvSpPr>
            <p:cNvPr id="8" name="타원 7"/>
            <p:cNvSpPr/>
            <p:nvPr/>
          </p:nvSpPr>
          <p:spPr>
            <a:xfrm>
              <a:off x="3299655" y="2459815"/>
              <a:ext cx="2472681" cy="2472681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3166511" y="2348880"/>
              <a:ext cx="2472681" cy="2472681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203775" y="1459763"/>
            <a:ext cx="2472681" cy="2472681"/>
          </a:xfrm>
          <a:prstGeom prst="ellipse">
            <a:avLst/>
          </a:prstGeom>
          <a:solidFill>
            <a:srgbClr val="D33333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084168" y="1340155"/>
            <a:ext cx="2472681" cy="2472681"/>
          </a:xfrm>
          <a:prstGeom prst="ellipse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3" y="2236796"/>
            <a:ext cx="2082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POS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결제 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DB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연동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5185" y="2359326"/>
            <a:ext cx="2082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데이터 시각화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8184" y="2359326"/>
            <a:ext cx="2082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smtClean="0">
                <a:latin typeface="배달의민족 도현" pitchFamily="50" charset="-127"/>
                <a:ea typeface="배달의민족 도현" pitchFamily="50" charset="-127"/>
              </a:rPr>
              <a:t>채팅 서비스 </a:t>
            </a:r>
            <a:endParaRPr lang="en-US" altLang="ko-KR" sz="22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972" y="4582289"/>
            <a:ext cx="8341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JAVA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의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IO, DB, Thread, Network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를 활용한 프로그램 구현 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763" y="5230361"/>
            <a:ext cx="5389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외부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API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사용 및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RDBMS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연동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활용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704" y="5841012"/>
            <a:ext cx="5389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200" dirty="0" err="1" smtClean="0">
                <a:latin typeface="배달의민족 도현" pitchFamily="50" charset="-127"/>
                <a:ea typeface="배달의민족 도현" pitchFamily="50" charset="-127"/>
              </a:rPr>
              <a:t>JavaFX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를 활용하여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 GUI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구현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시연 설명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채팅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(POS)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1098004"/>
            <a:ext cx="861822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7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개선사항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892" y="1340768"/>
            <a:ext cx="8159572" cy="86409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927" y="1196752"/>
            <a:ext cx="8159572" cy="86409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892" y="2780928"/>
            <a:ext cx="8159572" cy="86409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4927" y="2636912"/>
            <a:ext cx="8159572" cy="86409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8892" y="4149080"/>
            <a:ext cx="8159572" cy="86409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927" y="4005064"/>
            <a:ext cx="8159572" cy="86409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8892" y="5589240"/>
            <a:ext cx="8159572" cy="86409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4927" y="5445224"/>
            <a:ext cx="8159572" cy="86409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892" y="1475492"/>
            <a:ext cx="79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결제 취소 기능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이미 결제된 상품을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POS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에서 결제 취소 후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DB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반영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892" y="2884294"/>
            <a:ext cx="79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채팅 로그 기록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유저간 채팅 로그를 서버에 기록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892" y="4252446"/>
            <a:ext cx="79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POS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의 판매관리에 검색 기능 및 엑셀 저장 기능 추가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892" y="5692606"/>
            <a:ext cx="79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로컬에서만 실행 가능한 환경을 외부 접속이 허용되도록 전환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8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후기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892" y="1340768"/>
            <a:ext cx="8159572" cy="4896544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927" y="1196752"/>
            <a:ext cx="8159572" cy="4896544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8892" y="1268760"/>
            <a:ext cx="7943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어떤 명확한 주제가 정해지기 전까지는 그저 막연함만 느꼈었는데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한 스텝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한 스텝 밟으면서 점점 결과물이 머리 속에 그려지기 시작했다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우선 어떤 화면을 그릴 것인가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UI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설계를 하고 그에 필요한 데이터를 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어디서 가져오고 어떻게 활용할 것 인가부터 정리했다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뭘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해야 될지 알고 시작하는 것과 무작정 해보는 것의 차이는 엄청 컸다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작업을 하면서 하루에 얼마나 코딩 할 수 있는가를 체크하고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그에 따라 나름의 일정을 세우고 세부 목표를 달성해나갔다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기능적인 부분이 막힐 때는 온갖 사이트를 뒤져보기도 하고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다른 사람이 짠 코드를 분석해서 내 프로젝트에 적용해보면서 고쳐나갔다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잘 짰다고 생각했던 코드가 작동이 안 된다거나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갑작스런 예외가 터질 때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고생 좀 꽤나 했지만 다 과정이었고 분명 그건 성장의 밑거름이었다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340768"/>
            <a:ext cx="1728192" cy="1728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9772" y="35874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endParaRPr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47" y="4653136"/>
            <a:ext cx="823474" cy="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개발 환경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3717032"/>
            <a:ext cx="8159572" cy="2808312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3573016"/>
            <a:ext cx="8159572" cy="2808312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390210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OS                      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382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Language</a:t>
            </a:r>
            <a:r>
              <a:rPr lang="en-US" altLang="ko-KR" dirty="0" smtClean="0"/>
              <a:t>         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7790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Database            :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21990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Developer Tool   :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65790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External API       :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9968" y="38698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Windows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10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9968" y="433822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Java 14.0.2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9968" y="478786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MySQL 8.0.22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9968" y="5219908"/>
            <a:ext cx="458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Eclipse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4.16.0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9968" y="5646975"/>
            <a:ext cx="53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Apache POI, </a:t>
            </a:r>
            <a:r>
              <a:rPr lang="en-US" altLang="ko-KR" dirty="0" err="1" smtClean="0">
                <a:latin typeface="배달의민족 도현" pitchFamily="50" charset="-127"/>
                <a:ea typeface="배달의민족 도현" pitchFamily="50" charset="-127"/>
              </a:rPr>
              <a:t>JavaFX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MySQL Connector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892" y="1052736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4927" y="908720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7564" y="1168704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프로젝트명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               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11703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Nintendo POS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564" y="1616040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프로젝트 기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간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           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5896" y="16177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2020.01.22 ~ 2020.02.04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564" y="2063376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개발 대상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                 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2065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관리자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본사측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각 매장의 점주 및 판매 직원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564" y="2510711"/>
            <a:ext cx="32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개발 목적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                 :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25123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Java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및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DB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를 활용한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POS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시스템 구현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Login (</a:t>
            </a:r>
            <a:r>
              <a:rPr lang="en-US" altLang="ko-KR" sz="2200" dirty="0" err="1" smtClean="0">
                <a:latin typeface="배달의민족 도현" pitchFamily="50" charset="-127"/>
                <a:ea typeface="배달의민족 도현" pitchFamily="50" charset="-127"/>
              </a:rPr>
              <a:t>MainApp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사용자가 입력한 아이디의 비밀번호를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DB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에서 호출하여 확인 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ID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admin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인 경우 관리자 화면 전환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ID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가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user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인 경우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POS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화면 전환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아이디 및 비밀번호의 누락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비밀번호 틀림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18568"/>
              </p:ext>
            </p:extLst>
          </p:nvPr>
        </p:nvGraphicFramePr>
        <p:xfrm>
          <a:off x="683568" y="4149080"/>
          <a:ext cx="295232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로그인 시도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로그인 성공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(admin)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로그인 성공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(user)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로그인 실패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62814"/>
              </p:ext>
            </p:extLst>
          </p:nvPr>
        </p:nvGraphicFramePr>
        <p:xfrm>
          <a:off x="5620163" y="4149080"/>
          <a:ext cx="298428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ID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에 맞는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Password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검사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관리자 화면 전환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POS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화면 전환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로그인 실패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알림창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호출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POS (Main)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sz="1600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상품 추가 시 다이얼로그에서 선택 가능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           Table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의 사용자가 선택한 상품 취소 가능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초기화 시 전부 </a:t>
            </a:r>
            <a:r>
              <a:rPr lang="ko-KR" altLang="en-US" sz="1600" dirty="0" err="1" smtClean="0">
                <a:latin typeface="배달의민족 도현" pitchFamily="50" charset="-127"/>
                <a:ea typeface="배달의민족 도현" pitchFamily="50" charset="-127"/>
              </a:rPr>
              <a:t>리셋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          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현금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/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카드 결제방법 선택 가능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결제 확인 </a:t>
            </a:r>
            <a:r>
              <a:rPr lang="ko-KR" altLang="en-US" sz="1600" dirty="0" err="1" smtClean="0">
                <a:latin typeface="배달의민족 도현" pitchFamily="50" charset="-127"/>
                <a:ea typeface="배달의민족 도현" pitchFamily="50" charset="-127"/>
              </a:rPr>
              <a:t>다이얼로그창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 호출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          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총 </a:t>
            </a:r>
            <a:r>
              <a:rPr lang="ko-KR" altLang="en-US" sz="1600" dirty="0" err="1" smtClean="0">
                <a:latin typeface="배달의민족 도현" pitchFamily="50" charset="-127"/>
                <a:ea typeface="배달의민족 도현" pitchFamily="50" charset="-127"/>
              </a:rPr>
              <a:t>결제액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결제할 금액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거스름돈 등 결제 정보 출력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천 단위 쉼표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          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채팅 기능 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귓속말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),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재고관리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판매관리로의 화면 전환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로그아웃 버튼</a:t>
            </a:r>
            <a:endParaRPr lang="en-US" altLang="ko-KR" sz="16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          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3068960"/>
            <a:ext cx="803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선택 안하고 취소 버튼 </a:t>
            </a:r>
            <a:r>
              <a:rPr lang="ko-KR" altLang="en-US" sz="1600" dirty="0" err="1" smtClean="0">
                <a:latin typeface="배달의민족 도현" pitchFamily="50" charset="-127"/>
                <a:ea typeface="배달의민족 도현" pitchFamily="50" charset="-127"/>
              </a:rPr>
              <a:t>클릭시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600" dirty="0" smtClean="0">
                <a:latin typeface="배달의민족 도현" pitchFamily="50" charset="-127"/>
                <a:ea typeface="배달의민족 도현" pitchFamily="50" charset="-127"/>
              </a:rPr>
              <a:t>결제할 상품 없이 결제 버튼 </a:t>
            </a:r>
            <a:r>
              <a:rPr lang="ko-KR" altLang="en-US" sz="1600" dirty="0" err="1" smtClean="0">
                <a:latin typeface="배달의민족 도현" pitchFamily="50" charset="-127"/>
                <a:ea typeface="배달의민족 도현" pitchFamily="50" charset="-127"/>
              </a:rPr>
              <a:t>클릭시</a:t>
            </a:r>
            <a:r>
              <a:rPr lang="en-US" altLang="ko-KR" sz="1600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sz="1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66400"/>
              </p:ext>
            </p:extLst>
          </p:nvPr>
        </p:nvGraphicFramePr>
        <p:xfrm>
          <a:off x="395537" y="3850115"/>
          <a:ext cx="3220434" cy="2800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0434"/>
              </a:tblGrid>
              <a:tr h="34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추가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버튼 상품 </a:t>
                      </a:r>
                      <a:r>
                        <a:rPr lang="ko-KR" altLang="en-US" sz="1400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Table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의 선택 상품 </a:t>
                      </a:r>
                      <a:r>
                        <a:rPr lang="ko-KR" altLang="en-US" sz="1400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취소시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결제 방법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결제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재고 관리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6.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 관리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7.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채팅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365104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471314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061182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5409221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56238"/>
              </p:ext>
            </p:extLst>
          </p:nvPr>
        </p:nvGraphicFramePr>
        <p:xfrm>
          <a:off x="5652120" y="3850115"/>
          <a:ext cx="3168352" cy="2800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/>
              </a:tblGrid>
              <a:tr h="34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추가한 상품 </a:t>
                      </a:r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에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List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에서 제거 후 </a:t>
                      </a:r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현금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혹은 카드 금액 화면 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다이얼로그 호출 후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알림창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재고 관리 화면 전환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6.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 관리 화면 전환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7.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채팅 다이얼로그 창 호출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3923928" y="57572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23928" y="6105299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23928" y="645333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재고 관리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(POS)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전체 재고 현황 리스트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Table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형식으로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검색 기능과 화면 초기화 기능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메인 홈 화면으로 이동하는 버튼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화면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전환시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데이터의 이동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84699"/>
              </p:ext>
            </p:extLst>
          </p:nvPr>
        </p:nvGraphicFramePr>
        <p:xfrm>
          <a:off x="683568" y="4149080"/>
          <a:ext cx="295232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32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검색어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입력 후 검색 버튼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초기화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홈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로그아웃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6832"/>
              </p:ext>
            </p:extLst>
          </p:nvPr>
        </p:nvGraphicFramePr>
        <p:xfrm>
          <a:off x="5620163" y="4149080"/>
          <a:ext cx="298428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28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검색한 단어의 리스트 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전체 재고 리스트 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POS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화면으로 전환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Login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화면으로 전환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판매 관리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(POS)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당일 매출 현황 화면 출력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천 단위 쉼표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월간 매출 총액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Line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차트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판매된 상품을 영수증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건별로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Table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형식으로 화면 출력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en-US" altLang="ko-KR" dirty="0" err="1" smtClean="0">
                <a:latin typeface="배달의민족 도현" pitchFamily="50" charset="-127"/>
                <a:ea typeface="배달의민족 도현" pitchFamily="50" charset="-127"/>
              </a:rPr>
              <a:t>DataFormat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오류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그래프 데이터 입력 </a:t>
            </a:r>
            <a:r>
              <a:rPr lang="en-US" altLang="ko-KR" dirty="0" err="1" smtClean="0">
                <a:latin typeface="배달의민족 도현" pitchFamily="50" charset="-127"/>
                <a:ea typeface="배달의민족 도현" pitchFamily="50" charset="-127"/>
              </a:rPr>
              <a:t>IndexOutOfBounds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83335"/>
              </p:ext>
            </p:extLst>
          </p:nvPr>
        </p:nvGraphicFramePr>
        <p:xfrm>
          <a:off x="323528" y="4149080"/>
          <a:ext cx="3312368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1236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당일 매출 현황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월간 매출 총액 그래프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판매된 상품 리스트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홈 버튼 </a:t>
                      </a:r>
                      <a:r>
                        <a:rPr lang="ko-KR" altLang="en-US" sz="16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40"/>
              </p:ext>
            </p:extLst>
          </p:nvPr>
        </p:nvGraphicFramePr>
        <p:xfrm>
          <a:off x="5620163" y="4149080"/>
          <a:ext cx="3344325" cy="2430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4325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해당 매장의 당일 매출액 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그래프 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X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Y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축 데이터 입력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판매된 상품 리스트 </a:t>
                      </a:r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 </a:t>
                      </a:r>
                      <a:r>
                        <a:rPr lang="ko-KR" altLang="en-US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POS</a:t>
                      </a:r>
                      <a:r>
                        <a:rPr lang="en-US" altLang="ko-KR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화면으로 전환</a:t>
                      </a:r>
                      <a:endParaRPr lang="ko-KR" altLang="en-US" sz="16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3923928" y="48691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23928" y="534921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23928" y="582926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630932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8712" y="134216"/>
            <a:ext cx="5409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. </a:t>
            </a:r>
            <a:r>
              <a:rPr lang="ko-KR" altLang="en-US" sz="2200" dirty="0" smtClean="0">
                <a:latin typeface="배달의민족 도현" pitchFamily="50" charset="-127"/>
                <a:ea typeface="배달의민족 도현" pitchFamily="50" charset="-127"/>
              </a:rPr>
              <a:t>요구사항 분석 </a:t>
            </a:r>
            <a:r>
              <a:rPr lang="en-US" altLang="ko-KR" sz="2200" dirty="0" smtClean="0">
                <a:latin typeface="배달의민족 도현" pitchFamily="50" charset="-127"/>
                <a:ea typeface="배달의민족 도현" pitchFamily="50" charset="-127"/>
              </a:rPr>
              <a:t>– admin (Home)</a:t>
            </a:r>
            <a:endParaRPr lang="ko-KR" altLang="en-US" sz="22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892" y="1340768"/>
            <a:ext cx="8159572" cy="2304256"/>
          </a:xfrm>
          <a:prstGeom prst="rect">
            <a:avLst/>
          </a:prstGeom>
          <a:solidFill>
            <a:srgbClr val="D3333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4927" y="1196752"/>
            <a:ext cx="8159572" cy="2304256"/>
          </a:xfrm>
          <a:prstGeom prst="rect">
            <a:avLst/>
          </a:prstGeom>
          <a:solidFill>
            <a:schemeClr val="bg1"/>
          </a:solidFill>
          <a:ln w="31750">
            <a:solidFill>
              <a:srgbClr val="D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486" y="1268760"/>
            <a:ext cx="802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설</a:t>
            </a:r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명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매장관리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매출관리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재고관리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채팅 화면 전환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(Side </a:t>
            </a:r>
            <a:r>
              <a:rPr lang="en-US" altLang="ko-KR" dirty="0" err="1" smtClean="0">
                <a:latin typeface="배달의민족 도현" pitchFamily="50" charset="-127"/>
                <a:ea typeface="배달의민족 도현" pitchFamily="50" charset="-127"/>
              </a:rPr>
              <a:t>MenuBar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홈 버튼과 로그아웃 버튼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전날 매출 총액과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매장별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전날 매출액 그래프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전날 베스트 아이템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endParaRPr lang="en-US" altLang="ko-KR" dirty="0" smtClean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249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예외 추적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채팅창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종료시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자원 반납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채팅창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재진입시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dirty="0" err="1" smtClean="0">
                <a:latin typeface="배달의민족 도현" pitchFamily="50" charset="-127"/>
                <a:ea typeface="배달의민족 도현" pitchFamily="50" charset="-127"/>
              </a:rPr>
              <a:t>스레드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latin typeface="배달의민족 도현" pitchFamily="50" charset="-127"/>
                <a:ea typeface="배달의민족 도현" pitchFamily="50" charset="-127"/>
              </a:rPr>
              <a:t>소켓 예외 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36016"/>
              </p:ext>
            </p:extLst>
          </p:nvPr>
        </p:nvGraphicFramePr>
        <p:xfrm>
          <a:off x="395537" y="3850115"/>
          <a:ext cx="3220434" cy="2800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0434"/>
              </a:tblGrid>
              <a:tr h="34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사용자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추가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버튼 상품 </a:t>
                      </a:r>
                      <a:r>
                        <a:rPr lang="ko-KR" altLang="en-US" sz="1400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선택시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Table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의 선택 상품 </a:t>
                      </a:r>
                      <a:r>
                        <a:rPr lang="ko-KR" altLang="en-US" sz="1400" baseline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취소시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결제 방법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결제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재고 관리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6.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 관리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7.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채팅 버튼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클릭시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3923928" y="4365104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23928" y="4713143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23928" y="5061182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23928" y="5409221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5222"/>
              </p:ext>
            </p:extLst>
          </p:nvPr>
        </p:nvGraphicFramePr>
        <p:xfrm>
          <a:off x="5652120" y="3850115"/>
          <a:ext cx="3168352" cy="28005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/>
              </a:tblGrid>
              <a:tr h="34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Logic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1.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추가한 상품 </a:t>
                      </a:r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에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2. List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에서 제거 후 </a:t>
                      </a:r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Table</a:t>
                      </a:r>
                      <a:r>
                        <a:rPr lang="en-US" altLang="ko-KR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3.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현금</a:t>
                      </a:r>
                      <a:r>
                        <a:rPr lang="ko-KR" altLang="en-US" sz="1400" baseline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 혹은 카드 금액 화면 출력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4.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다이얼로그 호출 후 </a:t>
                      </a:r>
                      <a:r>
                        <a:rPr lang="ko-KR" altLang="en-US" sz="140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알림창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5.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재고 관리 화면 전환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6.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판매 관리 화면 전환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  <a:tr h="3478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7. </a:t>
                      </a:r>
                      <a:r>
                        <a:rPr lang="ko-KR" altLang="en-US" sz="140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채팅 다이얼로그 창 호출</a:t>
                      </a:r>
                      <a:endParaRPr lang="ko-KR" altLang="en-US" sz="140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3923928" y="5757260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23928" y="6105299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23928" y="6453336"/>
            <a:ext cx="1368152" cy="0"/>
          </a:xfrm>
          <a:prstGeom prst="straightConnector1">
            <a:avLst/>
          </a:prstGeom>
          <a:ln w="41275">
            <a:solidFill>
              <a:srgbClr val="D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1546</Words>
  <Application>Microsoft Office PowerPoint</Application>
  <PresentationFormat>화면 슬라이드 쇼(4:3)</PresentationFormat>
  <Paragraphs>367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69</cp:revision>
  <dcterms:created xsi:type="dcterms:W3CDTF">2021-01-21T11:47:46Z</dcterms:created>
  <dcterms:modified xsi:type="dcterms:W3CDTF">2021-02-04T05:18:13Z</dcterms:modified>
</cp:coreProperties>
</file>