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74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58"/>
            <p14:sldId id="257"/>
            <p14:sldId id="261"/>
            <p14:sldId id="259"/>
          </p14:sldIdLst>
        </p14:section>
        <p14:section name="Раздел без заголовка" id="{D75C1B3C-5EDA-4ED8-BCBD-384670FF714C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 varScale="1">
        <p:scale>
          <a:sx n="91" d="100"/>
          <a:sy n="91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Описание проекта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добавления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Сделать рабочий и удобный веб-сервис</a:t>
            </a:r>
            <a:r>
              <a:rPr lang="en-US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,</a:t>
            </a: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не уступающий конкурентам. Сайт должен иметь особенности</a:t>
            </a:r>
            <a:r>
              <a:rPr lang="en-US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которые позволяют ему выигрышно смотреться на фоне остальных. 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92" y="436531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86" y="4261802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8" y="4261802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3" y="4269469"/>
            <a:ext cx="1710427" cy="1921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2FAA8-C105-1B33-ECFB-47C4E3E4854E}"/>
              </a:ext>
            </a:extLst>
          </p:cNvPr>
          <p:cNvSpPr txBox="1"/>
          <p:nvPr/>
        </p:nvSpPr>
        <p:spPr>
          <a:xfrm>
            <a:off x="655608" y="1509623"/>
            <a:ext cx="1110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создания сервиса в основном будет использоваться </a:t>
            </a:r>
            <a:r>
              <a:rPr lang="en-US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ASP.NET </a:t>
            </a:r>
            <a:r>
              <a:rPr lang="ru-RU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и </a:t>
            </a:r>
            <a:r>
              <a:rPr lang="en-US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C#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это обоснованно наличием определенной начальной базы знаний в данных продуктах у нашей команды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а также большим объемом информации в интернете на русском языке(переведенной компанией 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Microsoft)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. Но так же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по мере необходимости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нами могут быть </a:t>
            </a:r>
            <a:r>
              <a:rPr lang="ru-RU" sz="2400">
                <a:solidFill>
                  <a:srgbClr val="6600CC"/>
                </a:solidFill>
                <a:latin typeface="Raleway Medium" panose="020B0603030101060003" pitchFamily="34" charset="-52"/>
              </a:rPr>
              <a:t>задействованы технологии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aleway Medium" panose="020B0603030101060003" pitchFamily="34" charset="-52"/>
              </a:rPr>
              <a:t>Python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и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Raleway Medium" panose="020B0603030101060003" pitchFamily="34" charset="-52"/>
              </a:rPr>
              <a:t>JavaScript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. </a:t>
            </a:r>
            <a:endParaRPr lang="ru-RU" sz="24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178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Raleway ExtraBold</vt:lpstr>
      <vt:lpstr>Raleway Medium</vt:lpstr>
      <vt:lpstr>Roboto Condensed</vt:lpstr>
      <vt:lpstr>Тема Office</vt:lpstr>
      <vt:lpstr>Digital Portfolio</vt:lpstr>
      <vt:lpstr>ОАО «ВеличавоЦифровой»”</vt:lpstr>
      <vt:lpstr>Описание проекта</vt:lpstr>
      <vt:lpstr>Проблема</vt:lpstr>
      <vt:lpstr>Целевая аудитория</vt:lpstr>
      <vt:lpstr>Выводы</vt:lpstr>
      <vt:lpstr>Стек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Баталов Кирилл Дмитриевич</cp:lastModifiedBy>
  <cp:revision>47</cp:revision>
  <dcterms:created xsi:type="dcterms:W3CDTF">2023-03-25T20:03:06Z</dcterms:created>
  <dcterms:modified xsi:type="dcterms:W3CDTF">2023-04-15T05:39:52Z</dcterms:modified>
</cp:coreProperties>
</file>