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-141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93792-BE11-4B3F-9C98-571DDE3D3467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37B58-6347-405F-BF5D-44F7F7A7AE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317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93792-BE11-4B3F-9C98-571DDE3D3467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37B58-6347-405F-BF5D-44F7F7A7AE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1285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93792-BE11-4B3F-9C98-571DDE3D3467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37B58-6347-405F-BF5D-44F7F7A7AE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213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93792-BE11-4B3F-9C98-571DDE3D3467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37B58-6347-405F-BF5D-44F7F7A7AE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89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93792-BE11-4B3F-9C98-571DDE3D3467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37B58-6347-405F-BF5D-44F7F7A7AE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5227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93792-BE11-4B3F-9C98-571DDE3D3467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37B58-6347-405F-BF5D-44F7F7A7AE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36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93792-BE11-4B3F-9C98-571DDE3D3467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37B58-6347-405F-BF5D-44F7F7A7AE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303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93792-BE11-4B3F-9C98-571DDE3D3467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37B58-6347-405F-BF5D-44F7F7A7AE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73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93792-BE11-4B3F-9C98-571DDE3D3467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37B58-6347-405F-BF5D-44F7F7A7AE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562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93792-BE11-4B3F-9C98-571DDE3D3467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37B58-6347-405F-BF5D-44F7F7A7AE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73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93792-BE11-4B3F-9C98-571DDE3D3467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37B58-6347-405F-BF5D-44F7F7A7AE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970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593792-BE11-4B3F-9C98-571DDE3D3467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37B58-6347-405F-BF5D-44F7F7A7AE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287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/>
              <a:t>testtesttesttest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0132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화면 슬라이드 쇼(4:3)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testtesttesttest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testtesttesttest</dc:title>
  <dc:creator>HP450G1</dc:creator>
  <cp:lastModifiedBy>HP450G1</cp:lastModifiedBy>
  <cp:revision>1</cp:revision>
  <dcterms:created xsi:type="dcterms:W3CDTF">2021-09-09T09:10:44Z</dcterms:created>
  <dcterms:modified xsi:type="dcterms:W3CDTF">2021-09-09T09:10:52Z</dcterms:modified>
</cp:coreProperties>
</file>