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E0106-C577-5F26-583A-BE1624806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E668CD-7A01-D7AF-F7F0-7E37E1C9E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2741B-68E5-1F32-BE77-9516404D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711-3B5D-42A8-9C5E-F5E98A0B3E9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549DE-427F-E3ED-A37A-FF6A6B16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382ED-B305-750E-6DCD-2C3A5BFB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5BD-6E79-4CAC-A447-B4ED77EE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5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EC6B8-48A1-DF6A-DC2D-01063760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1421C1-09D9-9DAE-1D3D-588C0E1AF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5BA27-FEB0-1610-32D8-862FA24C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711-3B5D-42A8-9C5E-F5E98A0B3E9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3B670-C883-0FAB-EB68-9C2B5D38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5BFE4-B882-B3F2-0768-28C1A4F1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5BD-6E79-4CAC-A447-B4ED77EE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7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EA5286-2491-9058-8D2F-D37879A9A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9A785E-8D39-670E-3572-4573DEDF5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70F02-21EB-EA9B-44ED-553A1253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711-3B5D-42A8-9C5E-F5E98A0B3E9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47A0A-61D1-6D21-C58A-6EF3AF16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D5CB8-0867-F2D0-D75B-B1E6FBD9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5BD-6E79-4CAC-A447-B4ED77EE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6CD8F-21F2-1C7E-15C8-C5F56C29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01604-AC16-7371-EBF2-8BE3E609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47FD8-93B1-455F-3534-37D964EC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711-3B5D-42A8-9C5E-F5E98A0B3E9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40570-0A15-7EA9-BCB1-2859256F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44C78-3833-D532-EDF4-1C739767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5BD-6E79-4CAC-A447-B4ED77EE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2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4B738-F696-8977-A959-CC83CD8A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B8E80-C276-C45B-24D6-917C9AD1C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849FA-9D1B-06D8-C30B-126E5C95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711-3B5D-42A8-9C5E-F5E98A0B3E9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7E391-9718-20A0-CE9A-942278F2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8335C-4024-1011-71BE-77ECFDEF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5BD-6E79-4CAC-A447-B4ED77EE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1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4642-1963-1E60-89B7-121C5B1A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956C1-282D-3CEA-4DD2-0BC5E283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BBBB54-28F5-563A-75BF-A78D34CAF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63E9C5-E2AA-2FD9-658D-06C5E1E4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711-3B5D-42A8-9C5E-F5E98A0B3E9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30258-6918-FCD5-0D56-312AF2F6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4D725-8E3D-A476-6ADD-12EED174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5BD-6E79-4CAC-A447-B4ED77EE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5F2B1-1BCD-B545-E176-91728A11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A0E45-A1E1-620C-BCA5-DA7E0ECE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FD28D-323F-72CA-8B96-F4DF78348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45421A-CDAC-C37A-F657-299120A5D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45DB23-823E-CCF3-8730-22CE8557C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036B92-C8D8-C825-5311-C9E68FE0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711-3B5D-42A8-9C5E-F5E98A0B3E9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865135-0C03-307D-83BD-92098E63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D92D21-94F9-06B9-F20A-4CC1E97D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5BD-6E79-4CAC-A447-B4ED77EE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3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23362-56B9-65E5-6A20-77322E90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FC7E66-5AC7-78CA-D255-D288735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711-3B5D-42A8-9C5E-F5E98A0B3E9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4CBDD2-D729-2E31-D07B-E82036B9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569D2A-38A6-C0C2-78B8-CBEE9A4F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5BD-6E79-4CAC-A447-B4ED77EE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C098F5-38FC-CCFE-89FB-07134B76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711-3B5D-42A8-9C5E-F5E98A0B3E9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D25D0C-F5EF-5400-27F4-3376052D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81B68-BF86-D972-0BF8-2D5B2094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5BD-6E79-4CAC-A447-B4ED77EE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9AA33-FB0B-C02E-A4D9-59DE99C9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D5FEE-F0E2-6746-AB78-4FCB035D1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6D0519-F384-B9B2-3FAE-CACDC4640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A2159-581B-3DBB-230F-2B187855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711-3B5D-42A8-9C5E-F5E98A0B3E9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6F254-036B-C399-09CE-B4875F1D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172ED-460C-C39D-EDCB-6F0F711A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5BD-6E79-4CAC-A447-B4ED77EE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F326D-4111-8ABF-F06D-8815F849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17E70-BEA3-6252-D5C3-B71ED91C7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48419-44E3-4B8B-24DA-CE7124BE7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8163D-23F2-6113-5C91-9342FA86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711-3B5D-42A8-9C5E-F5E98A0B3E9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E70B5-1F9C-F7C8-4662-26EDD25A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3021F-8BF0-8FA5-AA73-336352B6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5BD-6E79-4CAC-A447-B4ED77EE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3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1827C1-AE65-50B2-90E2-AADAAEA1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2449C-6B2B-44D2-64C7-5A166026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2F954-BF74-EFC3-CDD3-53127F3D3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8711-3B5D-42A8-9C5E-F5E98A0B3E9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C28B2-0666-FEDA-FF9A-433F873FD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A9613-3CA0-7AB8-4BDF-5F21EEED2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A5BD-6E79-4CAC-A447-B4ED77EE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2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66420-DE37-24ED-360A-A0F42F68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따릉이</a:t>
            </a:r>
            <a:r>
              <a:rPr lang="ko-KR" altLang="en-US" dirty="0"/>
              <a:t> 이용내역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43DFC-FEF0-7739-98FB-CBC7DF33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2964" cy="53371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총 이용 건수 변화       총 이용 시간 변화       총 이동 거리 변화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이동 거리는 코로나 이슈 이후로 한 번 크게 줄어들었지만 </a:t>
            </a:r>
            <a:r>
              <a:rPr lang="en-US" altLang="ko-KR" dirty="0"/>
              <a:t>2021</a:t>
            </a:r>
            <a:r>
              <a:rPr lang="ko-KR" altLang="en-US" dirty="0"/>
              <a:t>년도에는 다시 </a:t>
            </a:r>
            <a:r>
              <a:rPr lang="ko-KR" altLang="en-US" dirty="0" err="1"/>
              <a:t>회복중이며</a:t>
            </a:r>
            <a:r>
              <a:rPr lang="en-US" altLang="ko-KR" dirty="0"/>
              <a:t>, </a:t>
            </a:r>
            <a:r>
              <a:rPr lang="ko-KR" altLang="en-US" dirty="0"/>
              <a:t>이용 건수와 이용 시간은 계속 증가하고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92E9415A-937D-A1B0-47D7-4A36B434E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168585"/>
              </p:ext>
            </p:extLst>
          </p:nvPr>
        </p:nvGraphicFramePr>
        <p:xfrm>
          <a:off x="907473" y="1825625"/>
          <a:ext cx="35814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581280" imgH="2457360" progId="PBrush">
                  <p:embed/>
                </p:oleObj>
              </mc:Choice>
              <mc:Fallback>
                <p:oleObj name="Bitmap Image" r:id="rId2" imgW="3581280" imgH="2457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7473" y="1825625"/>
                        <a:ext cx="3581400" cy="245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CDEE8701-8BC8-6FE5-B4A6-B7BD5DB47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123135"/>
              </p:ext>
            </p:extLst>
          </p:nvPr>
        </p:nvGraphicFramePr>
        <p:xfrm>
          <a:off x="4488873" y="1892300"/>
          <a:ext cx="362902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629160" imgH="2390760" progId="PBrush">
                  <p:embed/>
                </p:oleObj>
              </mc:Choice>
              <mc:Fallback>
                <p:oleObj name="Bitmap Image" r:id="rId4" imgW="3629160" imgH="2390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8873" y="1892300"/>
                        <a:ext cx="3629025" cy="239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F1FCC40A-155B-4E4D-518F-F0E2D74A1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590854"/>
              </p:ext>
            </p:extLst>
          </p:nvPr>
        </p:nvGraphicFramePr>
        <p:xfrm>
          <a:off x="8261206" y="1892300"/>
          <a:ext cx="36766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3676680" imgH="2419200" progId="PBrush">
                  <p:embed/>
                </p:oleObj>
              </mc:Choice>
              <mc:Fallback>
                <p:oleObj name="Bitmap Image" r:id="rId6" imgW="3676680" imgH="2419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61206" y="1892300"/>
                        <a:ext cx="3676650" cy="241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160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47FB5-0422-A649-394C-77A4E5F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뉴스 감성분석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38BFA-A2E9-2AD6-460E-67C240C3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94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 데이터만 보면 긍정감성보단 부정감성의 네이버 뉴스가 더 많았다</a:t>
            </a:r>
            <a:r>
              <a:rPr lang="en-US" altLang="ko-KR" dirty="0"/>
              <a:t>. </a:t>
            </a:r>
            <a:r>
              <a:rPr lang="ko-KR" altLang="en-US" dirty="0"/>
              <a:t>그러나 분석을 하던 중 문제점을 발견했다</a:t>
            </a:r>
            <a:r>
              <a:rPr lang="en-US" altLang="ko-KR" dirty="0"/>
              <a:t>. </a:t>
            </a:r>
            <a:r>
              <a:rPr lang="ko-KR" altLang="en-US" dirty="0"/>
              <a:t>이 부분에 대해선 </a:t>
            </a:r>
            <a:r>
              <a:rPr lang="ko-KR" altLang="en-US" dirty="0" err="1"/>
              <a:t>어려웠던점에</a:t>
            </a:r>
            <a:r>
              <a:rPr lang="ko-KR" altLang="en-US" dirty="0"/>
              <a:t> 대해 얘기할 때 추가 설명하겠다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부정감성의 네이버 뉴스의 대표적인 예시로는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090D2BF7-EBE4-AD47-FB4A-676544DE7E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864806"/>
              </p:ext>
            </p:extLst>
          </p:nvPr>
        </p:nvGraphicFramePr>
        <p:xfrm>
          <a:off x="838200" y="1402627"/>
          <a:ext cx="7277994" cy="148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619520" imgH="942840" progId="PBrush">
                  <p:embed/>
                </p:oleObj>
              </mc:Choice>
              <mc:Fallback>
                <p:oleObj name="Bitmap Image" r:id="rId2" imgW="4619520" imgH="942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402627"/>
                        <a:ext cx="7277994" cy="1485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CCB29023-E104-5789-5B44-AB3EB0E9C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602363"/>
              </p:ext>
            </p:extLst>
          </p:nvPr>
        </p:nvGraphicFramePr>
        <p:xfrm>
          <a:off x="838200" y="4743884"/>
          <a:ext cx="5760021" cy="214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705200" imgH="1752480" progId="PBrush">
                  <p:embed/>
                </p:oleObj>
              </mc:Choice>
              <mc:Fallback>
                <p:oleObj name="Bitmap Image" r:id="rId4" imgW="4705200" imgH="1752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743884"/>
                        <a:ext cx="5760021" cy="2145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39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267E6-11A0-28F1-27F6-7E0C4EDA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488DD-6839-680F-C495-28BC2AF6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이용 내역을 보면 </a:t>
            </a:r>
            <a:r>
              <a:rPr lang="ko-KR" altLang="en-US" dirty="0" err="1"/>
              <a:t>따릉이는</a:t>
            </a:r>
            <a:r>
              <a:rPr lang="ko-KR" altLang="en-US" dirty="0"/>
              <a:t> 코로나 이후로도 꾸준히 이용건수와 사용시간이 증가하고 있었다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앞으로도 크게 성장할 가능성이 있는 사업이다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그러나 감성분석 결과에서 부정감성의 뉴스 기사를 보면 알 수 있듯이</a:t>
            </a:r>
            <a:r>
              <a:rPr lang="en-US" altLang="ko-KR" dirty="0"/>
              <a:t>, </a:t>
            </a:r>
            <a:r>
              <a:rPr lang="ko-KR" altLang="en-US" dirty="0"/>
              <a:t>적자 문제가 심각한편이다</a:t>
            </a:r>
            <a:r>
              <a:rPr lang="en-US" altLang="ko-KR" dirty="0"/>
              <a:t>. </a:t>
            </a:r>
            <a:r>
              <a:rPr lang="ko-KR" altLang="en-US" dirty="0"/>
              <a:t>그리고 지난 프로젝트에서 </a:t>
            </a:r>
            <a:r>
              <a:rPr lang="ko-KR" altLang="en-US" dirty="0" err="1"/>
              <a:t>조사했었던</a:t>
            </a:r>
            <a:r>
              <a:rPr lang="ko-KR" altLang="en-US" dirty="0"/>
              <a:t> </a:t>
            </a:r>
            <a:r>
              <a:rPr lang="ko-KR" altLang="en-US" dirty="0" err="1"/>
              <a:t>따릉이</a:t>
            </a:r>
            <a:r>
              <a:rPr lang="ko-KR" altLang="en-US" dirty="0"/>
              <a:t> 관리 직원의 업무부담에 대한 기사도 있었다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문제를 해결하기 위해선 정부 차원에서 </a:t>
            </a:r>
            <a:r>
              <a:rPr lang="ko-KR" altLang="en-US" dirty="0" err="1"/>
              <a:t>따릉이</a:t>
            </a:r>
            <a:r>
              <a:rPr lang="ko-KR" altLang="en-US" dirty="0"/>
              <a:t> 사업에 대한 지원을 </a:t>
            </a:r>
            <a:r>
              <a:rPr lang="ko-KR" altLang="en-US" dirty="0" err="1"/>
              <a:t>아끼지않아야</a:t>
            </a:r>
            <a:r>
              <a:rPr lang="ko-KR" altLang="en-US" dirty="0"/>
              <a:t> 한다고 생각한다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78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142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Bitmap Image</vt:lpstr>
      <vt:lpstr>따릉이 이용내역 분석 결과</vt:lpstr>
      <vt:lpstr>네이버 뉴스 감성분석 결과</vt:lpstr>
      <vt:lpstr>문제해결 방안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따릉이 이용내역 분석 결과</dc:title>
  <dc:creator>문 희찬</dc:creator>
  <cp:lastModifiedBy>문 희찬</cp:lastModifiedBy>
  <cp:revision>2</cp:revision>
  <dcterms:created xsi:type="dcterms:W3CDTF">2022-12-16T12:28:16Z</dcterms:created>
  <dcterms:modified xsi:type="dcterms:W3CDTF">2022-12-16T13:16:36Z</dcterms:modified>
</cp:coreProperties>
</file>